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07B888-9619-4022-88A8-DB8AFC9A34C6}">
  <a:tblStyle styleId="{4907B888-9619-4022-88A8-DB8AFC9A34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9661"/>
  </p:normalViewPr>
  <p:slideViewPr>
    <p:cSldViewPr snapToGrid="0">
      <p:cViewPr varScale="1">
        <p:scale>
          <a:sx n="88" d="100"/>
          <a:sy n="88" d="100"/>
        </p:scale>
        <p:origin x="1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cd8d1f497f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cd8d1f497f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 Once we determine the best parameters, we can run our models and compare precision recall and f1score</a:t>
            </a:r>
            <a:endParaRPr/>
          </a:p>
          <a:p>
            <a:pPr marL="0" lvl="0" indent="0" algn="l" rtl="0">
              <a:spcBef>
                <a:spcPts val="0"/>
              </a:spcBef>
              <a:spcAft>
                <a:spcPts val="0"/>
              </a:spcAft>
              <a:buNone/>
            </a:pPr>
            <a:r>
              <a:rPr lang="en-US"/>
              <a:t> Each row is a type of model and the columns we have our 4 experiments.</a:t>
            </a:r>
            <a:endParaRPr/>
          </a:p>
          <a:p>
            <a:pPr marL="457200" lvl="0" indent="-317500" algn="l" rtl="0">
              <a:spcBef>
                <a:spcPts val="0"/>
              </a:spcBef>
              <a:spcAft>
                <a:spcPts val="0"/>
              </a:spcAft>
              <a:buSzPts val="1400"/>
              <a:buChar char="●"/>
            </a:pPr>
            <a:r>
              <a:rPr lang="en-US"/>
              <a:t>Here RF and XGB perform the best overall and they perform similarly.  </a:t>
            </a:r>
            <a:r>
              <a:rPr lang="en-US" sz="1000">
                <a:highlight>
                  <a:srgbClr val="FFFFFF"/>
                </a:highlight>
                <a:latin typeface="Cambria"/>
                <a:ea typeface="Cambria"/>
                <a:cs typeface="Cambria"/>
                <a:sym typeface="Cambria"/>
              </a:rPr>
              <a:t>the weighted average of precision, recall, and f1-score are the same for XGBoost and random forest where SMOTE was applied, except random forest has a lower f1-score than XGBoost by .01 for the experiment with SMOTE and with outliers. When outliers were not removed and SMOTE was not applied, XGBoost performed worse in recall and f1-score by .01 when compared to random forest. When outliers were removed and SMOTE was not applied, XGBoost performed worse in precision by .01 when compared to random forest.</a:t>
            </a:r>
            <a:endParaRPr/>
          </a:p>
        </p:txBody>
      </p:sp>
      <p:sp>
        <p:nvSpPr>
          <p:cNvPr id="207" name="Google Shape;207;g2cd8d1f497f_0_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cd8d1f497f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cd8d1f497f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t>Now if we compare the accuracy on the testing data for each model and experiment, Overall experiment with SMOTE (red and green) bars perform the best. </a:t>
            </a:r>
            <a:endParaRPr/>
          </a:p>
          <a:p>
            <a:pPr marL="457200" lvl="0" indent="-317500" algn="l" rtl="0">
              <a:spcBef>
                <a:spcPts val="0"/>
              </a:spcBef>
              <a:spcAft>
                <a:spcPts val="0"/>
              </a:spcAft>
              <a:buSzPts val="1400"/>
              <a:buChar char="●"/>
            </a:pPr>
            <a:r>
              <a:rPr lang="en-US"/>
              <a:t>For RF and XGBoost, these are the best for accuracy. We find that XGBoost has higher accuracy than RF in 2/4 experiments where accuracy is higher by 0.5%, it only performs worse than RF by 0.3% and 0.4% when SMOTE isn’t applied.</a:t>
            </a:r>
            <a:endParaRPr/>
          </a:p>
          <a:p>
            <a:pPr marL="457200" lvl="0" indent="-317500" algn="l" rtl="0">
              <a:spcBef>
                <a:spcPts val="0"/>
              </a:spcBef>
              <a:spcAft>
                <a:spcPts val="0"/>
              </a:spcAft>
              <a:buSzPts val="1400"/>
              <a:buChar char="●"/>
            </a:pPr>
            <a:r>
              <a:rPr lang="en-US"/>
              <a:t>Reminder for self: XGBoost is a boosting algorithm which builds 1 decision tree over the algorithm. random forest is a bagging algorithm that builds multiple decision trees in parallel.</a:t>
            </a:r>
            <a:endParaRPr/>
          </a:p>
        </p:txBody>
      </p:sp>
      <p:sp>
        <p:nvSpPr>
          <p:cNvPr id="215" name="Google Shape;215;g2cd8d1f497f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ce4cd4f675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Clr>
                <a:schemeClr val="dk1"/>
              </a:buClr>
              <a:buSzPts val="1400"/>
              <a:buChar char="●"/>
            </a:pPr>
            <a:r>
              <a:rPr lang="en-US"/>
              <a:t>Here RF and XGB perform the best overall and they perform similarly. </a:t>
            </a:r>
            <a:r>
              <a:rPr lang="en-US" sz="1000">
                <a:highlight>
                  <a:srgbClr val="FFFFFF"/>
                </a:highlight>
                <a:latin typeface="Cambria"/>
                <a:ea typeface="Cambria"/>
                <a:cs typeface="Cambria"/>
                <a:sym typeface="Cambria"/>
              </a:rPr>
              <a:t>the weighted average of precision, recall, and f1-score are the same for XGBoost and random forest where SMOTE was applied, except random forest has a lower f1-score than XGBoost by .01 for the experiment with SMOTE and with outliers. When outliers were not removed and SMOTE was not applied, XGBoost performed worse in recall and f1-score by .01 when compared to random forest. When outliers were removed and SMOTE was not applied, XGBoost performed worse in precision by .01 when compared to random forest.</a:t>
            </a:r>
            <a:endParaRPr/>
          </a:p>
        </p:txBody>
      </p:sp>
      <p:sp>
        <p:nvSpPr>
          <p:cNvPr id="240" name="Google Shape;240;g2ce4cd4f675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ce4cd4f675_0_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2ce4cd4f675_0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e4cd4f675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2ce4cd4f675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ce4cd4f675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2ce4cd4f675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ce4cd4f675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2ce4cd4f675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ce4cd4f675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ce4cd4f675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ce4cd4f675_0_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 We utilized gridsearchCV is a cross-validation technique for finding the optimal hyperparameter values from a given set of parameters in a grid.</a:t>
            </a:r>
            <a:endParaRPr/>
          </a:p>
          <a:p>
            <a:pPr marL="0" lvl="0" indent="0" algn="l" rtl="0">
              <a:spcBef>
                <a:spcPts val="0"/>
              </a:spcBef>
              <a:spcAft>
                <a:spcPts val="0"/>
              </a:spcAft>
              <a:buNone/>
            </a:pPr>
            <a:r>
              <a:rPr lang="en-US"/>
              <a:t>We kept 33% of the dataset for our testing data</a:t>
            </a:r>
            <a:endParaRPr/>
          </a:p>
          <a:p>
            <a:pPr marL="0" lvl="0" indent="0" algn="l" rtl="0">
              <a:spcBef>
                <a:spcPts val="0"/>
              </a:spcBef>
              <a:spcAft>
                <a:spcPts val="0"/>
              </a:spcAft>
              <a:buNone/>
            </a:pPr>
            <a:r>
              <a:rPr lang="en-US"/>
              <a:t>We hypertuned parameters using GridSearchCV. For each model we tuned different parameters</a:t>
            </a:r>
            <a:endParaRPr/>
          </a:p>
        </p:txBody>
      </p:sp>
      <p:sp>
        <p:nvSpPr>
          <p:cNvPr id="198" name="Google Shape;198;g2ce4cd4f675_0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3"/>
        <p:cNvGrpSpPr/>
        <p:nvPr/>
      </p:nvGrpSpPr>
      <p:grpSpPr>
        <a:xfrm>
          <a:off x="0" y="0"/>
          <a:ext cx="0" cy="0"/>
          <a:chOff x="0" y="0"/>
          <a:chExt cx="0" cy="0"/>
        </a:xfrm>
      </p:grpSpPr>
      <p:sp>
        <p:nvSpPr>
          <p:cNvPr id="14" name="Google Shape;14;p2"/>
          <p:cNvSpPr/>
          <p:nvPr/>
        </p:nvSpPr>
        <p:spPr>
          <a:xfrm>
            <a:off x="0" y="0"/>
            <a:ext cx="7728559"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5" name="Google Shape;15;p2"/>
          <p:cNvPicPr preferRelativeResize="0"/>
          <p:nvPr/>
        </p:nvPicPr>
        <p:blipFill rotWithShape="1">
          <a:blip r:embed="rId2">
            <a:alphaModFix/>
          </a:blip>
          <a:srcRect/>
          <a:stretch/>
        </p:blipFill>
        <p:spPr>
          <a:xfrm>
            <a:off x="453526" y="704697"/>
            <a:ext cx="692394" cy="6720672"/>
          </a:xfrm>
          <a:prstGeom prst="rect">
            <a:avLst/>
          </a:prstGeom>
          <a:noFill/>
          <a:ln>
            <a:noFill/>
          </a:ln>
        </p:spPr>
      </p:pic>
      <p:sp>
        <p:nvSpPr>
          <p:cNvPr id="16" name="Google Shape;16;p2"/>
          <p:cNvSpPr>
            <a:spLocks noGrp="1"/>
          </p:cNvSpPr>
          <p:nvPr>
            <p:ph type="pic" idx="2"/>
          </p:nvPr>
        </p:nvSpPr>
        <p:spPr>
          <a:xfrm>
            <a:off x="7728559" y="0"/>
            <a:ext cx="4463441" cy="68580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and content">
  <p:cSld name="photo and content">
    <p:spTree>
      <p:nvGrpSpPr>
        <p:cNvPr id="1" name="Shape 78"/>
        <p:cNvGrpSpPr/>
        <p:nvPr/>
      </p:nvGrpSpPr>
      <p:grpSpPr>
        <a:xfrm>
          <a:off x="0" y="0"/>
          <a:ext cx="0" cy="0"/>
          <a:chOff x="0" y="0"/>
          <a:chExt cx="0" cy="0"/>
        </a:xfrm>
      </p:grpSpPr>
      <p:sp>
        <p:nvSpPr>
          <p:cNvPr id="79" name="Google Shape;79;p11"/>
          <p:cNvSpPr/>
          <p:nvPr/>
        </p:nvSpPr>
        <p:spPr>
          <a:xfrm>
            <a:off x="0" y="0"/>
            <a:ext cx="9144000" cy="304895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 name="Google Shape;80;p11"/>
          <p:cNvSpPr txBox="1">
            <a:spLocks noGrp="1"/>
          </p:cNvSpPr>
          <p:nvPr>
            <p:ph type="body" idx="1"/>
          </p:nvPr>
        </p:nvSpPr>
        <p:spPr>
          <a:xfrm>
            <a:off x="1599446" y="4153359"/>
            <a:ext cx="4746270" cy="178106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B3B3B"/>
              </a:buClr>
              <a:buSzPts val="2400"/>
              <a:buNone/>
              <a:defRPr sz="2400">
                <a:solidFill>
                  <a:srgbClr val="3B3B3B"/>
                </a:solidFill>
              </a:defRPr>
            </a:lvl1pPr>
            <a:lvl2pPr marL="914400" lvl="1" indent="-228600" algn="l">
              <a:lnSpc>
                <a:spcPct val="100000"/>
              </a:lnSpc>
              <a:spcBef>
                <a:spcPts val="500"/>
              </a:spcBef>
              <a:spcAft>
                <a:spcPts val="0"/>
              </a:spcAft>
              <a:buClr>
                <a:srgbClr val="3B3B3B"/>
              </a:buClr>
              <a:buSzPts val="2400"/>
              <a:buNone/>
              <a:defRPr sz="2400">
                <a:solidFill>
                  <a:srgbClr val="3B3B3B"/>
                </a:solidFill>
              </a:defRPr>
            </a:lvl2pPr>
            <a:lvl3pPr marL="1371600" lvl="2" indent="-228600" algn="l">
              <a:lnSpc>
                <a:spcPct val="100000"/>
              </a:lnSpc>
              <a:spcBef>
                <a:spcPts val="500"/>
              </a:spcBef>
              <a:spcAft>
                <a:spcPts val="0"/>
              </a:spcAft>
              <a:buClr>
                <a:srgbClr val="3B3B3B"/>
              </a:buClr>
              <a:buSzPts val="2400"/>
              <a:buNone/>
              <a:defRPr sz="2400">
                <a:solidFill>
                  <a:srgbClr val="3B3B3B"/>
                </a:solidFill>
              </a:defRPr>
            </a:lvl3pPr>
            <a:lvl4pPr marL="1828800" lvl="3" indent="-228600" algn="l">
              <a:lnSpc>
                <a:spcPct val="100000"/>
              </a:lnSpc>
              <a:spcBef>
                <a:spcPts val="500"/>
              </a:spcBef>
              <a:spcAft>
                <a:spcPts val="0"/>
              </a:spcAft>
              <a:buClr>
                <a:srgbClr val="3B3B3B"/>
              </a:buClr>
              <a:buSzPts val="2400"/>
              <a:buNone/>
              <a:defRPr sz="2400">
                <a:solidFill>
                  <a:srgbClr val="3B3B3B"/>
                </a:solidFill>
              </a:defRPr>
            </a:lvl4pPr>
            <a:lvl5pPr marL="2286000" lvl="4" indent="-228600" algn="l">
              <a:lnSpc>
                <a:spcPct val="100000"/>
              </a:lnSpc>
              <a:spcBef>
                <a:spcPts val="500"/>
              </a:spcBef>
              <a:spcAft>
                <a:spcPts val="0"/>
              </a:spcAft>
              <a:buClr>
                <a:srgbClr val="3B3B3B"/>
              </a:buClr>
              <a:buSzPts val="2400"/>
              <a:buNone/>
              <a:defRPr sz="2400">
                <a:solidFill>
                  <a:srgbClr val="3B3B3B"/>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82" name="Google Shape;82;p11"/>
          <p:cNvPicPr preferRelativeResize="0"/>
          <p:nvPr/>
        </p:nvPicPr>
        <p:blipFill rotWithShape="1">
          <a:blip r:embed="rId2">
            <a:alphaModFix/>
          </a:blip>
          <a:srcRect/>
          <a:stretch/>
        </p:blipFill>
        <p:spPr>
          <a:xfrm>
            <a:off x="453526" y="704697"/>
            <a:ext cx="692394" cy="6720672"/>
          </a:xfrm>
          <a:prstGeom prst="rect">
            <a:avLst/>
          </a:prstGeom>
          <a:noFill/>
          <a:ln>
            <a:noFill/>
          </a:ln>
        </p:spPr>
      </p:pic>
      <p:sp>
        <p:nvSpPr>
          <p:cNvPr id="83" name="Google Shape;83;p11"/>
          <p:cNvSpPr txBox="1">
            <a:spLocks noGrp="1"/>
          </p:cNvSpPr>
          <p:nvPr>
            <p:ph type="title"/>
          </p:nvPr>
        </p:nvSpPr>
        <p:spPr>
          <a:xfrm>
            <a:off x="1599446" y="683046"/>
            <a:ext cx="4955590" cy="87033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400"/>
              <a:buFont typeface="Cambria"/>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1"/>
          <p:cNvSpPr txBox="1">
            <a:spLocks noGrp="1"/>
          </p:cNvSpPr>
          <p:nvPr>
            <p:ph type="body" idx="2"/>
          </p:nvPr>
        </p:nvSpPr>
        <p:spPr>
          <a:xfrm>
            <a:off x="1599446" y="3429000"/>
            <a:ext cx="4746270" cy="57243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rgbClr val="3B3B3B"/>
              </a:buClr>
              <a:buSzPts val="2800"/>
              <a:buNone/>
              <a:defRPr sz="2800" b="1">
                <a:solidFill>
                  <a:srgbClr val="3B3B3B"/>
                </a:solidFill>
              </a:defRPr>
            </a:lvl1pPr>
            <a:lvl2pPr marL="914400" lvl="1" indent="-228600" algn="l">
              <a:lnSpc>
                <a:spcPct val="100000"/>
              </a:lnSpc>
              <a:spcBef>
                <a:spcPts val="500"/>
              </a:spcBef>
              <a:spcAft>
                <a:spcPts val="0"/>
              </a:spcAft>
              <a:buClr>
                <a:schemeClr val="lt1"/>
              </a:buClr>
              <a:buSzPts val="2400"/>
              <a:buNone/>
              <a:defRPr>
                <a:solidFill>
                  <a:schemeClr val="lt1"/>
                </a:solidFill>
              </a:defRPr>
            </a:lvl2pPr>
            <a:lvl3pPr marL="1371600" lvl="2" indent="-228600" algn="l">
              <a:lnSpc>
                <a:spcPct val="100000"/>
              </a:lnSpc>
              <a:spcBef>
                <a:spcPts val="500"/>
              </a:spcBef>
              <a:spcAft>
                <a:spcPts val="0"/>
              </a:spcAft>
              <a:buClr>
                <a:schemeClr val="lt1"/>
              </a:buClr>
              <a:buSzPts val="2000"/>
              <a:buNone/>
              <a:defRPr>
                <a:solidFill>
                  <a:schemeClr val="lt1"/>
                </a:solidFill>
              </a:defRPr>
            </a:lvl3pPr>
            <a:lvl4pPr marL="1828800" lvl="3" indent="-228600" algn="l">
              <a:lnSpc>
                <a:spcPct val="100000"/>
              </a:lnSpc>
              <a:spcBef>
                <a:spcPts val="500"/>
              </a:spcBef>
              <a:spcAft>
                <a:spcPts val="0"/>
              </a:spcAft>
              <a:buClr>
                <a:schemeClr val="lt1"/>
              </a:buClr>
              <a:buSzPts val="1800"/>
              <a:buNone/>
              <a:defRPr>
                <a:solidFill>
                  <a:schemeClr val="lt1"/>
                </a:solidFill>
              </a:defRPr>
            </a:lvl4pPr>
            <a:lvl5pPr marL="2286000" lvl="4" indent="-228600" algn="l">
              <a:lnSpc>
                <a:spcPct val="100000"/>
              </a:lnSpc>
              <a:spcBef>
                <a:spcPts val="50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1"/>
          <p:cNvSpPr>
            <a:spLocks noGrp="1"/>
          </p:cNvSpPr>
          <p:nvPr>
            <p:ph type="pic" idx="3"/>
          </p:nvPr>
        </p:nvSpPr>
        <p:spPr>
          <a:xfrm>
            <a:off x="6940626" y="914400"/>
            <a:ext cx="4413173" cy="50292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act and End">
  <p:cSld name="Contact and End">
    <p:spTree>
      <p:nvGrpSpPr>
        <p:cNvPr id="1" name="Shape 86"/>
        <p:cNvGrpSpPr/>
        <p:nvPr/>
      </p:nvGrpSpPr>
      <p:grpSpPr>
        <a:xfrm>
          <a:off x="0" y="0"/>
          <a:ext cx="0" cy="0"/>
          <a:chOff x="0" y="0"/>
          <a:chExt cx="0" cy="0"/>
        </a:xfrm>
      </p:grpSpPr>
      <p:sp>
        <p:nvSpPr>
          <p:cNvPr id="87" name="Google Shape;87;p12"/>
          <p:cNvSpPr/>
          <p:nvPr/>
        </p:nvSpPr>
        <p:spPr>
          <a:xfrm>
            <a:off x="0" y="0"/>
            <a:ext cx="8460954" cy="685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12"/>
          <p:cNvSpPr>
            <a:spLocks noGrp="1"/>
          </p:cNvSpPr>
          <p:nvPr>
            <p:ph type="pic" idx="2"/>
          </p:nvPr>
        </p:nvSpPr>
        <p:spPr>
          <a:xfrm>
            <a:off x="8460954" y="0"/>
            <a:ext cx="3731046" cy="6858000"/>
          </a:xfrm>
          <a:prstGeom prst="rect">
            <a:avLst/>
          </a:prstGeom>
          <a:noFill/>
          <a:ln>
            <a:noFill/>
          </a:ln>
        </p:spPr>
      </p:sp>
      <p:grpSp>
        <p:nvGrpSpPr>
          <p:cNvPr id="89" name="Google Shape;89;p12"/>
          <p:cNvGrpSpPr/>
          <p:nvPr/>
        </p:nvGrpSpPr>
        <p:grpSpPr>
          <a:xfrm>
            <a:off x="4755128" y="5457921"/>
            <a:ext cx="2848042" cy="553831"/>
            <a:chOff x="4372071" y="3418257"/>
            <a:chExt cx="3470796" cy="674932"/>
          </a:xfrm>
        </p:grpSpPr>
        <p:pic>
          <p:nvPicPr>
            <p:cNvPr id="90" name="Google Shape;90;p12"/>
            <p:cNvPicPr preferRelativeResize="0"/>
            <p:nvPr/>
          </p:nvPicPr>
          <p:blipFill rotWithShape="1">
            <a:blip r:embed="rId2">
              <a:alphaModFix/>
            </a:blip>
            <a:srcRect/>
            <a:stretch/>
          </p:blipFill>
          <p:spPr>
            <a:xfrm>
              <a:off x="4372071" y="3418257"/>
              <a:ext cx="674932" cy="674932"/>
            </a:xfrm>
            <a:prstGeom prst="rect">
              <a:avLst/>
            </a:prstGeom>
            <a:noFill/>
            <a:ln>
              <a:noFill/>
            </a:ln>
          </p:spPr>
        </p:pic>
        <p:pic>
          <p:nvPicPr>
            <p:cNvPr id="91" name="Google Shape;91;p12"/>
            <p:cNvPicPr preferRelativeResize="0"/>
            <p:nvPr/>
          </p:nvPicPr>
          <p:blipFill rotWithShape="1">
            <a:blip r:embed="rId3">
              <a:alphaModFix/>
            </a:blip>
            <a:srcRect/>
            <a:stretch/>
          </p:blipFill>
          <p:spPr>
            <a:xfrm>
              <a:off x="6468969" y="3418257"/>
              <a:ext cx="674932" cy="674932"/>
            </a:xfrm>
            <a:prstGeom prst="rect">
              <a:avLst/>
            </a:prstGeom>
            <a:noFill/>
            <a:ln>
              <a:noFill/>
            </a:ln>
          </p:spPr>
        </p:pic>
        <p:pic>
          <p:nvPicPr>
            <p:cNvPr id="92" name="Google Shape;92;p12"/>
            <p:cNvPicPr preferRelativeResize="0"/>
            <p:nvPr/>
          </p:nvPicPr>
          <p:blipFill rotWithShape="1">
            <a:blip r:embed="rId4">
              <a:alphaModFix/>
            </a:blip>
            <a:srcRect/>
            <a:stretch/>
          </p:blipFill>
          <p:spPr>
            <a:xfrm>
              <a:off x="7167935" y="3418257"/>
              <a:ext cx="674932" cy="674932"/>
            </a:xfrm>
            <a:prstGeom prst="rect">
              <a:avLst/>
            </a:prstGeom>
            <a:noFill/>
            <a:ln>
              <a:noFill/>
            </a:ln>
          </p:spPr>
        </p:pic>
        <p:pic>
          <p:nvPicPr>
            <p:cNvPr id="93" name="Google Shape;93;p12"/>
            <p:cNvPicPr preferRelativeResize="0"/>
            <p:nvPr/>
          </p:nvPicPr>
          <p:blipFill rotWithShape="1">
            <a:blip r:embed="rId5">
              <a:alphaModFix/>
            </a:blip>
            <a:srcRect/>
            <a:stretch/>
          </p:blipFill>
          <p:spPr>
            <a:xfrm>
              <a:off x="5071037" y="3418257"/>
              <a:ext cx="674932" cy="674932"/>
            </a:xfrm>
            <a:prstGeom prst="rect">
              <a:avLst/>
            </a:prstGeom>
            <a:noFill/>
            <a:ln>
              <a:noFill/>
            </a:ln>
          </p:spPr>
        </p:pic>
        <p:pic>
          <p:nvPicPr>
            <p:cNvPr id="94" name="Google Shape;94;p12"/>
            <p:cNvPicPr preferRelativeResize="0"/>
            <p:nvPr/>
          </p:nvPicPr>
          <p:blipFill rotWithShape="1">
            <a:blip r:embed="rId6">
              <a:alphaModFix/>
            </a:blip>
            <a:srcRect/>
            <a:stretch/>
          </p:blipFill>
          <p:spPr>
            <a:xfrm>
              <a:off x="5770003" y="3418257"/>
              <a:ext cx="674932" cy="674932"/>
            </a:xfrm>
            <a:prstGeom prst="rect">
              <a:avLst/>
            </a:prstGeom>
            <a:noFill/>
            <a:ln>
              <a:noFill/>
            </a:ln>
          </p:spPr>
        </p:pic>
      </p:grpSp>
      <p:pic>
        <p:nvPicPr>
          <p:cNvPr id="95" name="Google Shape;95;p12"/>
          <p:cNvPicPr preferRelativeResize="0"/>
          <p:nvPr/>
        </p:nvPicPr>
        <p:blipFill rotWithShape="1">
          <a:blip r:embed="rId7">
            <a:alphaModFix/>
          </a:blip>
          <a:srcRect/>
          <a:stretch/>
        </p:blipFill>
        <p:spPr>
          <a:xfrm>
            <a:off x="2863977" y="784718"/>
            <a:ext cx="2599869" cy="1740545"/>
          </a:xfrm>
          <a:prstGeom prst="rect">
            <a:avLst/>
          </a:prstGeom>
          <a:noFill/>
          <a:ln>
            <a:noFill/>
          </a:ln>
        </p:spPr>
      </p:pic>
      <p:sp>
        <p:nvSpPr>
          <p:cNvPr id="96" name="Google Shape;96;p12"/>
          <p:cNvSpPr txBox="1">
            <a:spLocks noGrp="1"/>
          </p:cNvSpPr>
          <p:nvPr>
            <p:ph type="body" idx="1"/>
          </p:nvPr>
        </p:nvSpPr>
        <p:spPr>
          <a:xfrm>
            <a:off x="724652" y="4925788"/>
            <a:ext cx="3419475" cy="800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lt1"/>
              </a:buClr>
              <a:buSzPts val="2000"/>
              <a:buNone/>
              <a:defRPr sz="2000">
                <a:solidFill>
                  <a:schemeClr val="lt1"/>
                </a:solidFill>
              </a:defRPr>
            </a:lvl1pPr>
            <a:lvl2pPr marL="914400" lvl="1" indent="-228600" algn="l">
              <a:lnSpc>
                <a:spcPct val="100000"/>
              </a:lnSpc>
              <a:spcBef>
                <a:spcPts val="500"/>
              </a:spcBef>
              <a:spcAft>
                <a:spcPts val="0"/>
              </a:spcAft>
              <a:buClr>
                <a:schemeClr val="lt1"/>
              </a:buClr>
              <a:buSzPts val="2000"/>
              <a:buNone/>
              <a:defRPr sz="2000">
                <a:solidFill>
                  <a:schemeClr val="lt1"/>
                </a:solidFill>
              </a:defRPr>
            </a:lvl2pPr>
            <a:lvl3pPr marL="1371600" lvl="2" indent="-228600" algn="l">
              <a:lnSpc>
                <a:spcPct val="100000"/>
              </a:lnSpc>
              <a:spcBef>
                <a:spcPts val="500"/>
              </a:spcBef>
              <a:spcAft>
                <a:spcPts val="0"/>
              </a:spcAft>
              <a:buClr>
                <a:schemeClr val="lt1"/>
              </a:buClr>
              <a:buSzPts val="2000"/>
              <a:buNone/>
              <a:defRPr sz="2000">
                <a:solidFill>
                  <a:schemeClr val="lt1"/>
                </a:solidFill>
              </a:defRPr>
            </a:lvl3pPr>
            <a:lvl4pPr marL="1828800" lvl="3" indent="-228600" algn="l">
              <a:lnSpc>
                <a:spcPct val="100000"/>
              </a:lnSpc>
              <a:spcBef>
                <a:spcPts val="500"/>
              </a:spcBef>
              <a:spcAft>
                <a:spcPts val="0"/>
              </a:spcAft>
              <a:buClr>
                <a:schemeClr val="lt1"/>
              </a:buClr>
              <a:buSzPts val="2000"/>
              <a:buNone/>
              <a:defRPr sz="2000">
                <a:solidFill>
                  <a:schemeClr val="lt1"/>
                </a:solidFill>
              </a:defRPr>
            </a:lvl4pPr>
            <a:lvl5pPr marL="2286000" lvl="4" indent="-228600" algn="l">
              <a:lnSpc>
                <a:spcPct val="100000"/>
              </a:lnSpc>
              <a:spcBef>
                <a:spcPts val="500"/>
              </a:spcBef>
              <a:spcAft>
                <a:spcPts val="0"/>
              </a:spcAft>
              <a:buClr>
                <a:schemeClr val="lt1"/>
              </a:buClr>
              <a:buSzPts val="2000"/>
              <a:buNone/>
              <a:defRPr sz="20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2"/>
          <p:cNvSpPr txBox="1">
            <a:spLocks noGrp="1"/>
          </p:cNvSpPr>
          <p:nvPr>
            <p:ph type="body" idx="3"/>
          </p:nvPr>
        </p:nvSpPr>
        <p:spPr>
          <a:xfrm>
            <a:off x="723900" y="3075598"/>
            <a:ext cx="6878638" cy="490538"/>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chemeClr val="dk2"/>
              </a:buClr>
              <a:buSzPts val="2400"/>
              <a:buNone/>
              <a:defRPr sz="2400" b="1">
                <a:solidFill>
                  <a:schemeClr val="dk2"/>
                </a:solidFill>
              </a:defRPr>
            </a:lvl1pPr>
            <a:lvl2pPr marL="914400" lvl="1" indent="-228600" algn="l">
              <a:lnSpc>
                <a:spcPct val="100000"/>
              </a:lnSpc>
              <a:spcBef>
                <a:spcPts val="500"/>
              </a:spcBef>
              <a:spcAft>
                <a:spcPts val="0"/>
              </a:spcAft>
              <a:buClr>
                <a:schemeClr val="dk2"/>
              </a:buClr>
              <a:buSzPts val="1800"/>
              <a:buNone/>
              <a:defRPr sz="1800">
                <a:solidFill>
                  <a:schemeClr val="dk2"/>
                </a:solidFill>
              </a:defRPr>
            </a:lvl2pPr>
            <a:lvl3pPr marL="1371600" lvl="2" indent="-228600" algn="l">
              <a:lnSpc>
                <a:spcPct val="100000"/>
              </a:lnSpc>
              <a:spcBef>
                <a:spcPts val="500"/>
              </a:spcBef>
              <a:spcAft>
                <a:spcPts val="0"/>
              </a:spcAft>
              <a:buClr>
                <a:schemeClr val="dk2"/>
              </a:buClr>
              <a:buSzPts val="1800"/>
              <a:buNone/>
              <a:defRPr sz="1800">
                <a:solidFill>
                  <a:schemeClr val="dk2"/>
                </a:solidFill>
              </a:defRPr>
            </a:lvl3pPr>
            <a:lvl4pPr marL="1828800" lvl="3" indent="-228600" algn="l">
              <a:lnSpc>
                <a:spcPct val="100000"/>
              </a:lnSpc>
              <a:spcBef>
                <a:spcPts val="500"/>
              </a:spcBef>
              <a:spcAft>
                <a:spcPts val="0"/>
              </a:spcAft>
              <a:buClr>
                <a:schemeClr val="dk2"/>
              </a:buClr>
              <a:buSzPts val="1800"/>
              <a:buNone/>
              <a:defRPr sz="1800">
                <a:solidFill>
                  <a:schemeClr val="dk2"/>
                </a:solidFill>
              </a:defRPr>
            </a:lvl4pPr>
            <a:lvl5pPr marL="2286000" lvl="4" indent="-228600" algn="l">
              <a:lnSpc>
                <a:spcPct val="100000"/>
              </a:lnSpc>
              <a:spcBef>
                <a:spcPts val="500"/>
              </a:spcBef>
              <a:spcAft>
                <a:spcPts val="0"/>
              </a:spcAft>
              <a:buClr>
                <a:schemeClr val="dk2"/>
              </a:buClr>
              <a:buSzPts val="1800"/>
              <a:buNone/>
              <a:defRPr sz="18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orig layout">
  <p:cSld name="1_Title Slide-orig layout">
    <p:spTree>
      <p:nvGrpSpPr>
        <p:cNvPr id="1" name="Shape 98"/>
        <p:cNvGrpSpPr/>
        <p:nvPr/>
      </p:nvGrpSpPr>
      <p:grpSpPr>
        <a:xfrm>
          <a:off x="0" y="0"/>
          <a:ext cx="0" cy="0"/>
          <a:chOff x="0" y="0"/>
          <a:chExt cx="0" cy="0"/>
        </a:xfrm>
      </p:grpSpPr>
      <p:sp>
        <p:nvSpPr>
          <p:cNvPr id="99" name="Google Shape;99;p13"/>
          <p:cNvSpPr/>
          <p:nvPr/>
        </p:nvSpPr>
        <p:spPr>
          <a:xfrm>
            <a:off x="0" y="0"/>
            <a:ext cx="7728559"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 name="Google Shape;100;p13"/>
          <p:cNvSpPr>
            <a:spLocks noGrp="1"/>
          </p:cNvSpPr>
          <p:nvPr>
            <p:ph type="pic" idx="2"/>
          </p:nvPr>
        </p:nvSpPr>
        <p:spPr>
          <a:xfrm>
            <a:off x="7728559" y="0"/>
            <a:ext cx="4463441" cy="6858000"/>
          </a:xfrm>
          <a:prstGeom prst="rect">
            <a:avLst/>
          </a:prstGeom>
          <a:noFill/>
          <a:ln>
            <a:noFill/>
          </a:ln>
        </p:spPr>
      </p:sp>
      <p:sp>
        <p:nvSpPr>
          <p:cNvPr id="101" name="Google Shape;101;p13"/>
          <p:cNvSpPr/>
          <p:nvPr/>
        </p:nvSpPr>
        <p:spPr>
          <a:xfrm>
            <a:off x="1883884" y="940961"/>
            <a:ext cx="9026286" cy="500264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13"/>
          <p:cNvSpPr txBox="1">
            <a:spLocks noGrp="1"/>
          </p:cNvSpPr>
          <p:nvPr>
            <p:ph type="ctrTitle"/>
          </p:nvPr>
        </p:nvSpPr>
        <p:spPr>
          <a:xfrm>
            <a:off x="5178286" y="2780777"/>
            <a:ext cx="5489713" cy="219205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dk2"/>
              </a:buClr>
              <a:buSzPts val="6000"/>
              <a:buFont typeface="Cambria"/>
              <a:buNone/>
              <a:defRPr sz="6000" b="1" i="0">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3"/>
          <p:cNvSpPr txBox="1">
            <a:spLocks noGrp="1"/>
          </p:cNvSpPr>
          <p:nvPr>
            <p:ph type="subTitle" idx="1"/>
          </p:nvPr>
        </p:nvSpPr>
        <p:spPr>
          <a:xfrm>
            <a:off x="5178286" y="5148196"/>
            <a:ext cx="5489713" cy="601251"/>
          </a:xfrm>
          <a:prstGeom prst="rect">
            <a:avLst/>
          </a:prstGeom>
          <a:noFill/>
          <a:ln>
            <a:noFill/>
          </a:ln>
        </p:spPr>
        <p:txBody>
          <a:bodyPr spcFirstLastPara="1" wrap="square" lIns="91425" tIns="45700" rIns="91425" bIns="45700" anchor="t" anchorCtr="0">
            <a:normAutofit/>
          </a:bodyPr>
          <a:lstStyle>
            <a:lvl1pPr lvl="0" algn="r">
              <a:lnSpc>
                <a:spcPct val="100000"/>
              </a:lnSpc>
              <a:spcBef>
                <a:spcPts val="1000"/>
              </a:spcBef>
              <a:spcAft>
                <a:spcPts val="0"/>
              </a:spcAft>
              <a:buClr>
                <a:srgbClr val="5B5B5B"/>
              </a:buClr>
              <a:buSzPts val="2000"/>
              <a:buNone/>
              <a:defRPr sz="2000" b="0" i="0">
                <a:solidFill>
                  <a:srgbClr val="5B5B5B"/>
                </a:solidFill>
                <a:latin typeface="Calibri"/>
                <a:ea typeface="Calibri"/>
                <a:cs typeface="Calibri"/>
                <a:sym typeface="Calibri"/>
              </a:defRPr>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04" name="Google Shape;104;p13"/>
          <p:cNvPicPr preferRelativeResize="0"/>
          <p:nvPr/>
        </p:nvPicPr>
        <p:blipFill rotWithShape="1">
          <a:blip r:embed="rId2">
            <a:alphaModFix/>
          </a:blip>
          <a:srcRect/>
          <a:stretch/>
        </p:blipFill>
        <p:spPr>
          <a:xfrm>
            <a:off x="2434839" y="1261912"/>
            <a:ext cx="2047994" cy="1371078"/>
          </a:xfrm>
          <a:prstGeom prst="rect">
            <a:avLst/>
          </a:prstGeom>
          <a:noFill/>
          <a:ln>
            <a:noFill/>
          </a:ln>
        </p:spPr>
      </p:pic>
      <p:pic>
        <p:nvPicPr>
          <p:cNvPr id="105" name="Google Shape;105;p13"/>
          <p:cNvPicPr preferRelativeResize="0"/>
          <p:nvPr/>
        </p:nvPicPr>
        <p:blipFill rotWithShape="1">
          <a:blip r:embed="rId3">
            <a:alphaModFix/>
          </a:blip>
          <a:srcRect/>
          <a:stretch/>
        </p:blipFill>
        <p:spPr>
          <a:xfrm>
            <a:off x="453526" y="704697"/>
            <a:ext cx="692394" cy="672067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8_big photo-orig layout">
  <p:cSld name="8_big photo-orig layout">
    <p:spTree>
      <p:nvGrpSpPr>
        <p:cNvPr id="1" name="Shape 106"/>
        <p:cNvGrpSpPr/>
        <p:nvPr/>
      </p:nvGrpSpPr>
      <p:grpSpPr>
        <a:xfrm>
          <a:off x="0" y="0"/>
          <a:ext cx="0" cy="0"/>
          <a:chOff x="0" y="0"/>
          <a:chExt cx="0" cy="0"/>
        </a:xfrm>
      </p:grpSpPr>
      <p:sp>
        <p:nvSpPr>
          <p:cNvPr id="107" name="Google Shape;107;p14"/>
          <p:cNvSpPr>
            <a:spLocks noGrp="1"/>
          </p:cNvSpPr>
          <p:nvPr>
            <p:ph type="pic" idx="2"/>
          </p:nvPr>
        </p:nvSpPr>
        <p:spPr>
          <a:xfrm>
            <a:off x="3822700" y="914400"/>
            <a:ext cx="7531100" cy="5029200"/>
          </a:xfrm>
          <a:prstGeom prst="rect">
            <a:avLst/>
          </a:prstGeom>
          <a:noFill/>
          <a:ln>
            <a:noFill/>
          </a:ln>
        </p:spPr>
      </p:sp>
      <p:sp>
        <p:nvSpPr>
          <p:cNvPr id="108" name="Google Shape;108;p14"/>
          <p:cNvSpPr/>
          <p:nvPr/>
        </p:nvSpPr>
        <p:spPr>
          <a:xfrm>
            <a:off x="1765205" y="2478797"/>
            <a:ext cx="4330795" cy="269913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14"/>
          <p:cNvSpPr txBox="1">
            <a:spLocks noGrp="1"/>
          </p:cNvSpPr>
          <p:nvPr>
            <p:ph type="body" idx="1"/>
          </p:nvPr>
        </p:nvSpPr>
        <p:spPr>
          <a:xfrm>
            <a:off x="1949985" y="2743200"/>
            <a:ext cx="3933023" cy="2203373"/>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chemeClr val="lt1"/>
              </a:buClr>
              <a:buSzPts val="2400"/>
              <a:buNone/>
              <a:defRPr sz="2400">
                <a:solidFill>
                  <a:schemeClr val="lt1"/>
                </a:solidFill>
              </a:defRPr>
            </a:lvl1pPr>
            <a:lvl2pPr marL="914400" lvl="1" indent="-228600" algn="l">
              <a:lnSpc>
                <a:spcPct val="100000"/>
              </a:lnSpc>
              <a:spcBef>
                <a:spcPts val="500"/>
              </a:spcBef>
              <a:spcAft>
                <a:spcPts val="0"/>
              </a:spcAft>
              <a:buClr>
                <a:schemeClr val="lt1"/>
              </a:buClr>
              <a:buSzPts val="2400"/>
              <a:buNone/>
              <a:defRPr sz="2400">
                <a:solidFill>
                  <a:schemeClr val="lt1"/>
                </a:solidFill>
              </a:defRPr>
            </a:lvl2pPr>
            <a:lvl3pPr marL="1371600" lvl="2" indent="-228600" algn="l">
              <a:lnSpc>
                <a:spcPct val="100000"/>
              </a:lnSpc>
              <a:spcBef>
                <a:spcPts val="500"/>
              </a:spcBef>
              <a:spcAft>
                <a:spcPts val="0"/>
              </a:spcAft>
              <a:buClr>
                <a:schemeClr val="lt1"/>
              </a:buClr>
              <a:buSzPts val="2400"/>
              <a:buNone/>
              <a:defRPr sz="2400">
                <a:solidFill>
                  <a:schemeClr val="lt1"/>
                </a:solidFill>
              </a:defRPr>
            </a:lvl3pPr>
            <a:lvl4pPr marL="1828800" lvl="3" indent="-228600" algn="l">
              <a:lnSpc>
                <a:spcPct val="100000"/>
              </a:lnSpc>
              <a:spcBef>
                <a:spcPts val="500"/>
              </a:spcBef>
              <a:spcAft>
                <a:spcPts val="0"/>
              </a:spcAft>
              <a:buClr>
                <a:schemeClr val="lt1"/>
              </a:buClr>
              <a:buSzPts val="2400"/>
              <a:buNone/>
              <a:defRPr sz="2400">
                <a:solidFill>
                  <a:schemeClr val="lt1"/>
                </a:solidFill>
              </a:defRPr>
            </a:lvl4pPr>
            <a:lvl5pPr marL="2286000" lvl="4" indent="-228600" algn="l">
              <a:lnSpc>
                <a:spcPct val="100000"/>
              </a:lnSpc>
              <a:spcBef>
                <a:spcPts val="500"/>
              </a:spcBef>
              <a:spcAft>
                <a:spcPts val="0"/>
              </a:spcAft>
              <a:buClr>
                <a:schemeClr val="lt1"/>
              </a:buClr>
              <a:buSzPts val="2400"/>
              <a:buNone/>
              <a:defRPr sz="2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11" name="Google Shape;111;p14"/>
          <p:cNvPicPr preferRelativeResize="0"/>
          <p:nvPr/>
        </p:nvPicPr>
        <p:blipFill rotWithShape="1">
          <a:blip r:embed="rId2">
            <a:alphaModFix/>
          </a:blip>
          <a:srcRect/>
          <a:stretch/>
        </p:blipFill>
        <p:spPr>
          <a:xfrm>
            <a:off x="453526" y="704697"/>
            <a:ext cx="692394" cy="672067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
  <p:cSld name="One Col">
    <p:spTree>
      <p:nvGrpSpPr>
        <p:cNvPr id="1" name="Shape 17"/>
        <p:cNvGrpSpPr/>
        <p:nvPr/>
      </p:nvGrpSpPr>
      <p:grpSpPr>
        <a:xfrm>
          <a:off x="0" y="0"/>
          <a:ext cx="0" cy="0"/>
          <a:chOff x="0" y="0"/>
          <a:chExt cx="0" cy="0"/>
        </a:xfrm>
      </p:grpSpPr>
      <p:sp>
        <p:nvSpPr>
          <p:cNvPr id="18" name="Google Shape;18;p3"/>
          <p:cNvSpPr/>
          <p:nvPr/>
        </p:nvSpPr>
        <p:spPr>
          <a:xfrm>
            <a:off x="0" y="0"/>
            <a:ext cx="12192000" cy="304721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3"/>
          <p:cNvSpPr txBox="1">
            <a:spLocks noGrp="1"/>
          </p:cNvSpPr>
          <p:nvPr>
            <p:ph type="title"/>
          </p:nvPr>
        </p:nvSpPr>
        <p:spPr>
          <a:xfrm>
            <a:off x="1613594" y="649995"/>
            <a:ext cx="8180401" cy="87033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400"/>
              <a:buFont typeface="Cambria"/>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1613594" y="3429001"/>
            <a:ext cx="8180401" cy="25146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chemeClr val="dk1"/>
              </a:buClr>
              <a:buSzPts val="2400"/>
              <a:buNone/>
              <a:defRPr sz="2400"/>
            </a:lvl1pPr>
            <a:lvl2pPr marL="914400" lvl="1" indent="-368300" algn="l">
              <a:lnSpc>
                <a:spcPct val="100000"/>
              </a:lnSpc>
              <a:spcBef>
                <a:spcPts val="500"/>
              </a:spcBef>
              <a:spcAft>
                <a:spcPts val="0"/>
              </a:spcAft>
              <a:buClr>
                <a:schemeClr val="dk1"/>
              </a:buClr>
              <a:buSzPts val="2200"/>
              <a:buFont typeface="Arial"/>
              <a:buChar char="•"/>
              <a:defRPr sz="2200"/>
            </a:lvl2pPr>
            <a:lvl3pPr marL="1371600" lvl="2" indent="-368300" algn="l">
              <a:lnSpc>
                <a:spcPct val="100000"/>
              </a:lnSpc>
              <a:spcBef>
                <a:spcPts val="500"/>
              </a:spcBef>
              <a:spcAft>
                <a:spcPts val="0"/>
              </a:spcAft>
              <a:buClr>
                <a:schemeClr val="dk1"/>
              </a:buClr>
              <a:buSzPts val="2200"/>
              <a:buFont typeface="Arial"/>
              <a:buChar char="•"/>
              <a:defRPr sz="2200"/>
            </a:lvl3pPr>
            <a:lvl4pPr marL="1828800" lvl="3" indent="-368300" algn="l">
              <a:lnSpc>
                <a:spcPct val="100000"/>
              </a:lnSpc>
              <a:spcBef>
                <a:spcPts val="500"/>
              </a:spcBef>
              <a:spcAft>
                <a:spcPts val="0"/>
              </a:spcAft>
              <a:buClr>
                <a:schemeClr val="dk1"/>
              </a:buClr>
              <a:buSzPts val="2200"/>
              <a:buFont typeface="Arial"/>
              <a:buChar char="•"/>
              <a:defRPr sz="2200"/>
            </a:lvl4pPr>
            <a:lvl5pPr marL="2286000" lvl="4" indent="-368300" algn="l">
              <a:lnSpc>
                <a:spcPct val="100000"/>
              </a:lnSpc>
              <a:spcBef>
                <a:spcPts val="500"/>
              </a:spcBef>
              <a:spcAft>
                <a:spcPts val="0"/>
              </a:spcAft>
              <a:buClr>
                <a:schemeClr val="dk1"/>
              </a:buClr>
              <a:buSzPts val="2200"/>
              <a:buFont typeface="Arial"/>
              <a:buChar char="•"/>
              <a:defRPr sz="2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2" name="Google Shape;22;p3"/>
          <p:cNvPicPr preferRelativeResize="0"/>
          <p:nvPr/>
        </p:nvPicPr>
        <p:blipFill rotWithShape="1">
          <a:blip r:embed="rId2">
            <a:alphaModFix/>
          </a:blip>
          <a:srcRect/>
          <a:stretch/>
        </p:blipFill>
        <p:spPr>
          <a:xfrm>
            <a:off x="453526" y="704697"/>
            <a:ext cx="692394" cy="6720672"/>
          </a:xfrm>
          <a:prstGeom prst="rect">
            <a:avLst/>
          </a:prstGeom>
          <a:noFill/>
          <a:ln>
            <a:noFill/>
          </a:ln>
        </p:spPr>
      </p:pic>
      <p:sp>
        <p:nvSpPr>
          <p:cNvPr id="23" name="Google Shape;23;p3"/>
          <p:cNvSpPr txBox="1">
            <a:spLocks noGrp="1"/>
          </p:cNvSpPr>
          <p:nvPr>
            <p:ph type="body" idx="2"/>
          </p:nvPr>
        </p:nvSpPr>
        <p:spPr>
          <a:xfrm>
            <a:off x="1613594" y="1641475"/>
            <a:ext cx="6003925" cy="56197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lt1"/>
              </a:buClr>
              <a:buSzPts val="2800"/>
              <a:buNone/>
              <a:defRPr b="1">
                <a:solidFill>
                  <a:schemeClr val="lt1"/>
                </a:solidFill>
              </a:defRPr>
            </a:lvl1pPr>
            <a:lvl2pPr marL="914400" lvl="1" indent="-228600" algn="l">
              <a:lnSpc>
                <a:spcPct val="100000"/>
              </a:lnSpc>
              <a:spcBef>
                <a:spcPts val="500"/>
              </a:spcBef>
              <a:spcAft>
                <a:spcPts val="0"/>
              </a:spcAft>
              <a:buClr>
                <a:schemeClr val="lt1"/>
              </a:buClr>
              <a:buSzPts val="2400"/>
              <a:buNone/>
              <a:defRPr>
                <a:solidFill>
                  <a:schemeClr val="lt1"/>
                </a:solidFill>
              </a:defRPr>
            </a:lvl2pPr>
            <a:lvl3pPr marL="1371600" lvl="2" indent="-228600" algn="l">
              <a:lnSpc>
                <a:spcPct val="100000"/>
              </a:lnSpc>
              <a:spcBef>
                <a:spcPts val="500"/>
              </a:spcBef>
              <a:spcAft>
                <a:spcPts val="0"/>
              </a:spcAft>
              <a:buClr>
                <a:schemeClr val="lt1"/>
              </a:buClr>
              <a:buSzPts val="2000"/>
              <a:buNone/>
              <a:defRPr>
                <a:solidFill>
                  <a:schemeClr val="lt1"/>
                </a:solidFill>
              </a:defRPr>
            </a:lvl3pPr>
            <a:lvl4pPr marL="1828800" lvl="3" indent="-228600" algn="l">
              <a:lnSpc>
                <a:spcPct val="100000"/>
              </a:lnSpc>
              <a:spcBef>
                <a:spcPts val="500"/>
              </a:spcBef>
              <a:spcAft>
                <a:spcPts val="0"/>
              </a:spcAft>
              <a:buClr>
                <a:schemeClr val="lt1"/>
              </a:buClr>
              <a:buSzPts val="1800"/>
              <a:buNone/>
              <a:defRPr>
                <a:solidFill>
                  <a:schemeClr val="lt1"/>
                </a:solidFill>
              </a:defRPr>
            </a:lvl4pPr>
            <a:lvl5pPr marL="2286000" lvl="4" indent="-228600" algn="l">
              <a:lnSpc>
                <a:spcPct val="100000"/>
              </a:lnSpc>
              <a:spcBef>
                <a:spcPts val="50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s green">
  <p:cSld name="Two Cols green">
    <p:spTree>
      <p:nvGrpSpPr>
        <p:cNvPr id="1" name="Shape 24"/>
        <p:cNvGrpSpPr/>
        <p:nvPr/>
      </p:nvGrpSpPr>
      <p:grpSpPr>
        <a:xfrm>
          <a:off x="0" y="0"/>
          <a:ext cx="0" cy="0"/>
          <a:chOff x="0" y="0"/>
          <a:chExt cx="0" cy="0"/>
        </a:xfrm>
      </p:grpSpPr>
      <p:sp>
        <p:nvSpPr>
          <p:cNvPr id="25" name="Google Shape;25;p4"/>
          <p:cNvSpPr/>
          <p:nvPr/>
        </p:nvSpPr>
        <p:spPr>
          <a:xfrm>
            <a:off x="1613594" y="558"/>
            <a:ext cx="9954117" cy="5943601"/>
          </a:xfrm>
          <a:prstGeom prst="rect">
            <a:avLst/>
          </a:prstGeom>
          <a:solidFill>
            <a:schemeClr val="dk2"/>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 name="Google Shape;26;p4"/>
          <p:cNvSpPr txBox="1">
            <a:spLocks noGrp="1"/>
          </p:cNvSpPr>
          <p:nvPr>
            <p:ph type="title"/>
          </p:nvPr>
        </p:nvSpPr>
        <p:spPr>
          <a:xfrm>
            <a:off x="2270934" y="683046"/>
            <a:ext cx="9987708" cy="87033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400"/>
              <a:buFont typeface="Cambria"/>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2270935" y="3054426"/>
            <a:ext cx="3226482" cy="19775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lt1"/>
              </a:buClr>
              <a:buSzPts val="2000"/>
              <a:buFont typeface="Arial"/>
              <a:buNone/>
              <a:defRPr sz="2000">
                <a:solidFill>
                  <a:schemeClr val="lt1"/>
                </a:solidFill>
              </a:defRPr>
            </a:lvl1pPr>
            <a:lvl2pPr marL="914400" lvl="1" indent="-228600" algn="l">
              <a:lnSpc>
                <a:spcPct val="100000"/>
              </a:lnSpc>
              <a:spcBef>
                <a:spcPts val="500"/>
              </a:spcBef>
              <a:spcAft>
                <a:spcPts val="0"/>
              </a:spcAft>
              <a:buClr>
                <a:schemeClr val="lt1"/>
              </a:buClr>
              <a:buSzPts val="2200"/>
              <a:buFont typeface="Arial"/>
              <a:buNone/>
              <a:defRPr sz="2200">
                <a:solidFill>
                  <a:schemeClr val="lt1"/>
                </a:solidFill>
              </a:defRPr>
            </a:lvl2pPr>
            <a:lvl3pPr marL="1371600" lvl="2" indent="-228600" algn="l">
              <a:lnSpc>
                <a:spcPct val="100000"/>
              </a:lnSpc>
              <a:spcBef>
                <a:spcPts val="500"/>
              </a:spcBef>
              <a:spcAft>
                <a:spcPts val="0"/>
              </a:spcAft>
              <a:buClr>
                <a:schemeClr val="lt1"/>
              </a:buClr>
              <a:buSzPts val="2200"/>
              <a:buFont typeface="Arial"/>
              <a:buNone/>
              <a:defRPr sz="2200">
                <a:solidFill>
                  <a:schemeClr val="lt1"/>
                </a:solidFill>
              </a:defRPr>
            </a:lvl3pPr>
            <a:lvl4pPr marL="1828800" lvl="3" indent="-228600" algn="l">
              <a:lnSpc>
                <a:spcPct val="100000"/>
              </a:lnSpc>
              <a:spcBef>
                <a:spcPts val="500"/>
              </a:spcBef>
              <a:spcAft>
                <a:spcPts val="0"/>
              </a:spcAft>
              <a:buClr>
                <a:schemeClr val="lt1"/>
              </a:buClr>
              <a:buSzPts val="2200"/>
              <a:buFont typeface="Arial"/>
              <a:buNone/>
              <a:defRPr sz="2200">
                <a:solidFill>
                  <a:schemeClr val="lt1"/>
                </a:solidFill>
              </a:defRPr>
            </a:lvl4pPr>
            <a:lvl5pPr marL="2286000" lvl="4" indent="-228600" algn="l">
              <a:lnSpc>
                <a:spcPct val="100000"/>
              </a:lnSpc>
              <a:spcBef>
                <a:spcPts val="500"/>
              </a:spcBef>
              <a:spcAft>
                <a:spcPts val="0"/>
              </a:spcAft>
              <a:buClr>
                <a:schemeClr val="lt1"/>
              </a:buClr>
              <a:buSzPts val="2200"/>
              <a:buFont typeface="Arial"/>
              <a:buNone/>
              <a:defRPr sz="2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4"/>
          <p:cNvSpPr txBox="1">
            <a:spLocks noGrp="1"/>
          </p:cNvSpPr>
          <p:nvPr>
            <p:ph type="body" idx="2"/>
          </p:nvPr>
        </p:nvSpPr>
        <p:spPr>
          <a:xfrm>
            <a:off x="2271680" y="2079415"/>
            <a:ext cx="3225737" cy="801514"/>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lt1"/>
              </a:buClr>
              <a:buSzPts val="2800"/>
              <a:buNone/>
              <a:defRPr sz="2800" b="1">
                <a:solidFill>
                  <a:schemeClr val="lt1"/>
                </a:solidFill>
              </a:defRPr>
            </a:lvl1pPr>
            <a:lvl2pPr marL="914400" lvl="1" indent="-228600" algn="l">
              <a:lnSpc>
                <a:spcPct val="100000"/>
              </a:lnSpc>
              <a:spcBef>
                <a:spcPts val="500"/>
              </a:spcBef>
              <a:spcAft>
                <a:spcPts val="0"/>
              </a:spcAft>
              <a:buClr>
                <a:schemeClr val="lt1"/>
              </a:buClr>
              <a:buSzPts val="2400"/>
              <a:buNone/>
              <a:defRPr>
                <a:solidFill>
                  <a:schemeClr val="lt1"/>
                </a:solidFill>
              </a:defRPr>
            </a:lvl2pPr>
            <a:lvl3pPr marL="1371600" lvl="2" indent="-228600" algn="l">
              <a:lnSpc>
                <a:spcPct val="100000"/>
              </a:lnSpc>
              <a:spcBef>
                <a:spcPts val="500"/>
              </a:spcBef>
              <a:spcAft>
                <a:spcPts val="0"/>
              </a:spcAft>
              <a:buClr>
                <a:schemeClr val="lt1"/>
              </a:buClr>
              <a:buSzPts val="2000"/>
              <a:buNone/>
              <a:defRPr>
                <a:solidFill>
                  <a:schemeClr val="lt1"/>
                </a:solidFill>
              </a:defRPr>
            </a:lvl3pPr>
            <a:lvl4pPr marL="1828800" lvl="3" indent="-228600" algn="l">
              <a:lnSpc>
                <a:spcPct val="100000"/>
              </a:lnSpc>
              <a:spcBef>
                <a:spcPts val="500"/>
              </a:spcBef>
              <a:spcAft>
                <a:spcPts val="0"/>
              </a:spcAft>
              <a:buClr>
                <a:schemeClr val="lt1"/>
              </a:buClr>
              <a:buSzPts val="1800"/>
              <a:buNone/>
              <a:defRPr>
                <a:solidFill>
                  <a:schemeClr val="lt1"/>
                </a:solidFill>
              </a:defRPr>
            </a:lvl4pPr>
            <a:lvl5pPr marL="2286000" lvl="4" indent="-228600" algn="l">
              <a:lnSpc>
                <a:spcPct val="100000"/>
              </a:lnSpc>
              <a:spcBef>
                <a:spcPts val="50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3"/>
          </p:nvPr>
        </p:nvSpPr>
        <p:spPr>
          <a:xfrm>
            <a:off x="6071755" y="3054426"/>
            <a:ext cx="3226482" cy="19775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lt1"/>
              </a:buClr>
              <a:buSzPts val="2000"/>
              <a:buFont typeface="Arial"/>
              <a:buNone/>
              <a:defRPr sz="2000">
                <a:solidFill>
                  <a:schemeClr val="lt1"/>
                </a:solidFill>
              </a:defRPr>
            </a:lvl1pPr>
            <a:lvl2pPr marL="914400" lvl="1" indent="-228600" algn="l">
              <a:lnSpc>
                <a:spcPct val="100000"/>
              </a:lnSpc>
              <a:spcBef>
                <a:spcPts val="500"/>
              </a:spcBef>
              <a:spcAft>
                <a:spcPts val="0"/>
              </a:spcAft>
              <a:buClr>
                <a:schemeClr val="lt1"/>
              </a:buClr>
              <a:buSzPts val="2200"/>
              <a:buFont typeface="Arial"/>
              <a:buNone/>
              <a:defRPr sz="2200">
                <a:solidFill>
                  <a:schemeClr val="lt1"/>
                </a:solidFill>
              </a:defRPr>
            </a:lvl2pPr>
            <a:lvl3pPr marL="1371600" lvl="2" indent="-228600" algn="l">
              <a:lnSpc>
                <a:spcPct val="100000"/>
              </a:lnSpc>
              <a:spcBef>
                <a:spcPts val="500"/>
              </a:spcBef>
              <a:spcAft>
                <a:spcPts val="0"/>
              </a:spcAft>
              <a:buClr>
                <a:schemeClr val="lt1"/>
              </a:buClr>
              <a:buSzPts val="2200"/>
              <a:buFont typeface="Arial"/>
              <a:buNone/>
              <a:defRPr sz="2200">
                <a:solidFill>
                  <a:schemeClr val="lt1"/>
                </a:solidFill>
              </a:defRPr>
            </a:lvl3pPr>
            <a:lvl4pPr marL="1828800" lvl="3" indent="-228600" algn="l">
              <a:lnSpc>
                <a:spcPct val="100000"/>
              </a:lnSpc>
              <a:spcBef>
                <a:spcPts val="500"/>
              </a:spcBef>
              <a:spcAft>
                <a:spcPts val="0"/>
              </a:spcAft>
              <a:buClr>
                <a:schemeClr val="lt1"/>
              </a:buClr>
              <a:buSzPts val="2200"/>
              <a:buFont typeface="Arial"/>
              <a:buNone/>
              <a:defRPr sz="2200">
                <a:solidFill>
                  <a:schemeClr val="lt1"/>
                </a:solidFill>
              </a:defRPr>
            </a:lvl4pPr>
            <a:lvl5pPr marL="2286000" lvl="4" indent="-228600" algn="l">
              <a:lnSpc>
                <a:spcPct val="100000"/>
              </a:lnSpc>
              <a:spcBef>
                <a:spcPts val="500"/>
              </a:spcBef>
              <a:spcAft>
                <a:spcPts val="0"/>
              </a:spcAft>
              <a:buClr>
                <a:schemeClr val="lt1"/>
              </a:buClr>
              <a:buSzPts val="2200"/>
              <a:buFont typeface="Arial"/>
              <a:buNone/>
              <a:defRPr sz="2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body" idx="4"/>
          </p:nvPr>
        </p:nvSpPr>
        <p:spPr>
          <a:xfrm>
            <a:off x="6072500" y="2079415"/>
            <a:ext cx="3225737" cy="801514"/>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lt1"/>
              </a:buClr>
              <a:buSzPts val="2800"/>
              <a:buNone/>
              <a:defRPr sz="2800" b="1">
                <a:solidFill>
                  <a:schemeClr val="lt1"/>
                </a:solidFill>
              </a:defRPr>
            </a:lvl1pPr>
            <a:lvl2pPr marL="914400" lvl="1" indent="-228600" algn="l">
              <a:lnSpc>
                <a:spcPct val="100000"/>
              </a:lnSpc>
              <a:spcBef>
                <a:spcPts val="500"/>
              </a:spcBef>
              <a:spcAft>
                <a:spcPts val="0"/>
              </a:spcAft>
              <a:buClr>
                <a:schemeClr val="lt1"/>
              </a:buClr>
              <a:buSzPts val="2400"/>
              <a:buNone/>
              <a:defRPr>
                <a:solidFill>
                  <a:schemeClr val="lt1"/>
                </a:solidFill>
              </a:defRPr>
            </a:lvl2pPr>
            <a:lvl3pPr marL="1371600" lvl="2" indent="-228600" algn="l">
              <a:lnSpc>
                <a:spcPct val="100000"/>
              </a:lnSpc>
              <a:spcBef>
                <a:spcPts val="500"/>
              </a:spcBef>
              <a:spcAft>
                <a:spcPts val="0"/>
              </a:spcAft>
              <a:buClr>
                <a:schemeClr val="lt1"/>
              </a:buClr>
              <a:buSzPts val="2000"/>
              <a:buNone/>
              <a:defRPr>
                <a:solidFill>
                  <a:schemeClr val="lt1"/>
                </a:solidFill>
              </a:defRPr>
            </a:lvl3pPr>
            <a:lvl4pPr marL="1828800" lvl="3" indent="-228600" algn="l">
              <a:lnSpc>
                <a:spcPct val="100000"/>
              </a:lnSpc>
              <a:spcBef>
                <a:spcPts val="500"/>
              </a:spcBef>
              <a:spcAft>
                <a:spcPts val="0"/>
              </a:spcAft>
              <a:buClr>
                <a:schemeClr val="lt1"/>
              </a:buClr>
              <a:buSzPts val="1800"/>
              <a:buNone/>
              <a:defRPr>
                <a:solidFill>
                  <a:schemeClr val="lt1"/>
                </a:solidFill>
              </a:defRPr>
            </a:lvl4pPr>
            <a:lvl5pPr marL="2286000" lvl="4" indent="-228600" algn="l">
              <a:lnSpc>
                <a:spcPct val="100000"/>
              </a:lnSpc>
              <a:spcBef>
                <a:spcPts val="50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2" name="Google Shape;32;p4"/>
          <p:cNvPicPr preferRelativeResize="0"/>
          <p:nvPr/>
        </p:nvPicPr>
        <p:blipFill rotWithShape="1">
          <a:blip r:embed="rId2">
            <a:alphaModFix/>
          </a:blip>
          <a:srcRect/>
          <a:stretch/>
        </p:blipFill>
        <p:spPr>
          <a:xfrm>
            <a:off x="453526" y="704697"/>
            <a:ext cx="692394" cy="672067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ls White">
  <p:cSld name="Two Cols White">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2270934" y="683046"/>
            <a:ext cx="9987708" cy="87033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4400"/>
              <a:buFont typeface="Cambria"/>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2270935" y="3054426"/>
            <a:ext cx="3226482" cy="19775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2000"/>
              <a:buFont typeface="Arial"/>
              <a:buNone/>
              <a:defRPr sz="2000">
                <a:solidFill>
                  <a:schemeClr val="dk1"/>
                </a:solidFill>
              </a:defRPr>
            </a:lvl1pPr>
            <a:lvl2pPr marL="914400" lvl="1" indent="-228600" algn="l">
              <a:lnSpc>
                <a:spcPct val="100000"/>
              </a:lnSpc>
              <a:spcBef>
                <a:spcPts val="500"/>
              </a:spcBef>
              <a:spcAft>
                <a:spcPts val="0"/>
              </a:spcAft>
              <a:buClr>
                <a:schemeClr val="lt1"/>
              </a:buClr>
              <a:buSzPts val="2200"/>
              <a:buFont typeface="Arial"/>
              <a:buNone/>
              <a:defRPr sz="2200">
                <a:solidFill>
                  <a:schemeClr val="lt1"/>
                </a:solidFill>
              </a:defRPr>
            </a:lvl2pPr>
            <a:lvl3pPr marL="1371600" lvl="2" indent="-228600" algn="l">
              <a:lnSpc>
                <a:spcPct val="100000"/>
              </a:lnSpc>
              <a:spcBef>
                <a:spcPts val="500"/>
              </a:spcBef>
              <a:spcAft>
                <a:spcPts val="0"/>
              </a:spcAft>
              <a:buClr>
                <a:schemeClr val="lt1"/>
              </a:buClr>
              <a:buSzPts val="2200"/>
              <a:buFont typeface="Arial"/>
              <a:buNone/>
              <a:defRPr sz="2200">
                <a:solidFill>
                  <a:schemeClr val="lt1"/>
                </a:solidFill>
              </a:defRPr>
            </a:lvl3pPr>
            <a:lvl4pPr marL="1828800" lvl="3" indent="-228600" algn="l">
              <a:lnSpc>
                <a:spcPct val="100000"/>
              </a:lnSpc>
              <a:spcBef>
                <a:spcPts val="500"/>
              </a:spcBef>
              <a:spcAft>
                <a:spcPts val="0"/>
              </a:spcAft>
              <a:buClr>
                <a:schemeClr val="lt1"/>
              </a:buClr>
              <a:buSzPts val="2200"/>
              <a:buFont typeface="Arial"/>
              <a:buNone/>
              <a:defRPr sz="2200">
                <a:solidFill>
                  <a:schemeClr val="lt1"/>
                </a:solidFill>
              </a:defRPr>
            </a:lvl4pPr>
            <a:lvl5pPr marL="2286000" lvl="4" indent="-228600" algn="l">
              <a:lnSpc>
                <a:spcPct val="100000"/>
              </a:lnSpc>
              <a:spcBef>
                <a:spcPts val="500"/>
              </a:spcBef>
              <a:spcAft>
                <a:spcPts val="0"/>
              </a:spcAft>
              <a:buClr>
                <a:schemeClr val="lt1"/>
              </a:buClr>
              <a:buSzPts val="2200"/>
              <a:buFont typeface="Arial"/>
              <a:buNone/>
              <a:defRPr sz="2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5"/>
          <p:cNvSpPr txBox="1">
            <a:spLocks noGrp="1"/>
          </p:cNvSpPr>
          <p:nvPr>
            <p:ph type="body" idx="2"/>
          </p:nvPr>
        </p:nvSpPr>
        <p:spPr>
          <a:xfrm>
            <a:off x="2271680" y="2079415"/>
            <a:ext cx="3225737" cy="801514"/>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dk1"/>
              </a:buClr>
              <a:buSzPts val="2800"/>
              <a:buNone/>
              <a:defRPr sz="2800" b="1">
                <a:solidFill>
                  <a:schemeClr val="dk1"/>
                </a:solidFill>
              </a:defRPr>
            </a:lvl1pPr>
            <a:lvl2pPr marL="914400" lvl="1" indent="-228600" algn="l">
              <a:lnSpc>
                <a:spcPct val="100000"/>
              </a:lnSpc>
              <a:spcBef>
                <a:spcPts val="500"/>
              </a:spcBef>
              <a:spcAft>
                <a:spcPts val="0"/>
              </a:spcAft>
              <a:buClr>
                <a:schemeClr val="lt1"/>
              </a:buClr>
              <a:buSzPts val="2400"/>
              <a:buNone/>
              <a:defRPr>
                <a:solidFill>
                  <a:schemeClr val="lt1"/>
                </a:solidFill>
              </a:defRPr>
            </a:lvl2pPr>
            <a:lvl3pPr marL="1371600" lvl="2" indent="-228600" algn="l">
              <a:lnSpc>
                <a:spcPct val="100000"/>
              </a:lnSpc>
              <a:spcBef>
                <a:spcPts val="500"/>
              </a:spcBef>
              <a:spcAft>
                <a:spcPts val="0"/>
              </a:spcAft>
              <a:buClr>
                <a:schemeClr val="lt1"/>
              </a:buClr>
              <a:buSzPts val="2000"/>
              <a:buNone/>
              <a:defRPr>
                <a:solidFill>
                  <a:schemeClr val="lt1"/>
                </a:solidFill>
              </a:defRPr>
            </a:lvl3pPr>
            <a:lvl4pPr marL="1828800" lvl="3" indent="-228600" algn="l">
              <a:lnSpc>
                <a:spcPct val="100000"/>
              </a:lnSpc>
              <a:spcBef>
                <a:spcPts val="500"/>
              </a:spcBef>
              <a:spcAft>
                <a:spcPts val="0"/>
              </a:spcAft>
              <a:buClr>
                <a:schemeClr val="lt1"/>
              </a:buClr>
              <a:buSzPts val="1800"/>
              <a:buNone/>
              <a:defRPr>
                <a:solidFill>
                  <a:schemeClr val="lt1"/>
                </a:solidFill>
              </a:defRPr>
            </a:lvl4pPr>
            <a:lvl5pPr marL="2286000" lvl="4" indent="-228600" algn="l">
              <a:lnSpc>
                <a:spcPct val="100000"/>
              </a:lnSpc>
              <a:spcBef>
                <a:spcPts val="50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body" idx="3"/>
          </p:nvPr>
        </p:nvSpPr>
        <p:spPr>
          <a:xfrm>
            <a:off x="6071755" y="3054426"/>
            <a:ext cx="3226482" cy="19775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2000"/>
              <a:buFont typeface="Arial"/>
              <a:buNone/>
              <a:defRPr sz="2000">
                <a:solidFill>
                  <a:schemeClr val="dk1"/>
                </a:solidFill>
              </a:defRPr>
            </a:lvl1pPr>
            <a:lvl2pPr marL="914400" lvl="1" indent="-228600" algn="l">
              <a:lnSpc>
                <a:spcPct val="100000"/>
              </a:lnSpc>
              <a:spcBef>
                <a:spcPts val="500"/>
              </a:spcBef>
              <a:spcAft>
                <a:spcPts val="0"/>
              </a:spcAft>
              <a:buClr>
                <a:schemeClr val="lt1"/>
              </a:buClr>
              <a:buSzPts val="2200"/>
              <a:buFont typeface="Arial"/>
              <a:buNone/>
              <a:defRPr sz="2200">
                <a:solidFill>
                  <a:schemeClr val="lt1"/>
                </a:solidFill>
              </a:defRPr>
            </a:lvl2pPr>
            <a:lvl3pPr marL="1371600" lvl="2" indent="-228600" algn="l">
              <a:lnSpc>
                <a:spcPct val="100000"/>
              </a:lnSpc>
              <a:spcBef>
                <a:spcPts val="500"/>
              </a:spcBef>
              <a:spcAft>
                <a:spcPts val="0"/>
              </a:spcAft>
              <a:buClr>
                <a:schemeClr val="lt1"/>
              </a:buClr>
              <a:buSzPts val="2200"/>
              <a:buFont typeface="Arial"/>
              <a:buNone/>
              <a:defRPr sz="2200">
                <a:solidFill>
                  <a:schemeClr val="lt1"/>
                </a:solidFill>
              </a:defRPr>
            </a:lvl3pPr>
            <a:lvl4pPr marL="1828800" lvl="3" indent="-228600" algn="l">
              <a:lnSpc>
                <a:spcPct val="100000"/>
              </a:lnSpc>
              <a:spcBef>
                <a:spcPts val="500"/>
              </a:spcBef>
              <a:spcAft>
                <a:spcPts val="0"/>
              </a:spcAft>
              <a:buClr>
                <a:schemeClr val="lt1"/>
              </a:buClr>
              <a:buSzPts val="2200"/>
              <a:buFont typeface="Arial"/>
              <a:buNone/>
              <a:defRPr sz="2200">
                <a:solidFill>
                  <a:schemeClr val="lt1"/>
                </a:solidFill>
              </a:defRPr>
            </a:lvl4pPr>
            <a:lvl5pPr marL="2286000" lvl="4" indent="-228600" algn="l">
              <a:lnSpc>
                <a:spcPct val="100000"/>
              </a:lnSpc>
              <a:spcBef>
                <a:spcPts val="500"/>
              </a:spcBef>
              <a:spcAft>
                <a:spcPts val="0"/>
              </a:spcAft>
              <a:buClr>
                <a:schemeClr val="lt1"/>
              </a:buClr>
              <a:buSzPts val="2200"/>
              <a:buFont typeface="Arial"/>
              <a:buNone/>
              <a:defRPr sz="2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
          <p:cNvSpPr txBox="1">
            <a:spLocks noGrp="1"/>
          </p:cNvSpPr>
          <p:nvPr>
            <p:ph type="body" idx="4"/>
          </p:nvPr>
        </p:nvSpPr>
        <p:spPr>
          <a:xfrm>
            <a:off x="6072500" y="2079415"/>
            <a:ext cx="3225737" cy="801514"/>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dk1"/>
              </a:buClr>
              <a:buSzPts val="2800"/>
              <a:buNone/>
              <a:defRPr sz="2800" b="1">
                <a:solidFill>
                  <a:schemeClr val="dk1"/>
                </a:solidFill>
              </a:defRPr>
            </a:lvl1pPr>
            <a:lvl2pPr marL="914400" lvl="1" indent="-228600" algn="l">
              <a:lnSpc>
                <a:spcPct val="100000"/>
              </a:lnSpc>
              <a:spcBef>
                <a:spcPts val="500"/>
              </a:spcBef>
              <a:spcAft>
                <a:spcPts val="0"/>
              </a:spcAft>
              <a:buClr>
                <a:schemeClr val="lt1"/>
              </a:buClr>
              <a:buSzPts val="2400"/>
              <a:buNone/>
              <a:defRPr>
                <a:solidFill>
                  <a:schemeClr val="lt1"/>
                </a:solidFill>
              </a:defRPr>
            </a:lvl2pPr>
            <a:lvl3pPr marL="1371600" lvl="2" indent="-228600" algn="l">
              <a:lnSpc>
                <a:spcPct val="100000"/>
              </a:lnSpc>
              <a:spcBef>
                <a:spcPts val="500"/>
              </a:spcBef>
              <a:spcAft>
                <a:spcPts val="0"/>
              </a:spcAft>
              <a:buClr>
                <a:schemeClr val="lt1"/>
              </a:buClr>
              <a:buSzPts val="2000"/>
              <a:buNone/>
              <a:defRPr>
                <a:solidFill>
                  <a:schemeClr val="lt1"/>
                </a:solidFill>
              </a:defRPr>
            </a:lvl3pPr>
            <a:lvl4pPr marL="1828800" lvl="3" indent="-228600" algn="l">
              <a:lnSpc>
                <a:spcPct val="100000"/>
              </a:lnSpc>
              <a:spcBef>
                <a:spcPts val="500"/>
              </a:spcBef>
              <a:spcAft>
                <a:spcPts val="0"/>
              </a:spcAft>
              <a:buClr>
                <a:schemeClr val="lt1"/>
              </a:buClr>
              <a:buSzPts val="1800"/>
              <a:buNone/>
              <a:defRPr>
                <a:solidFill>
                  <a:schemeClr val="lt1"/>
                </a:solidFill>
              </a:defRPr>
            </a:lvl4pPr>
            <a:lvl5pPr marL="2286000" lvl="4" indent="-228600" algn="l">
              <a:lnSpc>
                <a:spcPct val="100000"/>
              </a:lnSpc>
              <a:spcBef>
                <a:spcPts val="50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0" name="Google Shape;40;p5"/>
          <p:cNvPicPr preferRelativeResize="0"/>
          <p:nvPr/>
        </p:nvPicPr>
        <p:blipFill rotWithShape="1">
          <a:blip r:embed="rId2">
            <a:alphaModFix/>
          </a:blip>
          <a:srcRect/>
          <a:stretch/>
        </p:blipFill>
        <p:spPr>
          <a:xfrm>
            <a:off x="453526" y="704697"/>
            <a:ext cx="692394" cy="672067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oto quad">
  <p:cSld name="Photo quad">
    <p:spTree>
      <p:nvGrpSpPr>
        <p:cNvPr id="1" name="Shape 41"/>
        <p:cNvGrpSpPr/>
        <p:nvPr/>
      </p:nvGrpSpPr>
      <p:grpSpPr>
        <a:xfrm>
          <a:off x="0" y="0"/>
          <a:ext cx="0" cy="0"/>
          <a:chOff x="0" y="0"/>
          <a:chExt cx="0" cy="0"/>
        </a:xfrm>
      </p:grpSpPr>
      <p:sp>
        <p:nvSpPr>
          <p:cNvPr id="42" name="Google Shape;4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3" name="Google Shape;43;p6"/>
          <p:cNvSpPr>
            <a:spLocks noGrp="1"/>
          </p:cNvSpPr>
          <p:nvPr>
            <p:ph type="pic" idx="2"/>
          </p:nvPr>
        </p:nvSpPr>
        <p:spPr>
          <a:xfrm>
            <a:off x="1516655" y="914400"/>
            <a:ext cx="5016348" cy="2514600"/>
          </a:xfrm>
          <a:prstGeom prst="rect">
            <a:avLst/>
          </a:prstGeom>
          <a:noFill/>
          <a:ln>
            <a:noFill/>
          </a:ln>
        </p:spPr>
      </p:sp>
      <p:sp>
        <p:nvSpPr>
          <p:cNvPr id="44" name="Google Shape;44;p6"/>
          <p:cNvSpPr>
            <a:spLocks noGrp="1"/>
          </p:cNvSpPr>
          <p:nvPr>
            <p:ph type="pic" idx="3"/>
          </p:nvPr>
        </p:nvSpPr>
        <p:spPr>
          <a:xfrm>
            <a:off x="6533003" y="914400"/>
            <a:ext cx="5016348" cy="2514600"/>
          </a:xfrm>
          <a:prstGeom prst="rect">
            <a:avLst/>
          </a:prstGeom>
          <a:noFill/>
          <a:ln>
            <a:noFill/>
          </a:ln>
        </p:spPr>
      </p:sp>
      <p:sp>
        <p:nvSpPr>
          <p:cNvPr id="45" name="Google Shape;45;p6"/>
          <p:cNvSpPr>
            <a:spLocks noGrp="1"/>
          </p:cNvSpPr>
          <p:nvPr>
            <p:ph type="pic" idx="4"/>
          </p:nvPr>
        </p:nvSpPr>
        <p:spPr>
          <a:xfrm>
            <a:off x="1516655" y="3423816"/>
            <a:ext cx="5016348" cy="2514600"/>
          </a:xfrm>
          <a:prstGeom prst="rect">
            <a:avLst/>
          </a:prstGeom>
          <a:noFill/>
          <a:ln>
            <a:noFill/>
          </a:ln>
        </p:spPr>
      </p:sp>
      <p:sp>
        <p:nvSpPr>
          <p:cNvPr id="46" name="Google Shape;46;p6"/>
          <p:cNvSpPr>
            <a:spLocks noGrp="1"/>
          </p:cNvSpPr>
          <p:nvPr>
            <p:ph type="pic" idx="5"/>
          </p:nvPr>
        </p:nvSpPr>
        <p:spPr>
          <a:xfrm>
            <a:off x="6533003" y="3423816"/>
            <a:ext cx="5016348" cy="2514600"/>
          </a:xfrm>
          <a:prstGeom prst="rect">
            <a:avLst/>
          </a:prstGeom>
          <a:noFill/>
          <a:ln>
            <a:noFill/>
          </a:ln>
        </p:spPr>
      </p:sp>
      <p:sp>
        <p:nvSpPr>
          <p:cNvPr id="47" name="Google Shape;47;p6"/>
          <p:cNvSpPr txBox="1">
            <a:spLocks noGrp="1"/>
          </p:cNvSpPr>
          <p:nvPr>
            <p:ph type="title"/>
          </p:nvPr>
        </p:nvSpPr>
        <p:spPr>
          <a:xfrm>
            <a:off x="3439099" y="2993833"/>
            <a:ext cx="6327354" cy="870333"/>
          </a:xfrm>
          <a:prstGeom prst="rect">
            <a:avLst/>
          </a:prstGeom>
          <a:solidFill>
            <a:srgbClr val="000000"/>
          </a:solid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500"/>
              <a:buFont typeface="Arial"/>
              <a:buNone/>
              <a:defRPr sz="35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8" name="Google Shape;48;p6"/>
          <p:cNvPicPr preferRelativeResize="0"/>
          <p:nvPr/>
        </p:nvPicPr>
        <p:blipFill rotWithShape="1">
          <a:blip r:embed="rId2">
            <a:alphaModFix/>
          </a:blip>
          <a:srcRect/>
          <a:stretch/>
        </p:blipFill>
        <p:spPr>
          <a:xfrm>
            <a:off x="453526" y="704697"/>
            <a:ext cx="692394" cy="672067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49"/>
        <p:cNvGrpSpPr/>
        <p:nvPr/>
      </p:nvGrpSpPr>
      <p:grpSpPr>
        <a:xfrm>
          <a:off x="0" y="0"/>
          <a:ext cx="0" cy="0"/>
          <a:chOff x="0" y="0"/>
          <a:chExt cx="0" cy="0"/>
        </a:xfrm>
      </p:grpSpPr>
      <p:sp>
        <p:nvSpPr>
          <p:cNvPr id="50" name="Google Shape;50;p7"/>
          <p:cNvSpPr txBox="1">
            <a:spLocks noGrp="1"/>
          </p:cNvSpPr>
          <p:nvPr>
            <p:ph type="body" idx="1"/>
          </p:nvPr>
        </p:nvSpPr>
        <p:spPr>
          <a:xfrm>
            <a:off x="1798255" y="1435100"/>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dk1"/>
              </a:buClr>
              <a:buSzPts val="3200"/>
              <a:buNone/>
              <a:defRPr sz="3200" b="1">
                <a:solidFill>
                  <a:schemeClr val="dk1"/>
                </a:solidFill>
              </a:defRPr>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7"/>
          <p:cNvSpPr txBox="1">
            <a:spLocks noGrp="1"/>
          </p:cNvSpPr>
          <p:nvPr>
            <p:ph type="body" idx="2"/>
          </p:nvPr>
        </p:nvSpPr>
        <p:spPr>
          <a:xfrm>
            <a:off x="1798255" y="2445745"/>
            <a:ext cx="5157787" cy="297715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2400"/>
              <a:buNone/>
              <a:defRPr sz="2400"/>
            </a:lvl1pPr>
            <a:lvl2pPr marL="914400" lvl="1" indent="-228600" algn="l">
              <a:lnSpc>
                <a:spcPct val="100000"/>
              </a:lnSpc>
              <a:spcBef>
                <a:spcPts val="500"/>
              </a:spcBef>
              <a:spcAft>
                <a:spcPts val="0"/>
              </a:spcAft>
              <a:buClr>
                <a:schemeClr val="dk1"/>
              </a:buClr>
              <a:buSzPts val="2400"/>
              <a:buNone/>
              <a:defRPr sz="2400"/>
            </a:lvl2pPr>
            <a:lvl3pPr marL="1371600" lvl="2" indent="-228600" algn="l">
              <a:lnSpc>
                <a:spcPct val="100000"/>
              </a:lnSpc>
              <a:spcBef>
                <a:spcPts val="500"/>
              </a:spcBef>
              <a:spcAft>
                <a:spcPts val="0"/>
              </a:spcAft>
              <a:buClr>
                <a:schemeClr val="dk1"/>
              </a:buClr>
              <a:buSzPts val="2400"/>
              <a:buNone/>
              <a:defRPr sz="2400"/>
            </a:lvl3pPr>
            <a:lvl4pPr marL="1828800" lvl="3" indent="-228600" algn="l">
              <a:lnSpc>
                <a:spcPct val="100000"/>
              </a:lnSpc>
              <a:spcBef>
                <a:spcPts val="500"/>
              </a:spcBef>
              <a:spcAft>
                <a:spcPts val="0"/>
              </a:spcAft>
              <a:buClr>
                <a:schemeClr val="dk1"/>
              </a:buClr>
              <a:buSzPts val="2400"/>
              <a:buNone/>
              <a:defRPr sz="2400"/>
            </a:lvl4pPr>
            <a:lvl5pPr marL="2286000" lvl="4" indent="-228600" algn="l">
              <a:lnSpc>
                <a:spcPct val="100000"/>
              </a:lnSpc>
              <a:spcBef>
                <a:spcPts val="500"/>
              </a:spcBef>
              <a:spcAft>
                <a:spcPts val="0"/>
              </a:spcAft>
              <a:buClr>
                <a:schemeClr val="dk1"/>
              </a:buClr>
              <a:buSzPts val="2400"/>
              <a:buNone/>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7"/>
          <p:cNvSpPr>
            <a:spLocks noGrp="1"/>
          </p:cNvSpPr>
          <p:nvPr>
            <p:ph type="chart" idx="3"/>
          </p:nvPr>
        </p:nvSpPr>
        <p:spPr>
          <a:xfrm>
            <a:off x="7436902" y="1330325"/>
            <a:ext cx="4197350" cy="41973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54" name="Google Shape;54;p7"/>
          <p:cNvPicPr preferRelativeResize="0"/>
          <p:nvPr/>
        </p:nvPicPr>
        <p:blipFill rotWithShape="1">
          <a:blip r:embed="rId2">
            <a:alphaModFix/>
          </a:blip>
          <a:srcRect/>
          <a:stretch/>
        </p:blipFill>
        <p:spPr>
          <a:xfrm>
            <a:off x="453526" y="704697"/>
            <a:ext cx="692394" cy="672067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body" idx="1"/>
          </p:nvPr>
        </p:nvSpPr>
        <p:spPr>
          <a:xfrm>
            <a:off x="5116009" y="3070615"/>
            <a:ext cx="6237791" cy="2404768"/>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1000"/>
              </a:spcBef>
              <a:spcAft>
                <a:spcPts val="0"/>
              </a:spcAft>
              <a:buClr>
                <a:schemeClr val="dk2"/>
              </a:buClr>
              <a:buSzPts val="4000"/>
              <a:buNone/>
              <a:defRPr sz="4000" b="1">
                <a:solidFill>
                  <a:schemeClr val="dk2"/>
                </a:solidFill>
              </a:defRPr>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8"/>
          <p:cNvSpPr txBox="1">
            <a:spLocks noGrp="1"/>
          </p:cNvSpPr>
          <p:nvPr>
            <p:ph type="body" idx="2"/>
          </p:nvPr>
        </p:nvSpPr>
        <p:spPr>
          <a:xfrm>
            <a:off x="6580687" y="5643545"/>
            <a:ext cx="4773113" cy="509378"/>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Clr>
                <a:schemeClr val="lt1"/>
              </a:buClr>
              <a:buSzPts val="2400"/>
              <a:buNone/>
              <a:defRPr sz="2400">
                <a:solidFill>
                  <a:schemeClr val="lt1"/>
                </a:solidFill>
              </a:defRPr>
            </a:lvl1pPr>
            <a:lvl2pPr marL="914400" lvl="1" indent="-228600" algn="l">
              <a:lnSpc>
                <a:spcPct val="100000"/>
              </a:lnSpc>
              <a:spcBef>
                <a:spcPts val="500"/>
              </a:spcBef>
              <a:spcAft>
                <a:spcPts val="0"/>
              </a:spcAft>
              <a:buClr>
                <a:schemeClr val="lt1"/>
              </a:buClr>
              <a:buSzPts val="2400"/>
              <a:buNone/>
              <a:defRPr sz="2400">
                <a:solidFill>
                  <a:schemeClr val="lt1"/>
                </a:solidFill>
              </a:defRPr>
            </a:lvl2pPr>
            <a:lvl3pPr marL="1371600" lvl="2" indent="-228600" algn="l">
              <a:lnSpc>
                <a:spcPct val="100000"/>
              </a:lnSpc>
              <a:spcBef>
                <a:spcPts val="500"/>
              </a:spcBef>
              <a:spcAft>
                <a:spcPts val="0"/>
              </a:spcAft>
              <a:buClr>
                <a:schemeClr val="lt1"/>
              </a:buClr>
              <a:buSzPts val="2400"/>
              <a:buNone/>
              <a:defRPr sz="2400">
                <a:solidFill>
                  <a:schemeClr val="lt1"/>
                </a:solidFill>
              </a:defRPr>
            </a:lvl3pPr>
            <a:lvl4pPr marL="1828800" lvl="3" indent="-228600" algn="l">
              <a:lnSpc>
                <a:spcPct val="100000"/>
              </a:lnSpc>
              <a:spcBef>
                <a:spcPts val="500"/>
              </a:spcBef>
              <a:spcAft>
                <a:spcPts val="0"/>
              </a:spcAft>
              <a:buClr>
                <a:schemeClr val="lt1"/>
              </a:buClr>
              <a:buSzPts val="2400"/>
              <a:buNone/>
              <a:defRPr sz="2400">
                <a:solidFill>
                  <a:schemeClr val="lt1"/>
                </a:solidFill>
              </a:defRPr>
            </a:lvl4pPr>
            <a:lvl5pPr marL="2286000" lvl="4" indent="-228600" algn="l">
              <a:lnSpc>
                <a:spcPct val="100000"/>
              </a:lnSpc>
              <a:spcBef>
                <a:spcPts val="500"/>
              </a:spcBef>
              <a:spcAft>
                <a:spcPts val="0"/>
              </a:spcAft>
              <a:buClr>
                <a:schemeClr val="lt1"/>
              </a:buClr>
              <a:buSzPts val="2400"/>
              <a:buNone/>
              <a:defRPr sz="2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8" name="Google Shape;58;p8"/>
          <p:cNvPicPr preferRelativeResize="0"/>
          <p:nvPr/>
        </p:nvPicPr>
        <p:blipFill rotWithShape="1">
          <a:blip r:embed="rId2">
            <a:alphaModFix/>
          </a:blip>
          <a:srcRect/>
          <a:stretch/>
        </p:blipFill>
        <p:spPr>
          <a:xfrm>
            <a:off x="453526" y="704699"/>
            <a:ext cx="692394" cy="672066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s w green boxes on yellow">
  <p:cSld name="3 Cols w green boxes on yellow">
    <p:bg>
      <p:bgPr>
        <a:solidFill>
          <a:schemeClr val="accent1"/>
        </a:solidFill>
        <a:effectLst/>
      </p:bgPr>
    </p:bg>
    <p:spTree>
      <p:nvGrpSpPr>
        <p:cNvPr id="1" name="Shape 59"/>
        <p:cNvGrpSpPr/>
        <p:nvPr/>
      </p:nvGrpSpPr>
      <p:grpSpPr>
        <a:xfrm>
          <a:off x="0" y="0"/>
          <a:ext cx="0" cy="0"/>
          <a:chOff x="0" y="0"/>
          <a:chExt cx="0" cy="0"/>
        </a:xfrm>
      </p:grpSpPr>
      <p:sp>
        <p:nvSpPr>
          <p:cNvPr id="60" name="Google Shape;60;p9"/>
          <p:cNvSpPr/>
          <p:nvPr/>
        </p:nvSpPr>
        <p:spPr>
          <a:xfrm>
            <a:off x="2060154" y="3242633"/>
            <a:ext cx="2853369" cy="361536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 name="Google Shape;61;p9"/>
          <p:cNvSpPr txBox="1">
            <a:spLocks noGrp="1"/>
          </p:cNvSpPr>
          <p:nvPr>
            <p:ph type="body" idx="1"/>
          </p:nvPr>
        </p:nvSpPr>
        <p:spPr>
          <a:xfrm>
            <a:off x="2216450" y="3429000"/>
            <a:ext cx="2542837" cy="804231"/>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lt1"/>
              </a:buClr>
              <a:buSzPts val="2800"/>
              <a:buNone/>
              <a:defRPr sz="2800" b="1">
                <a:solidFill>
                  <a:schemeClr val="lt1"/>
                </a:solidFill>
              </a:defRPr>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2" name="Google Shape;62;p9"/>
          <p:cNvSpPr txBox="1">
            <a:spLocks noGrp="1"/>
          </p:cNvSpPr>
          <p:nvPr>
            <p:ph type="body" idx="2"/>
          </p:nvPr>
        </p:nvSpPr>
        <p:spPr>
          <a:xfrm>
            <a:off x="2216450" y="4470523"/>
            <a:ext cx="2388601" cy="147307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lt1"/>
              </a:buClr>
              <a:buSzPts val="2200"/>
              <a:buNone/>
              <a:defRPr sz="2200">
                <a:solidFill>
                  <a:schemeClr val="lt1"/>
                </a:solidFill>
              </a:defRPr>
            </a:lvl1pPr>
            <a:lvl2pPr marL="914400" lvl="1" indent="-228600" algn="l">
              <a:lnSpc>
                <a:spcPct val="100000"/>
              </a:lnSpc>
              <a:spcBef>
                <a:spcPts val="500"/>
              </a:spcBef>
              <a:spcAft>
                <a:spcPts val="0"/>
              </a:spcAft>
              <a:buClr>
                <a:schemeClr val="lt1"/>
              </a:buClr>
              <a:buSzPts val="2400"/>
              <a:buNone/>
              <a:defRPr sz="2400">
                <a:solidFill>
                  <a:schemeClr val="lt1"/>
                </a:solidFill>
              </a:defRPr>
            </a:lvl2pPr>
            <a:lvl3pPr marL="1371600" lvl="2" indent="-228600" algn="l">
              <a:lnSpc>
                <a:spcPct val="100000"/>
              </a:lnSpc>
              <a:spcBef>
                <a:spcPts val="500"/>
              </a:spcBef>
              <a:spcAft>
                <a:spcPts val="0"/>
              </a:spcAft>
              <a:buClr>
                <a:schemeClr val="lt1"/>
              </a:buClr>
              <a:buSzPts val="2400"/>
              <a:buNone/>
              <a:defRPr sz="2400">
                <a:solidFill>
                  <a:schemeClr val="lt1"/>
                </a:solidFill>
              </a:defRPr>
            </a:lvl3pPr>
            <a:lvl4pPr marL="1828800" lvl="3" indent="-228600" algn="l">
              <a:lnSpc>
                <a:spcPct val="100000"/>
              </a:lnSpc>
              <a:spcBef>
                <a:spcPts val="500"/>
              </a:spcBef>
              <a:spcAft>
                <a:spcPts val="0"/>
              </a:spcAft>
              <a:buClr>
                <a:schemeClr val="lt1"/>
              </a:buClr>
              <a:buSzPts val="2400"/>
              <a:buNone/>
              <a:defRPr sz="2400">
                <a:solidFill>
                  <a:schemeClr val="lt1"/>
                </a:solidFill>
              </a:defRPr>
            </a:lvl4pPr>
            <a:lvl5pPr marL="2286000" lvl="4" indent="-228600" algn="l">
              <a:lnSpc>
                <a:spcPct val="100000"/>
              </a:lnSpc>
              <a:spcBef>
                <a:spcPts val="500"/>
              </a:spcBef>
              <a:spcAft>
                <a:spcPts val="0"/>
              </a:spcAft>
              <a:buClr>
                <a:schemeClr val="lt1"/>
              </a:buClr>
              <a:buSzPts val="2400"/>
              <a:buNone/>
              <a:defRPr sz="2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3" name="Google Shape;63;p9"/>
          <p:cNvPicPr preferRelativeResize="0"/>
          <p:nvPr/>
        </p:nvPicPr>
        <p:blipFill rotWithShape="1">
          <a:blip r:embed="rId2">
            <a:alphaModFix/>
          </a:blip>
          <a:srcRect/>
          <a:stretch/>
        </p:blipFill>
        <p:spPr>
          <a:xfrm>
            <a:off x="453526" y="704699"/>
            <a:ext cx="692394" cy="6720668"/>
          </a:xfrm>
          <a:prstGeom prst="rect">
            <a:avLst/>
          </a:prstGeom>
          <a:noFill/>
          <a:ln>
            <a:noFill/>
          </a:ln>
        </p:spPr>
      </p:pic>
      <p:sp>
        <p:nvSpPr>
          <p:cNvPr id="64" name="Google Shape;64;p9"/>
          <p:cNvSpPr>
            <a:spLocks noGrp="1"/>
          </p:cNvSpPr>
          <p:nvPr>
            <p:ph type="pic" idx="3"/>
          </p:nvPr>
        </p:nvSpPr>
        <p:spPr>
          <a:xfrm>
            <a:off x="2060327" y="1481767"/>
            <a:ext cx="2852737" cy="1760866"/>
          </a:xfrm>
          <a:prstGeom prst="rect">
            <a:avLst/>
          </a:prstGeom>
          <a:noFill/>
          <a:ln>
            <a:noFill/>
          </a:ln>
        </p:spPr>
      </p:sp>
      <p:sp>
        <p:nvSpPr>
          <p:cNvPr id="65" name="Google Shape;65;p9"/>
          <p:cNvSpPr txBox="1">
            <a:spLocks noGrp="1"/>
          </p:cNvSpPr>
          <p:nvPr>
            <p:ph type="body" idx="4"/>
          </p:nvPr>
        </p:nvSpPr>
        <p:spPr>
          <a:xfrm>
            <a:off x="3271838" y="489527"/>
            <a:ext cx="8207280" cy="62865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1000"/>
              </a:spcBef>
              <a:spcAft>
                <a:spcPts val="0"/>
              </a:spcAft>
              <a:buClr>
                <a:schemeClr val="dk1"/>
              </a:buClr>
              <a:buSzPts val="4500"/>
              <a:buNone/>
              <a:defRPr sz="4500" b="1">
                <a:solidFill>
                  <a:schemeClr val="dk1"/>
                </a:solidFill>
                <a:latin typeface="Cambria"/>
                <a:ea typeface="Cambria"/>
                <a:cs typeface="Cambria"/>
                <a:sym typeface="Cambria"/>
              </a:defRPr>
            </a:lvl1pPr>
            <a:lvl2pPr marL="914400" lvl="1" indent="-228600" algn="l">
              <a:lnSpc>
                <a:spcPct val="100000"/>
              </a:lnSpc>
              <a:spcBef>
                <a:spcPts val="500"/>
              </a:spcBef>
              <a:spcAft>
                <a:spcPts val="0"/>
              </a:spcAft>
              <a:buClr>
                <a:schemeClr val="dk1"/>
              </a:buClr>
              <a:buSzPts val="2400"/>
              <a:buNone/>
              <a:defRPr>
                <a:solidFill>
                  <a:schemeClr val="dk1"/>
                </a:solidFill>
              </a:defRPr>
            </a:lvl2pPr>
            <a:lvl3pPr marL="1371600" lvl="2" indent="-228600" algn="l">
              <a:lnSpc>
                <a:spcPct val="100000"/>
              </a:lnSpc>
              <a:spcBef>
                <a:spcPts val="500"/>
              </a:spcBef>
              <a:spcAft>
                <a:spcPts val="0"/>
              </a:spcAft>
              <a:buClr>
                <a:schemeClr val="dk1"/>
              </a:buClr>
              <a:buSzPts val="2000"/>
              <a:buNone/>
              <a:defRPr>
                <a:solidFill>
                  <a:schemeClr val="dk1"/>
                </a:solidFill>
              </a:defRPr>
            </a:lvl3pPr>
            <a:lvl4pPr marL="1828800" lvl="3" indent="-228600" algn="l">
              <a:lnSpc>
                <a:spcPct val="100000"/>
              </a:lnSpc>
              <a:spcBef>
                <a:spcPts val="500"/>
              </a:spcBef>
              <a:spcAft>
                <a:spcPts val="0"/>
              </a:spcAft>
              <a:buClr>
                <a:schemeClr val="dk1"/>
              </a:buClr>
              <a:buSzPts val="1800"/>
              <a:buNone/>
              <a:defRPr>
                <a:solidFill>
                  <a:schemeClr val="dk1"/>
                </a:solidFill>
              </a:defRPr>
            </a:lvl4pPr>
            <a:lvl5pPr marL="2286000" lvl="4" indent="-228600" algn="l">
              <a:lnSpc>
                <a:spcPct val="100000"/>
              </a:lnSpc>
              <a:spcBef>
                <a:spcPts val="500"/>
              </a:spcBef>
              <a:spcAft>
                <a:spcPts val="0"/>
              </a:spcAft>
              <a:buClr>
                <a:schemeClr val="dk1"/>
              </a:buClr>
              <a:buSzPts val="1800"/>
              <a:buNone/>
              <a:defRPr>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9"/>
          <p:cNvSpPr/>
          <p:nvPr/>
        </p:nvSpPr>
        <p:spPr>
          <a:xfrm>
            <a:off x="5310130" y="3242633"/>
            <a:ext cx="2853369" cy="361536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 name="Google Shape;67;p9"/>
          <p:cNvSpPr txBox="1">
            <a:spLocks noGrp="1"/>
          </p:cNvSpPr>
          <p:nvPr>
            <p:ph type="body" idx="5"/>
          </p:nvPr>
        </p:nvSpPr>
        <p:spPr>
          <a:xfrm>
            <a:off x="5466426" y="3429000"/>
            <a:ext cx="2542837" cy="804231"/>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lt1"/>
              </a:buClr>
              <a:buSzPts val="2800"/>
              <a:buNone/>
              <a:defRPr sz="2800" b="1">
                <a:solidFill>
                  <a:schemeClr val="lt1"/>
                </a:solidFill>
              </a:defRPr>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8" name="Google Shape;68;p9"/>
          <p:cNvSpPr txBox="1">
            <a:spLocks noGrp="1"/>
          </p:cNvSpPr>
          <p:nvPr>
            <p:ph type="body" idx="6"/>
          </p:nvPr>
        </p:nvSpPr>
        <p:spPr>
          <a:xfrm>
            <a:off x="5466426" y="4470523"/>
            <a:ext cx="2388601" cy="147307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lt1"/>
              </a:buClr>
              <a:buSzPts val="2200"/>
              <a:buNone/>
              <a:defRPr sz="2200">
                <a:solidFill>
                  <a:schemeClr val="lt1"/>
                </a:solidFill>
              </a:defRPr>
            </a:lvl1pPr>
            <a:lvl2pPr marL="914400" lvl="1" indent="-228600" algn="l">
              <a:lnSpc>
                <a:spcPct val="100000"/>
              </a:lnSpc>
              <a:spcBef>
                <a:spcPts val="500"/>
              </a:spcBef>
              <a:spcAft>
                <a:spcPts val="0"/>
              </a:spcAft>
              <a:buClr>
                <a:schemeClr val="lt1"/>
              </a:buClr>
              <a:buSzPts val="2400"/>
              <a:buNone/>
              <a:defRPr sz="2400">
                <a:solidFill>
                  <a:schemeClr val="lt1"/>
                </a:solidFill>
              </a:defRPr>
            </a:lvl2pPr>
            <a:lvl3pPr marL="1371600" lvl="2" indent="-228600" algn="l">
              <a:lnSpc>
                <a:spcPct val="100000"/>
              </a:lnSpc>
              <a:spcBef>
                <a:spcPts val="500"/>
              </a:spcBef>
              <a:spcAft>
                <a:spcPts val="0"/>
              </a:spcAft>
              <a:buClr>
                <a:schemeClr val="lt1"/>
              </a:buClr>
              <a:buSzPts val="2400"/>
              <a:buNone/>
              <a:defRPr sz="2400">
                <a:solidFill>
                  <a:schemeClr val="lt1"/>
                </a:solidFill>
              </a:defRPr>
            </a:lvl3pPr>
            <a:lvl4pPr marL="1828800" lvl="3" indent="-228600" algn="l">
              <a:lnSpc>
                <a:spcPct val="100000"/>
              </a:lnSpc>
              <a:spcBef>
                <a:spcPts val="500"/>
              </a:spcBef>
              <a:spcAft>
                <a:spcPts val="0"/>
              </a:spcAft>
              <a:buClr>
                <a:schemeClr val="lt1"/>
              </a:buClr>
              <a:buSzPts val="2400"/>
              <a:buNone/>
              <a:defRPr sz="2400">
                <a:solidFill>
                  <a:schemeClr val="lt1"/>
                </a:solidFill>
              </a:defRPr>
            </a:lvl4pPr>
            <a:lvl5pPr marL="2286000" lvl="4" indent="-228600" algn="l">
              <a:lnSpc>
                <a:spcPct val="100000"/>
              </a:lnSpc>
              <a:spcBef>
                <a:spcPts val="500"/>
              </a:spcBef>
              <a:spcAft>
                <a:spcPts val="0"/>
              </a:spcAft>
              <a:buClr>
                <a:schemeClr val="lt1"/>
              </a:buClr>
              <a:buSzPts val="2400"/>
              <a:buNone/>
              <a:defRPr sz="2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9"/>
          <p:cNvSpPr>
            <a:spLocks noGrp="1"/>
          </p:cNvSpPr>
          <p:nvPr>
            <p:ph type="pic" idx="7"/>
          </p:nvPr>
        </p:nvSpPr>
        <p:spPr>
          <a:xfrm>
            <a:off x="5310303" y="1481767"/>
            <a:ext cx="2852737" cy="1760866"/>
          </a:xfrm>
          <a:prstGeom prst="rect">
            <a:avLst/>
          </a:prstGeom>
          <a:noFill/>
          <a:ln>
            <a:noFill/>
          </a:ln>
        </p:spPr>
      </p:sp>
      <p:sp>
        <p:nvSpPr>
          <p:cNvPr id="70" name="Google Shape;70;p9"/>
          <p:cNvSpPr/>
          <p:nvPr/>
        </p:nvSpPr>
        <p:spPr>
          <a:xfrm>
            <a:off x="8626208" y="3242633"/>
            <a:ext cx="2853369" cy="361536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 name="Google Shape;71;p9"/>
          <p:cNvSpPr txBox="1">
            <a:spLocks noGrp="1"/>
          </p:cNvSpPr>
          <p:nvPr>
            <p:ph type="body" idx="8"/>
          </p:nvPr>
        </p:nvSpPr>
        <p:spPr>
          <a:xfrm>
            <a:off x="8782504" y="3429000"/>
            <a:ext cx="2542837" cy="804231"/>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lt1"/>
              </a:buClr>
              <a:buSzPts val="2800"/>
              <a:buNone/>
              <a:defRPr sz="2800" b="1">
                <a:solidFill>
                  <a:schemeClr val="lt1"/>
                </a:solidFill>
              </a:defRPr>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2" name="Google Shape;72;p9"/>
          <p:cNvSpPr txBox="1">
            <a:spLocks noGrp="1"/>
          </p:cNvSpPr>
          <p:nvPr>
            <p:ph type="body" idx="9"/>
          </p:nvPr>
        </p:nvSpPr>
        <p:spPr>
          <a:xfrm>
            <a:off x="8782504" y="4470523"/>
            <a:ext cx="2388601" cy="147307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lt1"/>
              </a:buClr>
              <a:buSzPts val="2200"/>
              <a:buNone/>
              <a:defRPr sz="2200">
                <a:solidFill>
                  <a:schemeClr val="lt1"/>
                </a:solidFill>
              </a:defRPr>
            </a:lvl1pPr>
            <a:lvl2pPr marL="914400" lvl="1" indent="-228600" algn="l">
              <a:lnSpc>
                <a:spcPct val="100000"/>
              </a:lnSpc>
              <a:spcBef>
                <a:spcPts val="500"/>
              </a:spcBef>
              <a:spcAft>
                <a:spcPts val="0"/>
              </a:spcAft>
              <a:buClr>
                <a:schemeClr val="lt1"/>
              </a:buClr>
              <a:buSzPts val="2400"/>
              <a:buNone/>
              <a:defRPr sz="2400">
                <a:solidFill>
                  <a:schemeClr val="lt1"/>
                </a:solidFill>
              </a:defRPr>
            </a:lvl2pPr>
            <a:lvl3pPr marL="1371600" lvl="2" indent="-228600" algn="l">
              <a:lnSpc>
                <a:spcPct val="100000"/>
              </a:lnSpc>
              <a:spcBef>
                <a:spcPts val="500"/>
              </a:spcBef>
              <a:spcAft>
                <a:spcPts val="0"/>
              </a:spcAft>
              <a:buClr>
                <a:schemeClr val="lt1"/>
              </a:buClr>
              <a:buSzPts val="2400"/>
              <a:buNone/>
              <a:defRPr sz="2400">
                <a:solidFill>
                  <a:schemeClr val="lt1"/>
                </a:solidFill>
              </a:defRPr>
            </a:lvl3pPr>
            <a:lvl4pPr marL="1828800" lvl="3" indent="-228600" algn="l">
              <a:lnSpc>
                <a:spcPct val="100000"/>
              </a:lnSpc>
              <a:spcBef>
                <a:spcPts val="500"/>
              </a:spcBef>
              <a:spcAft>
                <a:spcPts val="0"/>
              </a:spcAft>
              <a:buClr>
                <a:schemeClr val="lt1"/>
              </a:buClr>
              <a:buSzPts val="2400"/>
              <a:buNone/>
              <a:defRPr sz="2400">
                <a:solidFill>
                  <a:schemeClr val="lt1"/>
                </a:solidFill>
              </a:defRPr>
            </a:lvl4pPr>
            <a:lvl5pPr marL="2286000" lvl="4" indent="-228600" algn="l">
              <a:lnSpc>
                <a:spcPct val="100000"/>
              </a:lnSpc>
              <a:spcBef>
                <a:spcPts val="500"/>
              </a:spcBef>
              <a:spcAft>
                <a:spcPts val="0"/>
              </a:spcAft>
              <a:buClr>
                <a:schemeClr val="lt1"/>
              </a:buClr>
              <a:buSzPts val="2400"/>
              <a:buNone/>
              <a:defRPr sz="2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9"/>
          <p:cNvSpPr>
            <a:spLocks noGrp="1"/>
          </p:cNvSpPr>
          <p:nvPr>
            <p:ph type="pic" idx="13"/>
          </p:nvPr>
        </p:nvSpPr>
        <p:spPr>
          <a:xfrm>
            <a:off x="8626381" y="1481767"/>
            <a:ext cx="2852737" cy="1760866"/>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photo">
  <p:cSld name="big photo">
    <p:spTree>
      <p:nvGrpSpPr>
        <p:cNvPr id="1" name="Shape 74"/>
        <p:cNvGrpSpPr/>
        <p:nvPr/>
      </p:nvGrpSpPr>
      <p:grpSpPr>
        <a:xfrm>
          <a:off x="0" y="0"/>
          <a:ext cx="0" cy="0"/>
          <a:chOff x="0" y="0"/>
          <a:chExt cx="0" cy="0"/>
        </a:xfrm>
      </p:grpSpPr>
      <p:sp>
        <p:nvSpPr>
          <p:cNvPr id="75" name="Google Shape;75;p10"/>
          <p:cNvSpPr>
            <a:spLocks noGrp="1"/>
          </p:cNvSpPr>
          <p:nvPr>
            <p:ph type="pic" idx="2"/>
          </p:nvPr>
        </p:nvSpPr>
        <p:spPr>
          <a:xfrm>
            <a:off x="3822700" y="914400"/>
            <a:ext cx="7531100" cy="5029200"/>
          </a:xfrm>
          <a:prstGeom prst="rect">
            <a:avLst/>
          </a:prstGeom>
          <a:noFill/>
          <a:ln>
            <a:noFill/>
          </a:ln>
        </p:spPr>
      </p:sp>
      <p:sp>
        <p:nvSpPr>
          <p:cNvPr id="76" name="Google Shape;7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7" name="Google Shape;77;p10"/>
          <p:cNvPicPr preferRelativeResize="0"/>
          <p:nvPr/>
        </p:nvPicPr>
        <p:blipFill rotWithShape="1">
          <a:blip r:embed="rId2">
            <a:alphaModFix/>
          </a:blip>
          <a:srcRect/>
          <a:stretch/>
        </p:blipFill>
        <p:spPr>
          <a:xfrm>
            <a:off x="453526" y="704697"/>
            <a:ext cx="692394" cy="672067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366092" y="649995"/>
            <a:ext cx="9987708" cy="870333"/>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2"/>
              </a:buClr>
              <a:buSzPts val="4400"/>
              <a:buFont typeface="Cambria"/>
              <a:buNone/>
              <a:defRPr sz="44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66090" y="1799303"/>
            <a:ext cx="9987709" cy="4144297"/>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B8B8B"/>
                </a:solidFill>
                <a:latin typeface="Calibri"/>
                <a:ea typeface="Calibri"/>
                <a:cs typeface="Calibri"/>
                <a:sym typeface="Calibri"/>
              </a:defRPr>
            </a:lvl1pPr>
            <a:lvl2pPr marL="0" marR="0" lvl="1" indent="0" algn="r" rtl="0">
              <a:spcBef>
                <a:spcPts val="0"/>
              </a:spcBef>
              <a:buNone/>
              <a:defRPr sz="1200" b="0" i="0" u="none" strike="noStrike" cap="none">
                <a:solidFill>
                  <a:srgbClr val="8B8B8B"/>
                </a:solidFill>
                <a:latin typeface="Calibri"/>
                <a:ea typeface="Calibri"/>
                <a:cs typeface="Calibri"/>
                <a:sym typeface="Calibri"/>
              </a:defRPr>
            </a:lvl2pPr>
            <a:lvl3pPr marL="0" marR="0" lvl="2" indent="0" algn="r" rtl="0">
              <a:spcBef>
                <a:spcPts val="0"/>
              </a:spcBef>
              <a:buNone/>
              <a:defRPr sz="1200" b="0" i="0" u="none" strike="noStrike" cap="none">
                <a:solidFill>
                  <a:srgbClr val="8B8B8B"/>
                </a:solidFill>
                <a:latin typeface="Calibri"/>
                <a:ea typeface="Calibri"/>
                <a:cs typeface="Calibri"/>
                <a:sym typeface="Calibri"/>
              </a:defRPr>
            </a:lvl3pPr>
            <a:lvl4pPr marL="0" marR="0" lvl="3" indent="0" algn="r" rtl="0">
              <a:spcBef>
                <a:spcPts val="0"/>
              </a:spcBef>
              <a:buNone/>
              <a:defRPr sz="1200" b="0" i="0" u="none" strike="noStrike" cap="none">
                <a:solidFill>
                  <a:srgbClr val="8B8B8B"/>
                </a:solidFill>
                <a:latin typeface="Calibri"/>
                <a:ea typeface="Calibri"/>
                <a:cs typeface="Calibri"/>
                <a:sym typeface="Calibri"/>
              </a:defRPr>
            </a:lvl4pPr>
            <a:lvl5pPr marL="0" marR="0" lvl="4" indent="0" algn="r" rtl="0">
              <a:spcBef>
                <a:spcPts val="0"/>
              </a:spcBef>
              <a:buNone/>
              <a:defRPr sz="1200" b="0" i="0" u="none" strike="noStrike" cap="none">
                <a:solidFill>
                  <a:srgbClr val="8B8B8B"/>
                </a:solidFill>
                <a:latin typeface="Calibri"/>
                <a:ea typeface="Calibri"/>
                <a:cs typeface="Calibri"/>
                <a:sym typeface="Calibri"/>
              </a:defRPr>
            </a:lvl5pPr>
            <a:lvl6pPr marL="0" marR="0" lvl="5" indent="0" algn="r" rtl="0">
              <a:spcBef>
                <a:spcPts val="0"/>
              </a:spcBef>
              <a:buNone/>
              <a:defRPr sz="1200" b="0" i="0" u="none" strike="noStrike" cap="none">
                <a:solidFill>
                  <a:srgbClr val="8B8B8B"/>
                </a:solidFill>
                <a:latin typeface="Calibri"/>
                <a:ea typeface="Calibri"/>
                <a:cs typeface="Calibri"/>
                <a:sym typeface="Calibri"/>
              </a:defRPr>
            </a:lvl6pPr>
            <a:lvl7pPr marL="0" marR="0" lvl="6" indent="0" algn="r" rtl="0">
              <a:spcBef>
                <a:spcPts val="0"/>
              </a:spcBef>
              <a:buNone/>
              <a:defRPr sz="1200" b="0" i="0" u="none" strike="noStrike" cap="none">
                <a:solidFill>
                  <a:srgbClr val="8B8B8B"/>
                </a:solidFill>
                <a:latin typeface="Calibri"/>
                <a:ea typeface="Calibri"/>
                <a:cs typeface="Calibri"/>
                <a:sym typeface="Calibri"/>
              </a:defRPr>
            </a:lvl7pPr>
            <a:lvl8pPr marL="0" marR="0" lvl="7" indent="0" algn="r" rtl="0">
              <a:spcBef>
                <a:spcPts val="0"/>
              </a:spcBef>
              <a:buNone/>
              <a:defRPr sz="1200" b="0" i="0" u="none" strike="noStrike" cap="none">
                <a:solidFill>
                  <a:srgbClr val="8B8B8B"/>
                </a:solidFill>
                <a:latin typeface="Calibri"/>
                <a:ea typeface="Calibri"/>
                <a:cs typeface="Calibri"/>
                <a:sym typeface="Calibri"/>
              </a:defRPr>
            </a:lvl8pPr>
            <a:lvl9pPr marL="0" marR="0" lvl="8" indent="0" algn="r" rtl="0">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744">
          <p15:clr>
            <a:srgbClr val="F26B43"/>
          </p15:clr>
        </p15:guide>
        <p15:guide id="4" orient="horz" pos="576">
          <p15:clr>
            <a:srgbClr val="F26B43"/>
          </p15:clr>
        </p15:guide>
        <p15:guide id="5" orient="horz" pos="192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www.rd.com/wp-content/uploads/2019/11/Credit-Scores-2.jpg?fit=680%2C680" TargetMode="External"/><Relationship Id="rId5" Type="http://schemas.openxmlformats.org/officeDocument/2006/relationships/hyperlink" Target="https://time.com/personal-finance/static/b68c031a6ddb60a8233f5e3dd5000217/b9c1f/good-credit-score.jpg" TargetMode="Externa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parisrohan/credit-score-classification/data"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5.jp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5"/>
          <p:cNvPicPr preferRelativeResize="0">
            <a:picLocks noGrp="1"/>
          </p:cNvPicPr>
          <p:nvPr>
            <p:ph type="pic" idx="2"/>
          </p:nvPr>
        </p:nvPicPr>
        <p:blipFill rotWithShape="1">
          <a:blip r:embed="rId3">
            <a:alphaModFix/>
          </a:blip>
          <a:srcRect l="2082" t="18491" r="27740" b="29099"/>
          <a:stretch/>
        </p:blipFill>
        <p:spPr>
          <a:xfrm>
            <a:off x="7728559" y="0"/>
            <a:ext cx="4463441" cy="6858000"/>
          </a:xfrm>
          <a:prstGeom prst="rect">
            <a:avLst/>
          </a:prstGeom>
          <a:noFill/>
          <a:ln>
            <a:noFill/>
          </a:ln>
        </p:spPr>
      </p:pic>
      <p:sp>
        <p:nvSpPr>
          <p:cNvPr id="117" name="Google Shape;117;p15"/>
          <p:cNvSpPr/>
          <p:nvPr/>
        </p:nvSpPr>
        <p:spPr>
          <a:xfrm>
            <a:off x="1869384" y="1013461"/>
            <a:ext cx="9026400" cy="5002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 name="Google Shape;118;p15"/>
          <p:cNvSpPr txBox="1"/>
          <p:nvPr/>
        </p:nvSpPr>
        <p:spPr>
          <a:xfrm>
            <a:off x="5330901" y="2345650"/>
            <a:ext cx="4963800" cy="17331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2"/>
              </a:buClr>
              <a:buSzPts val="6000"/>
              <a:buFont typeface="Cambria"/>
              <a:buNone/>
            </a:pPr>
            <a:r>
              <a:rPr lang="en-US" sz="6000" b="1">
                <a:solidFill>
                  <a:schemeClr val="dk2"/>
                </a:solidFill>
                <a:latin typeface="Cambria"/>
                <a:ea typeface="Cambria"/>
                <a:cs typeface="Cambria"/>
                <a:sym typeface="Cambria"/>
              </a:rPr>
              <a:t>Credit Score Classification</a:t>
            </a:r>
            <a:endParaRPr/>
          </a:p>
        </p:txBody>
      </p:sp>
      <p:pic>
        <p:nvPicPr>
          <p:cNvPr id="119" name="Google Shape;119;p15"/>
          <p:cNvPicPr preferRelativeResize="0"/>
          <p:nvPr/>
        </p:nvPicPr>
        <p:blipFill rotWithShape="1">
          <a:blip r:embed="rId4">
            <a:alphaModFix/>
          </a:blip>
          <a:srcRect/>
          <a:stretch/>
        </p:blipFill>
        <p:spPr>
          <a:xfrm>
            <a:off x="2434839" y="1261912"/>
            <a:ext cx="2047994" cy="1371078"/>
          </a:xfrm>
          <a:prstGeom prst="rect">
            <a:avLst/>
          </a:prstGeom>
          <a:noFill/>
          <a:ln>
            <a:noFill/>
          </a:ln>
        </p:spPr>
      </p:pic>
      <p:sp>
        <p:nvSpPr>
          <p:cNvPr id="120" name="Google Shape;120;p15"/>
          <p:cNvSpPr txBox="1"/>
          <p:nvPr/>
        </p:nvSpPr>
        <p:spPr>
          <a:xfrm>
            <a:off x="2064775" y="5323250"/>
            <a:ext cx="165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rPr>
              <a:t>CS 584</a:t>
            </a:r>
            <a:endParaRPr sz="2800">
              <a:solidFill>
                <a:schemeClr val="dk1"/>
              </a:solidFill>
            </a:endParaRPr>
          </a:p>
        </p:txBody>
      </p:sp>
      <p:sp>
        <p:nvSpPr>
          <p:cNvPr id="121" name="Google Shape;121;p15"/>
          <p:cNvSpPr txBox="1"/>
          <p:nvPr/>
        </p:nvSpPr>
        <p:spPr>
          <a:xfrm>
            <a:off x="4635050" y="4442475"/>
            <a:ext cx="6355500" cy="173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a:solidFill>
                  <a:schemeClr val="dk1"/>
                </a:solidFill>
              </a:rPr>
              <a:t>By:</a:t>
            </a:r>
            <a:endParaRPr sz="2800" b="1">
              <a:solidFill>
                <a:schemeClr val="dk1"/>
              </a:solidFill>
            </a:endParaRPr>
          </a:p>
          <a:p>
            <a:pPr marL="0" lvl="0" indent="0" algn="l" rtl="0">
              <a:spcBef>
                <a:spcPts val="0"/>
              </a:spcBef>
              <a:spcAft>
                <a:spcPts val="0"/>
              </a:spcAft>
              <a:buNone/>
            </a:pPr>
            <a:r>
              <a:rPr lang="en-US" sz="2800" b="1">
                <a:solidFill>
                  <a:schemeClr val="dk1"/>
                </a:solidFill>
              </a:rPr>
              <a:t>Mamnuya Rinki, Sharanya Garika,</a:t>
            </a:r>
            <a:endParaRPr sz="2800" b="1">
              <a:solidFill>
                <a:schemeClr val="dk1"/>
              </a:solidFill>
            </a:endParaRPr>
          </a:p>
          <a:p>
            <a:pPr marL="0" lvl="0" indent="0" algn="l" rtl="0">
              <a:spcBef>
                <a:spcPts val="0"/>
              </a:spcBef>
              <a:spcAft>
                <a:spcPts val="0"/>
              </a:spcAft>
              <a:buNone/>
            </a:pPr>
            <a:r>
              <a:rPr lang="en-US" sz="2800" b="1">
                <a:solidFill>
                  <a:schemeClr val="dk1"/>
                </a:solidFill>
              </a:rPr>
              <a:t>Kaarthikeya Poli, Vishal Basani</a:t>
            </a:r>
            <a:endParaRPr sz="2800"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graphicFrame>
        <p:nvGraphicFramePr>
          <p:cNvPr id="210" name="Google Shape;210;p24"/>
          <p:cNvGraphicFramePr/>
          <p:nvPr/>
        </p:nvGraphicFramePr>
        <p:xfrm>
          <a:off x="1224625" y="778900"/>
          <a:ext cx="10287000" cy="5577450"/>
        </p:xfrm>
        <a:graphic>
          <a:graphicData uri="http://schemas.openxmlformats.org/drawingml/2006/table">
            <a:tbl>
              <a:tblPr>
                <a:noFill/>
                <a:tableStyleId>{4907B888-9619-4022-88A8-DB8AFC9A34C6}</a:tableStyleId>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1714500">
                  <a:extLst>
                    <a:ext uri="{9D8B030D-6E8A-4147-A177-3AD203B41FA5}">
                      <a16:colId xmlns:a16="http://schemas.microsoft.com/office/drawing/2014/main" val="20003"/>
                    </a:ext>
                  </a:extLst>
                </a:gridCol>
                <a:gridCol w="1714500">
                  <a:extLst>
                    <a:ext uri="{9D8B030D-6E8A-4147-A177-3AD203B41FA5}">
                      <a16:colId xmlns:a16="http://schemas.microsoft.com/office/drawing/2014/main" val="20004"/>
                    </a:ext>
                  </a:extLst>
                </a:gridCol>
                <a:gridCol w="17145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r>
                        <a:rPr lang="en-US" sz="1500" b="1"/>
                        <a:t>Model</a:t>
                      </a: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500" b="1"/>
                        <a:t>Weighted Averages</a:t>
                      </a: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500" b="1"/>
                        <a:t>without SMOTE</a:t>
                      </a: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500" b="1"/>
                        <a:t>without SMOTE without outliers</a:t>
                      </a: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500" b="1"/>
                        <a:t>with SMOTE</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500" b="1"/>
                        <a:t>with SMOTE</a:t>
                      </a:r>
                      <a:endParaRPr sz="1500" b="1"/>
                    </a:p>
                    <a:p>
                      <a:pPr marL="0" lvl="0" indent="0" algn="l" rtl="0">
                        <a:spcBef>
                          <a:spcPts val="0"/>
                        </a:spcBef>
                        <a:spcAft>
                          <a:spcPts val="0"/>
                        </a:spcAft>
                        <a:buNone/>
                      </a:pPr>
                      <a:r>
                        <a:rPr lang="en-US" sz="1500" b="1"/>
                        <a:t>without outliers</a:t>
                      </a: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500" b="1"/>
                        <a:t>RF</a:t>
                      </a: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alpha val="0"/>
                        </a:srgbClr>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US" sz="1500" b="1"/>
                        <a:t>Precision</a:t>
                      </a: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US" sz="1500"/>
                        <a:t>0.80</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US" sz="1500"/>
                        <a:t>0.80</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US" sz="1500"/>
                        <a:t>0.86</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US" sz="1500"/>
                        <a:t>0.86</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CFE2F3"/>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9E9E9E">
                          <a:alpha val="0"/>
                        </a:srgbClr>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US" sz="1500" b="1"/>
                        <a:t>Recall</a:t>
                      </a: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US" sz="1500"/>
                        <a:t>0.80</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US" sz="1500"/>
                        <a:t>0.79</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US" sz="1500"/>
                        <a:t>0.86</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US" sz="1500"/>
                        <a:t>0.86</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CFE2F3"/>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US" sz="1500" b="1"/>
                        <a:t>F1-Score</a:t>
                      </a: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US" sz="1500"/>
                        <a:t>0.80</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US" sz="1500"/>
                        <a:t>0.79</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US" sz="1500"/>
                        <a:t>0.85</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US" sz="1500"/>
                        <a:t>0.86</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CFE2F3"/>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500" b="1"/>
                        <a:t>GNB</a:t>
                      </a: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alpha val="0"/>
                        </a:srgbClr>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US" sz="1500" b="1"/>
                        <a:t>Precision</a:t>
                      </a: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US" sz="1500"/>
                        <a:t>0.67</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US" sz="1500"/>
                        <a:t>0.67</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US" sz="1500"/>
                        <a:t>0.67</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US" sz="1500"/>
                        <a:t>0.67</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D9EAD3"/>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9E9E9E">
                          <a:alpha val="0"/>
                        </a:srgbClr>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US" sz="1500" b="1"/>
                        <a:t>Recall</a:t>
                      </a: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US" sz="1500"/>
                        <a:t>0.58</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US" sz="1500"/>
                        <a:t>0.55</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US" sz="1500"/>
                        <a:t>0.66</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US" sz="1500"/>
                        <a:t>0.65</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D9EAD3"/>
                    </a:solidFill>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US" sz="1500" b="1"/>
                        <a:t>F1-Score</a:t>
                      </a: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US" sz="1500"/>
                        <a:t>0.58</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US" sz="1500"/>
                        <a:t>0.55</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US" sz="1500"/>
                        <a:t>0.65</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US" sz="1500"/>
                        <a:t>0.63</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D9EAD3"/>
                    </a:solidFill>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US" sz="1500" b="1"/>
                        <a:t>KNN</a:t>
                      </a: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alpha val="0"/>
                        </a:srgbClr>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US" sz="1500" b="1"/>
                        <a:t>Precision</a:t>
                      </a: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US" sz="1500"/>
                        <a:t>0.77</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US" sz="1500"/>
                        <a:t>0.77</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US" sz="1500"/>
                        <a:t>0.84</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US" sz="1500"/>
                        <a:t>0.85</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4CCCC"/>
                    </a:solidFill>
                  </a:tcPr>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9E9E9E">
                          <a:alpha val="0"/>
                        </a:srgbClr>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US" sz="1500" b="1"/>
                        <a:t>Recall</a:t>
                      </a: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US" sz="1500"/>
                        <a:t>0.76</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US" sz="1500"/>
                        <a:t>0.77</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US" sz="1500"/>
                        <a:t>0.84</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US" sz="1500"/>
                        <a:t>0.85</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4CCCC"/>
                    </a:solidFill>
                  </a:tcPr>
                </a:tc>
                <a:extLst>
                  <a:ext uri="{0D108BD9-81ED-4DB2-BD59-A6C34878D82A}">
                    <a16:rowId xmlns:a16="http://schemas.microsoft.com/office/drawing/2014/main" val="10008"/>
                  </a:ext>
                </a:extLst>
              </a:tr>
              <a:tr h="381000">
                <a:tc>
                  <a:txBody>
                    <a:bodyPr/>
                    <a:lstStyle/>
                    <a:p>
                      <a:pPr marL="0" lvl="0" indent="0" algn="l" rtl="0">
                        <a:spcBef>
                          <a:spcPts val="0"/>
                        </a:spcBef>
                        <a:spcAft>
                          <a:spcPts val="0"/>
                        </a:spcAft>
                        <a:buNone/>
                      </a:pP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9E9E9E"/>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US" sz="1500" b="1"/>
                        <a:t>F1-Score</a:t>
                      </a: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US" sz="1500"/>
                        <a:t>0.77</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US" sz="1500"/>
                        <a:t>0.77</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US" sz="1500"/>
                        <a:t>0.84</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US" sz="1500"/>
                        <a:t>0.85</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4CCCC"/>
                    </a:solidFill>
                  </a:tcPr>
                </a:tc>
                <a:extLst>
                  <a:ext uri="{0D108BD9-81ED-4DB2-BD59-A6C34878D82A}">
                    <a16:rowId xmlns:a16="http://schemas.microsoft.com/office/drawing/2014/main" val="10009"/>
                  </a:ext>
                </a:extLst>
              </a:tr>
              <a:tr h="381000">
                <a:tc>
                  <a:txBody>
                    <a:bodyPr/>
                    <a:lstStyle/>
                    <a:p>
                      <a:pPr marL="0" lvl="0" indent="0" algn="l" rtl="0">
                        <a:spcBef>
                          <a:spcPts val="0"/>
                        </a:spcBef>
                        <a:spcAft>
                          <a:spcPts val="0"/>
                        </a:spcAft>
                        <a:buNone/>
                      </a:pPr>
                      <a:r>
                        <a:rPr lang="en-US" sz="1500" b="1"/>
                        <a:t>XGB</a:t>
                      </a: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alpha val="0"/>
                        </a:srgbClr>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US" sz="1500" b="1"/>
                        <a:t>Precision</a:t>
                      </a: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US" sz="1500"/>
                        <a:t>0.80</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US" sz="1500"/>
                        <a:t>0.79</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US" sz="1500"/>
                        <a:t>0.86</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US" sz="1500"/>
                        <a:t>0.86</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10"/>
                  </a:ext>
                </a:extLst>
              </a:tr>
              <a:tr h="381000">
                <a:tc>
                  <a:txBody>
                    <a:bodyPr/>
                    <a:lstStyle/>
                    <a:p>
                      <a:pPr marL="0" lvl="0" indent="0" algn="l" rtl="0">
                        <a:spcBef>
                          <a:spcPts val="0"/>
                        </a:spcBef>
                        <a:spcAft>
                          <a:spcPts val="0"/>
                        </a:spcAft>
                        <a:buNone/>
                      </a:pP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9E9E9E">
                          <a:alpha val="0"/>
                        </a:srgbClr>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US" sz="1500" b="1"/>
                        <a:t>Recall</a:t>
                      </a: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US" sz="1500"/>
                        <a:t>0.79</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US" sz="1500"/>
                        <a:t>0.79</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US" sz="1500"/>
                        <a:t>0.86</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US" sz="1500"/>
                        <a:t>0.86</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11"/>
                  </a:ext>
                </a:extLst>
              </a:tr>
              <a:tr h="381000">
                <a:tc>
                  <a:txBody>
                    <a:bodyPr/>
                    <a:lstStyle/>
                    <a:p>
                      <a:pPr marL="0" lvl="0" indent="0" algn="l" rtl="0">
                        <a:spcBef>
                          <a:spcPts val="0"/>
                        </a:spcBef>
                        <a:spcAft>
                          <a:spcPts val="0"/>
                        </a:spcAft>
                        <a:buNone/>
                      </a:pP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9E9E9E"/>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US" sz="1500" b="1"/>
                        <a:t>F1-Score</a:t>
                      </a:r>
                      <a:endParaRPr sz="15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US" sz="1500"/>
                        <a:t>0.79</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US" sz="1500"/>
                        <a:t>0.79</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US" sz="1500"/>
                        <a:t>0.86</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US" sz="1500"/>
                        <a:t>0.86</a:t>
                      </a:r>
                      <a:endParaRPr sz="1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12"/>
                  </a:ext>
                </a:extLst>
              </a:tr>
            </a:tbl>
          </a:graphicData>
        </a:graphic>
      </p:graphicFrame>
      <p:sp>
        <p:nvSpPr>
          <p:cNvPr id="211" name="Google Shape;211;p24"/>
          <p:cNvSpPr txBox="1"/>
          <p:nvPr/>
        </p:nvSpPr>
        <p:spPr>
          <a:xfrm>
            <a:off x="1401475" y="224775"/>
            <a:ext cx="9933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t>Model Weighted Averages for Precision, Recall, and F1-Score, per Experiment</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25"/>
          <p:cNvPicPr preferRelativeResize="0"/>
          <p:nvPr/>
        </p:nvPicPr>
        <p:blipFill>
          <a:blip r:embed="rId3">
            <a:alphaModFix/>
          </a:blip>
          <a:stretch>
            <a:fillRect/>
          </a:stretch>
        </p:blipFill>
        <p:spPr>
          <a:xfrm>
            <a:off x="1117275" y="208350"/>
            <a:ext cx="10754149" cy="6435050"/>
          </a:xfrm>
          <a:prstGeom prst="rect">
            <a:avLst/>
          </a:prstGeom>
          <a:noFill/>
          <a:ln>
            <a:noFill/>
          </a:ln>
        </p:spPr>
      </p:pic>
      <p:sp>
        <p:nvSpPr>
          <p:cNvPr id="218" name="Google Shape;218;p25"/>
          <p:cNvSpPr txBox="1">
            <a:spLocks noGrp="1"/>
          </p:cNvSpPr>
          <p:nvPr>
            <p:ph type="sldNum" idx="12"/>
          </p:nvPr>
        </p:nvSpPr>
        <p:spPr>
          <a:xfrm>
            <a:off x="8610600" y="635910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graphicFrame>
        <p:nvGraphicFramePr>
          <p:cNvPr id="219" name="Google Shape;219;p25"/>
          <p:cNvGraphicFramePr/>
          <p:nvPr/>
        </p:nvGraphicFramePr>
        <p:xfrm>
          <a:off x="8871800" y="2939475"/>
          <a:ext cx="2999625" cy="3004125"/>
        </p:xfrm>
        <a:graphic>
          <a:graphicData uri="http://schemas.openxmlformats.org/drawingml/2006/table">
            <a:tbl>
              <a:tblPr>
                <a:noFill/>
                <a:tableStyleId>{4907B888-9619-4022-88A8-DB8AFC9A34C6}</a:tableStyleId>
              </a:tblPr>
              <a:tblGrid>
                <a:gridCol w="599925">
                  <a:extLst>
                    <a:ext uri="{9D8B030D-6E8A-4147-A177-3AD203B41FA5}">
                      <a16:colId xmlns:a16="http://schemas.microsoft.com/office/drawing/2014/main" val="20000"/>
                    </a:ext>
                  </a:extLst>
                </a:gridCol>
                <a:gridCol w="599925">
                  <a:extLst>
                    <a:ext uri="{9D8B030D-6E8A-4147-A177-3AD203B41FA5}">
                      <a16:colId xmlns:a16="http://schemas.microsoft.com/office/drawing/2014/main" val="20001"/>
                    </a:ext>
                  </a:extLst>
                </a:gridCol>
                <a:gridCol w="599925">
                  <a:extLst>
                    <a:ext uri="{9D8B030D-6E8A-4147-A177-3AD203B41FA5}">
                      <a16:colId xmlns:a16="http://schemas.microsoft.com/office/drawing/2014/main" val="20002"/>
                    </a:ext>
                  </a:extLst>
                </a:gridCol>
                <a:gridCol w="599925">
                  <a:extLst>
                    <a:ext uri="{9D8B030D-6E8A-4147-A177-3AD203B41FA5}">
                      <a16:colId xmlns:a16="http://schemas.microsoft.com/office/drawing/2014/main" val="20003"/>
                    </a:ext>
                  </a:extLst>
                </a:gridCol>
                <a:gridCol w="599925">
                  <a:extLst>
                    <a:ext uri="{9D8B030D-6E8A-4147-A177-3AD203B41FA5}">
                      <a16:colId xmlns:a16="http://schemas.microsoft.com/office/drawing/2014/main" val="20004"/>
                    </a:ext>
                  </a:extLst>
                </a:gridCol>
              </a:tblGrid>
              <a:tr h="600825">
                <a:tc>
                  <a:txBody>
                    <a:bodyPr/>
                    <a:lstStyle/>
                    <a:p>
                      <a:pPr marL="0" lvl="0" indent="0" algn="l" rtl="0">
                        <a:spcBef>
                          <a:spcPts val="0"/>
                        </a:spcBef>
                        <a:spcAft>
                          <a:spcPts val="0"/>
                        </a:spcAft>
                        <a:buNone/>
                      </a:pPr>
                      <a:r>
                        <a:rPr lang="en-US" sz="1100" b="1"/>
                        <a:t>Model</a:t>
                      </a:r>
                      <a:endParaRPr sz="1100" b="1"/>
                    </a:p>
                  </a:txBody>
                  <a:tcPr marL="91425" marR="91425" marT="91425" marB="91425"/>
                </a:tc>
                <a:tc>
                  <a:txBody>
                    <a:bodyPr/>
                    <a:lstStyle/>
                    <a:p>
                      <a:pPr marL="0" lvl="0" indent="0" algn="l" rtl="0">
                        <a:spcBef>
                          <a:spcPts val="0"/>
                        </a:spcBef>
                        <a:spcAft>
                          <a:spcPts val="0"/>
                        </a:spcAft>
                        <a:buNone/>
                      </a:pPr>
                      <a:endParaRPr sz="1050">
                        <a:solidFill>
                          <a:srgbClr val="212121"/>
                        </a:solidFill>
                        <a:highlight>
                          <a:srgbClr val="FFFFFF"/>
                        </a:highlight>
                        <a:latin typeface="Courier New"/>
                        <a:ea typeface="Courier New"/>
                        <a:cs typeface="Courier New"/>
                        <a:sym typeface="Courier New"/>
                      </a:endParaRPr>
                    </a:p>
                  </a:txBody>
                  <a:tcPr marL="91425" marR="91425" marT="91425" marB="91425">
                    <a:solidFill>
                      <a:srgbClr val="2077B4"/>
                    </a:solidFill>
                  </a:tcPr>
                </a:tc>
                <a:tc>
                  <a:txBody>
                    <a:bodyPr/>
                    <a:lstStyle/>
                    <a:p>
                      <a:pPr marL="0" lvl="0" indent="0" algn="l" rtl="0">
                        <a:spcBef>
                          <a:spcPts val="0"/>
                        </a:spcBef>
                        <a:spcAft>
                          <a:spcPts val="0"/>
                        </a:spcAft>
                        <a:buNone/>
                      </a:pPr>
                      <a:endParaRPr sz="1050">
                        <a:solidFill>
                          <a:srgbClr val="212121"/>
                        </a:solidFill>
                        <a:highlight>
                          <a:srgbClr val="FFFFFF"/>
                        </a:highlight>
                        <a:latin typeface="Courier New"/>
                        <a:ea typeface="Courier New"/>
                        <a:cs typeface="Courier New"/>
                        <a:sym typeface="Courier New"/>
                      </a:endParaRPr>
                    </a:p>
                  </a:txBody>
                  <a:tcPr marL="91425" marR="91425" marT="91425" marB="91425">
                    <a:solidFill>
                      <a:srgbClr val="FF7F0F"/>
                    </a:solidFill>
                  </a:tcPr>
                </a:tc>
                <a:tc>
                  <a:txBody>
                    <a:bodyPr/>
                    <a:lstStyle/>
                    <a:p>
                      <a:pPr marL="0" lvl="0" indent="0" algn="l" rtl="0">
                        <a:spcBef>
                          <a:spcPts val="0"/>
                        </a:spcBef>
                        <a:spcAft>
                          <a:spcPts val="0"/>
                        </a:spcAft>
                        <a:buNone/>
                      </a:pPr>
                      <a:endParaRPr sz="1050">
                        <a:solidFill>
                          <a:srgbClr val="212121"/>
                        </a:solidFill>
                        <a:highlight>
                          <a:srgbClr val="FFFFFF"/>
                        </a:highlight>
                        <a:latin typeface="Courier New"/>
                        <a:ea typeface="Courier New"/>
                        <a:cs typeface="Courier New"/>
                        <a:sym typeface="Courier New"/>
                      </a:endParaRPr>
                    </a:p>
                  </a:txBody>
                  <a:tcPr marL="91425" marR="91425" marT="91425" marB="91425">
                    <a:solidFill>
                      <a:srgbClr val="2DA02D"/>
                    </a:solidFill>
                  </a:tcPr>
                </a:tc>
                <a:tc>
                  <a:txBody>
                    <a:bodyPr/>
                    <a:lstStyle/>
                    <a:p>
                      <a:pPr marL="0" lvl="0" indent="0" algn="l" rtl="0">
                        <a:spcBef>
                          <a:spcPts val="0"/>
                        </a:spcBef>
                        <a:spcAft>
                          <a:spcPts val="0"/>
                        </a:spcAft>
                        <a:buNone/>
                      </a:pPr>
                      <a:endParaRPr sz="1050">
                        <a:solidFill>
                          <a:srgbClr val="212121"/>
                        </a:solidFill>
                        <a:highlight>
                          <a:srgbClr val="FFFFFF"/>
                        </a:highlight>
                        <a:latin typeface="Courier New"/>
                        <a:ea typeface="Courier New"/>
                        <a:cs typeface="Courier New"/>
                        <a:sym typeface="Courier New"/>
                      </a:endParaRPr>
                    </a:p>
                  </a:txBody>
                  <a:tcPr marL="91425" marR="91425" marT="91425" marB="91425">
                    <a:solidFill>
                      <a:srgbClr val="D62829"/>
                    </a:solidFill>
                  </a:tcPr>
                </a:tc>
                <a:extLst>
                  <a:ext uri="{0D108BD9-81ED-4DB2-BD59-A6C34878D82A}">
                    <a16:rowId xmlns:a16="http://schemas.microsoft.com/office/drawing/2014/main" val="10000"/>
                  </a:ext>
                </a:extLst>
              </a:tr>
              <a:tr h="600825">
                <a:tc>
                  <a:txBody>
                    <a:bodyPr/>
                    <a:lstStyle/>
                    <a:p>
                      <a:pPr marL="0" lvl="0" indent="0" algn="l" rtl="0">
                        <a:spcBef>
                          <a:spcPts val="0"/>
                        </a:spcBef>
                        <a:spcAft>
                          <a:spcPts val="0"/>
                        </a:spcAft>
                        <a:buNone/>
                      </a:pPr>
                      <a:r>
                        <a:rPr lang="en-US" b="1"/>
                        <a:t>RF</a:t>
                      </a:r>
                      <a:endParaRPr b="1"/>
                    </a:p>
                  </a:txBody>
                  <a:tcPr marL="91425" marR="91425" marT="91425" marB="91425"/>
                </a:tc>
                <a:tc>
                  <a:txBody>
                    <a:bodyPr/>
                    <a:lstStyle/>
                    <a:p>
                      <a:pPr marL="0" lvl="0" indent="0" algn="l" rtl="0">
                        <a:spcBef>
                          <a:spcPts val="0"/>
                        </a:spcBef>
                        <a:spcAft>
                          <a:spcPts val="0"/>
                        </a:spcAft>
                        <a:buNone/>
                      </a:pPr>
                      <a:r>
                        <a:rPr lang="en-US" sz="1300" b="1">
                          <a:solidFill>
                            <a:srgbClr val="2077B4"/>
                          </a:solidFill>
                        </a:rPr>
                        <a:t>0.795</a:t>
                      </a:r>
                      <a:endParaRPr sz="1300" b="1">
                        <a:solidFill>
                          <a:srgbClr val="2077B4"/>
                        </a:solidFill>
                      </a:endParaRPr>
                    </a:p>
                  </a:txBody>
                  <a:tcPr marL="91425" marR="91425" marT="91425" marB="91425"/>
                </a:tc>
                <a:tc>
                  <a:txBody>
                    <a:bodyPr/>
                    <a:lstStyle/>
                    <a:p>
                      <a:pPr marL="0" lvl="0" indent="0" algn="l" rtl="0">
                        <a:spcBef>
                          <a:spcPts val="0"/>
                        </a:spcBef>
                        <a:spcAft>
                          <a:spcPts val="0"/>
                        </a:spcAft>
                        <a:buNone/>
                      </a:pPr>
                      <a:r>
                        <a:rPr lang="en-US" sz="1300" b="1">
                          <a:solidFill>
                            <a:srgbClr val="FF7F0F"/>
                          </a:solidFill>
                        </a:rPr>
                        <a:t>0.791</a:t>
                      </a:r>
                      <a:endParaRPr sz="1300" b="1">
                        <a:solidFill>
                          <a:srgbClr val="FF7F0F"/>
                        </a:solidFill>
                      </a:endParaRPr>
                    </a:p>
                  </a:txBody>
                  <a:tcPr marL="91425" marR="91425" marT="91425" marB="91425"/>
                </a:tc>
                <a:tc>
                  <a:txBody>
                    <a:bodyPr/>
                    <a:lstStyle/>
                    <a:p>
                      <a:pPr marL="0" lvl="0" indent="0" algn="l" rtl="0">
                        <a:spcBef>
                          <a:spcPts val="0"/>
                        </a:spcBef>
                        <a:spcAft>
                          <a:spcPts val="0"/>
                        </a:spcAft>
                        <a:buNone/>
                      </a:pPr>
                      <a:r>
                        <a:rPr lang="en-US" sz="1300" b="1">
                          <a:solidFill>
                            <a:srgbClr val="2DA02D"/>
                          </a:solidFill>
                        </a:rPr>
                        <a:t>0.856</a:t>
                      </a:r>
                      <a:endParaRPr sz="1300" b="1">
                        <a:solidFill>
                          <a:srgbClr val="2DA02D"/>
                        </a:solidFill>
                      </a:endParaRPr>
                    </a:p>
                  </a:txBody>
                  <a:tcPr marL="91425" marR="91425" marT="91425" marB="91425"/>
                </a:tc>
                <a:tc>
                  <a:txBody>
                    <a:bodyPr/>
                    <a:lstStyle/>
                    <a:p>
                      <a:pPr marL="0" lvl="0" indent="0" algn="l" rtl="0">
                        <a:spcBef>
                          <a:spcPts val="0"/>
                        </a:spcBef>
                        <a:spcAft>
                          <a:spcPts val="0"/>
                        </a:spcAft>
                        <a:buNone/>
                      </a:pPr>
                      <a:r>
                        <a:rPr lang="en-US" sz="1300" b="1">
                          <a:solidFill>
                            <a:srgbClr val="D62829"/>
                          </a:solidFill>
                        </a:rPr>
                        <a:t>0.859</a:t>
                      </a:r>
                      <a:endParaRPr sz="1300" b="1">
                        <a:solidFill>
                          <a:srgbClr val="D62829"/>
                        </a:solidFill>
                      </a:endParaRPr>
                    </a:p>
                  </a:txBody>
                  <a:tcPr marL="91425" marR="91425" marT="91425" marB="91425"/>
                </a:tc>
                <a:extLst>
                  <a:ext uri="{0D108BD9-81ED-4DB2-BD59-A6C34878D82A}">
                    <a16:rowId xmlns:a16="http://schemas.microsoft.com/office/drawing/2014/main" val="10001"/>
                  </a:ext>
                </a:extLst>
              </a:tr>
              <a:tr h="600825">
                <a:tc>
                  <a:txBody>
                    <a:bodyPr/>
                    <a:lstStyle/>
                    <a:p>
                      <a:pPr marL="0" lvl="0" indent="0" algn="l" rtl="0">
                        <a:spcBef>
                          <a:spcPts val="0"/>
                        </a:spcBef>
                        <a:spcAft>
                          <a:spcPts val="0"/>
                        </a:spcAft>
                        <a:buNone/>
                      </a:pPr>
                      <a:r>
                        <a:rPr lang="en-US" b="1"/>
                        <a:t>GNB</a:t>
                      </a:r>
                      <a:endParaRPr b="1"/>
                    </a:p>
                  </a:txBody>
                  <a:tcPr marL="91425" marR="91425" marT="91425" marB="91425"/>
                </a:tc>
                <a:tc>
                  <a:txBody>
                    <a:bodyPr/>
                    <a:lstStyle/>
                    <a:p>
                      <a:pPr marL="0" lvl="0" indent="0" algn="l" rtl="0">
                        <a:spcBef>
                          <a:spcPts val="0"/>
                        </a:spcBef>
                        <a:spcAft>
                          <a:spcPts val="0"/>
                        </a:spcAft>
                        <a:buNone/>
                      </a:pPr>
                      <a:r>
                        <a:rPr lang="en-US" sz="1300" b="1">
                          <a:solidFill>
                            <a:srgbClr val="2077B4"/>
                          </a:solidFill>
                        </a:rPr>
                        <a:t>0.580</a:t>
                      </a:r>
                      <a:endParaRPr sz="1300" b="1">
                        <a:solidFill>
                          <a:srgbClr val="2077B4"/>
                        </a:solidFill>
                      </a:endParaRPr>
                    </a:p>
                  </a:txBody>
                  <a:tcPr marL="91425" marR="91425" marT="91425" marB="91425"/>
                </a:tc>
                <a:tc>
                  <a:txBody>
                    <a:bodyPr/>
                    <a:lstStyle/>
                    <a:p>
                      <a:pPr marL="0" lvl="0" indent="0" algn="l" rtl="0">
                        <a:spcBef>
                          <a:spcPts val="0"/>
                        </a:spcBef>
                        <a:spcAft>
                          <a:spcPts val="0"/>
                        </a:spcAft>
                        <a:buNone/>
                      </a:pPr>
                      <a:r>
                        <a:rPr lang="en-US" sz="1300" b="1">
                          <a:solidFill>
                            <a:srgbClr val="FF7F0F"/>
                          </a:solidFill>
                        </a:rPr>
                        <a:t>0.552</a:t>
                      </a:r>
                      <a:endParaRPr sz="1300" b="1">
                        <a:solidFill>
                          <a:srgbClr val="FF7F0F"/>
                        </a:solidFill>
                      </a:endParaRPr>
                    </a:p>
                  </a:txBody>
                  <a:tcPr marL="91425" marR="91425" marT="91425" marB="91425"/>
                </a:tc>
                <a:tc>
                  <a:txBody>
                    <a:bodyPr/>
                    <a:lstStyle/>
                    <a:p>
                      <a:pPr marL="0" lvl="0" indent="0" algn="l" rtl="0">
                        <a:spcBef>
                          <a:spcPts val="0"/>
                        </a:spcBef>
                        <a:spcAft>
                          <a:spcPts val="0"/>
                        </a:spcAft>
                        <a:buNone/>
                      </a:pPr>
                      <a:r>
                        <a:rPr lang="en-US" sz="1300" b="1">
                          <a:solidFill>
                            <a:srgbClr val="2DA02D"/>
                          </a:solidFill>
                        </a:rPr>
                        <a:t>0.660</a:t>
                      </a:r>
                      <a:endParaRPr sz="1300" b="1">
                        <a:solidFill>
                          <a:srgbClr val="2DA02D"/>
                        </a:solidFill>
                      </a:endParaRPr>
                    </a:p>
                  </a:txBody>
                  <a:tcPr marL="91425" marR="91425" marT="91425" marB="91425"/>
                </a:tc>
                <a:tc>
                  <a:txBody>
                    <a:bodyPr/>
                    <a:lstStyle/>
                    <a:p>
                      <a:pPr marL="0" lvl="0" indent="0" algn="l" rtl="0">
                        <a:spcBef>
                          <a:spcPts val="0"/>
                        </a:spcBef>
                        <a:spcAft>
                          <a:spcPts val="0"/>
                        </a:spcAft>
                        <a:buNone/>
                      </a:pPr>
                      <a:r>
                        <a:rPr lang="en-US" sz="1300" b="1">
                          <a:solidFill>
                            <a:srgbClr val="D62829"/>
                          </a:solidFill>
                        </a:rPr>
                        <a:t>0.650</a:t>
                      </a:r>
                      <a:endParaRPr sz="1300" b="1">
                        <a:solidFill>
                          <a:srgbClr val="D62829"/>
                        </a:solidFill>
                      </a:endParaRPr>
                    </a:p>
                  </a:txBody>
                  <a:tcPr marL="91425" marR="91425" marT="91425" marB="91425"/>
                </a:tc>
                <a:extLst>
                  <a:ext uri="{0D108BD9-81ED-4DB2-BD59-A6C34878D82A}">
                    <a16:rowId xmlns:a16="http://schemas.microsoft.com/office/drawing/2014/main" val="10002"/>
                  </a:ext>
                </a:extLst>
              </a:tr>
              <a:tr h="600825">
                <a:tc>
                  <a:txBody>
                    <a:bodyPr/>
                    <a:lstStyle/>
                    <a:p>
                      <a:pPr marL="0" lvl="0" indent="0" algn="l" rtl="0">
                        <a:spcBef>
                          <a:spcPts val="0"/>
                        </a:spcBef>
                        <a:spcAft>
                          <a:spcPts val="0"/>
                        </a:spcAft>
                        <a:buNone/>
                      </a:pPr>
                      <a:r>
                        <a:rPr lang="en-US" b="1"/>
                        <a:t>KNN</a:t>
                      </a:r>
                      <a:endParaRPr b="1"/>
                    </a:p>
                  </a:txBody>
                  <a:tcPr marL="91425" marR="91425" marT="91425" marB="91425"/>
                </a:tc>
                <a:tc>
                  <a:txBody>
                    <a:bodyPr/>
                    <a:lstStyle/>
                    <a:p>
                      <a:pPr marL="0" lvl="0" indent="0" algn="l" rtl="0">
                        <a:spcBef>
                          <a:spcPts val="0"/>
                        </a:spcBef>
                        <a:spcAft>
                          <a:spcPts val="0"/>
                        </a:spcAft>
                        <a:buNone/>
                      </a:pPr>
                      <a:r>
                        <a:rPr lang="en-US" sz="1300" b="1">
                          <a:solidFill>
                            <a:srgbClr val="2077B4"/>
                          </a:solidFill>
                        </a:rPr>
                        <a:t>0.764</a:t>
                      </a:r>
                      <a:endParaRPr sz="1300" b="1">
                        <a:solidFill>
                          <a:srgbClr val="2077B4"/>
                        </a:solidFill>
                      </a:endParaRPr>
                    </a:p>
                  </a:txBody>
                  <a:tcPr marL="91425" marR="91425" marT="91425" marB="91425"/>
                </a:tc>
                <a:tc>
                  <a:txBody>
                    <a:bodyPr/>
                    <a:lstStyle/>
                    <a:p>
                      <a:pPr marL="0" lvl="0" indent="0" algn="l" rtl="0">
                        <a:spcBef>
                          <a:spcPts val="0"/>
                        </a:spcBef>
                        <a:spcAft>
                          <a:spcPts val="0"/>
                        </a:spcAft>
                        <a:buNone/>
                      </a:pPr>
                      <a:r>
                        <a:rPr lang="en-US" sz="1300" b="1">
                          <a:solidFill>
                            <a:srgbClr val="FF7F0F"/>
                          </a:solidFill>
                        </a:rPr>
                        <a:t>0.770</a:t>
                      </a:r>
                      <a:endParaRPr sz="1300" b="1">
                        <a:solidFill>
                          <a:srgbClr val="FF7F0F"/>
                        </a:solidFill>
                      </a:endParaRPr>
                    </a:p>
                  </a:txBody>
                  <a:tcPr marL="91425" marR="91425" marT="91425" marB="91425"/>
                </a:tc>
                <a:tc>
                  <a:txBody>
                    <a:bodyPr/>
                    <a:lstStyle/>
                    <a:p>
                      <a:pPr marL="0" lvl="0" indent="0" algn="l" rtl="0">
                        <a:spcBef>
                          <a:spcPts val="0"/>
                        </a:spcBef>
                        <a:spcAft>
                          <a:spcPts val="0"/>
                        </a:spcAft>
                        <a:buNone/>
                      </a:pPr>
                      <a:r>
                        <a:rPr lang="en-US" sz="1300" b="1">
                          <a:solidFill>
                            <a:srgbClr val="2DA02D"/>
                          </a:solidFill>
                        </a:rPr>
                        <a:t>0.841</a:t>
                      </a:r>
                      <a:endParaRPr sz="1300" b="1">
                        <a:solidFill>
                          <a:srgbClr val="2DA02D"/>
                        </a:solidFill>
                      </a:endParaRPr>
                    </a:p>
                  </a:txBody>
                  <a:tcPr marL="91425" marR="91425" marT="91425" marB="91425"/>
                </a:tc>
                <a:tc>
                  <a:txBody>
                    <a:bodyPr/>
                    <a:lstStyle/>
                    <a:p>
                      <a:pPr marL="0" lvl="0" indent="0" algn="l" rtl="0">
                        <a:spcBef>
                          <a:spcPts val="0"/>
                        </a:spcBef>
                        <a:spcAft>
                          <a:spcPts val="0"/>
                        </a:spcAft>
                        <a:buNone/>
                      </a:pPr>
                      <a:r>
                        <a:rPr lang="en-US" sz="1300" b="1">
                          <a:solidFill>
                            <a:srgbClr val="D62829"/>
                          </a:solidFill>
                        </a:rPr>
                        <a:t>0.848</a:t>
                      </a:r>
                      <a:endParaRPr sz="1300" b="1">
                        <a:solidFill>
                          <a:srgbClr val="D62829"/>
                        </a:solidFill>
                      </a:endParaRPr>
                    </a:p>
                  </a:txBody>
                  <a:tcPr marL="91425" marR="91425" marT="91425" marB="91425"/>
                </a:tc>
                <a:extLst>
                  <a:ext uri="{0D108BD9-81ED-4DB2-BD59-A6C34878D82A}">
                    <a16:rowId xmlns:a16="http://schemas.microsoft.com/office/drawing/2014/main" val="10003"/>
                  </a:ext>
                </a:extLst>
              </a:tr>
              <a:tr h="600825">
                <a:tc>
                  <a:txBody>
                    <a:bodyPr/>
                    <a:lstStyle/>
                    <a:p>
                      <a:pPr marL="0" lvl="0" indent="0" algn="l" rtl="0">
                        <a:spcBef>
                          <a:spcPts val="0"/>
                        </a:spcBef>
                        <a:spcAft>
                          <a:spcPts val="0"/>
                        </a:spcAft>
                        <a:buNone/>
                      </a:pPr>
                      <a:r>
                        <a:rPr lang="en-US" b="1"/>
                        <a:t>XGB</a:t>
                      </a:r>
                      <a:endParaRPr b="1"/>
                    </a:p>
                  </a:txBody>
                  <a:tcPr marL="91425" marR="91425" marT="91425" marB="91425"/>
                </a:tc>
                <a:tc>
                  <a:txBody>
                    <a:bodyPr/>
                    <a:lstStyle/>
                    <a:p>
                      <a:pPr marL="0" lvl="0" indent="0" algn="l" rtl="0">
                        <a:spcBef>
                          <a:spcPts val="0"/>
                        </a:spcBef>
                        <a:spcAft>
                          <a:spcPts val="0"/>
                        </a:spcAft>
                        <a:buNone/>
                      </a:pPr>
                      <a:r>
                        <a:rPr lang="en-US" sz="1300" b="1">
                          <a:solidFill>
                            <a:srgbClr val="2077B4"/>
                          </a:solidFill>
                        </a:rPr>
                        <a:t>0.791</a:t>
                      </a:r>
                      <a:endParaRPr sz="1300" b="1">
                        <a:solidFill>
                          <a:srgbClr val="2077B4"/>
                        </a:solidFill>
                      </a:endParaRPr>
                    </a:p>
                  </a:txBody>
                  <a:tcPr marL="91425" marR="91425" marT="91425" marB="91425"/>
                </a:tc>
                <a:tc>
                  <a:txBody>
                    <a:bodyPr/>
                    <a:lstStyle/>
                    <a:p>
                      <a:pPr marL="0" lvl="0" indent="0" algn="l" rtl="0">
                        <a:spcBef>
                          <a:spcPts val="0"/>
                        </a:spcBef>
                        <a:spcAft>
                          <a:spcPts val="0"/>
                        </a:spcAft>
                        <a:buNone/>
                      </a:pPr>
                      <a:r>
                        <a:rPr lang="en-US" sz="1300" b="1">
                          <a:solidFill>
                            <a:srgbClr val="FF7F0F"/>
                          </a:solidFill>
                        </a:rPr>
                        <a:t>0.788</a:t>
                      </a:r>
                      <a:endParaRPr sz="1300" b="1">
                        <a:solidFill>
                          <a:srgbClr val="FF7F0F"/>
                        </a:solidFill>
                      </a:endParaRPr>
                    </a:p>
                  </a:txBody>
                  <a:tcPr marL="91425" marR="91425" marT="91425" marB="91425"/>
                </a:tc>
                <a:tc>
                  <a:txBody>
                    <a:bodyPr/>
                    <a:lstStyle/>
                    <a:p>
                      <a:pPr marL="0" lvl="0" indent="0" algn="l" rtl="0">
                        <a:spcBef>
                          <a:spcPts val="0"/>
                        </a:spcBef>
                        <a:spcAft>
                          <a:spcPts val="0"/>
                        </a:spcAft>
                        <a:buNone/>
                      </a:pPr>
                      <a:r>
                        <a:rPr lang="en-US" sz="1300" b="1">
                          <a:solidFill>
                            <a:srgbClr val="2DA02D"/>
                          </a:solidFill>
                        </a:rPr>
                        <a:t>0.861</a:t>
                      </a:r>
                      <a:endParaRPr sz="1300" b="1">
                        <a:solidFill>
                          <a:srgbClr val="2DA02D"/>
                        </a:solidFill>
                      </a:endParaRPr>
                    </a:p>
                  </a:txBody>
                  <a:tcPr marL="91425" marR="91425" marT="91425" marB="91425"/>
                </a:tc>
                <a:tc>
                  <a:txBody>
                    <a:bodyPr/>
                    <a:lstStyle/>
                    <a:p>
                      <a:pPr marL="0" lvl="0" indent="0" algn="l" rtl="0">
                        <a:spcBef>
                          <a:spcPts val="0"/>
                        </a:spcBef>
                        <a:spcAft>
                          <a:spcPts val="0"/>
                        </a:spcAft>
                        <a:buNone/>
                      </a:pPr>
                      <a:r>
                        <a:rPr lang="en-US" sz="1300" b="1">
                          <a:solidFill>
                            <a:srgbClr val="D62829"/>
                          </a:solidFill>
                        </a:rPr>
                        <a:t>0.864</a:t>
                      </a:r>
                      <a:endParaRPr sz="1300" b="1">
                        <a:solidFill>
                          <a:srgbClr val="D62829"/>
                        </a:solidFill>
                      </a:endParaRPr>
                    </a:p>
                  </a:txBody>
                  <a:tcPr marL="91425" marR="91425" marT="91425" marB="91425"/>
                </a:tc>
                <a:extLst>
                  <a:ext uri="{0D108BD9-81ED-4DB2-BD59-A6C34878D82A}">
                    <a16:rowId xmlns:a16="http://schemas.microsoft.com/office/drawing/2014/main" val="10004"/>
                  </a:ext>
                </a:extLst>
              </a:tr>
            </a:tbl>
          </a:graphicData>
        </a:graphic>
      </p:graphicFrame>
      <p:sp>
        <p:nvSpPr>
          <p:cNvPr id="220" name="Google Shape;220;p25"/>
          <p:cNvSpPr txBox="1"/>
          <p:nvPr/>
        </p:nvSpPr>
        <p:spPr>
          <a:xfrm>
            <a:off x="8965575" y="2523975"/>
            <a:ext cx="2999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b="1">
                <a:solidFill>
                  <a:schemeClr val="dk1"/>
                </a:solidFill>
              </a:rPr>
              <a:t>Model Accuracy Percentages*</a:t>
            </a:r>
            <a:endParaRPr sz="1500" b="1">
              <a:solidFill>
                <a:schemeClr val="dk1"/>
              </a:solidFill>
            </a:endParaRPr>
          </a:p>
        </p:txBody>
      </p:sp>
      <p:sp>
        <p:nvSpPr>
          <p:cNvPr id="221" name="Google Shape;221;p25"/>
          <p:cNvSpPr txBox="1"/>
          <p:nvPr/>
        </p:nvSpPr>
        <p:spPr>
          <a:xfrm>
            <a:off x="8965576" y="5943600"/>
            <a:ext cx="2999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solidFill>
                  <a:schemeClr val="dk1"/>
                </a:solidFill>
              </a:rPr>
              <a:t>*Truncated to 3 decimal places</a:t>
            </a:r>
            <a:endParaRPr sz="1500">
              <a:solidFill>
                <a:schemeClr val="dk1"/>
              </a:solidFill>
            </a:endParaRPr>
          </a:p>
        </p:txBody>
      </p:sp>
      <p:sp>
        <p:nvSpPr>
          <p:cNvPr id="222" name="Google Shape;222;p25"/>
          <p:cNvSpPr txBox="1"/>
          <p:nvPr/>
        </p:nvSpPr>
        <p:spPr>
          <a:xfrm rot="-5400000">
            <a:off x="1950375" y="1179300"/>
            <a:ext cx="725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solidFill>
                  <a:srgbClr val="2077B4"/>
                </a:solidFill>
              </a:rPr>
              <a:t>0.795</a:t>
            </a:r>
            <a:endParaRPr sz="2800">
              <a:solidFill>
                <a:schemeClr val="dk1"/>
              </a:solidFill>
            </a:endParaRPr>
          </a:p>
        </p:txBody>
      </p:sp>
      <p:sp>
        <p:nvSpPr>
          <p:cNvPr id="223" name="Google Shape;223;p25"/>
          <p:cNvSpPr txBox="1"/>
          <p:nvPr/>
        </p:nvSpPr>
        <p:spPr>
          <a:xfrm rot="-5400000">
            <a:off x="2223725" y="1179300"/>
            <a:ext cx="725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solidFill>
                  <a:srgbClr val="FF7F0F"/>
                </a:solidFill>
              </a:rPr>
              <a:t>0.791</a:t>
            </a:r>
            <a:endParaRPr sz="2800">
              <a:solidFill>
                <a:srgbClr val="FF7F0F"/>
              </a:solidFill>
            </a:endParaRPr>
          </a:p>
        </p:txBody>
      </p:sp>
      <p:sp>
        <p:nvSpPr>
          <p:cNvPr id="224" name="Google Shape;224;p25"/>
          <p:cNvSpPr txBox="1"/>
          <p:nvPr/>
        </p:nvSpPr>
        <p:spPr>
          <a:xfrm rot="-5400000">
            <a:off x="2466850" y="802525"/>
            <a:ext cx="725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solidFill>
                  <a:srgbClr val="2DA02D"/>
                </a:solidFill>
              </a:rPr>
              <a:t>0.856</a:t>
            </a:r>
            <a:endParaRPr sz="2800">
              <a:solidFill>
                <a:srgbClr val="2DA02D"/>
              </a:solidFill>
            </a:endParaRPr>
          </a:p>
        </p:txBody>
      </p:sp>
      <p:sp>
        <p:nvSpPr>
          <p:cNvPr id="225" name="Google Shape;225;p25"/>
          <p:cNvSpPr txBox="1"/>
          <p:nvPr/>
        </p:nvSpPr>
        <p:spPr>
          <a:xfrm rot="-5400000">
            <a:off x="2730800" y="802525"/>
            <a:ext cx="725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solidFill>
                  <a:srgbClr val="D62829"/>
                </a:solidFill>
              </a:rPr>
              <a:t>0.859</a:t>
            </a:r>
            <a:endParaRPr sz="2800">
              <a:solidFill>
                <a:srgbClr val="D62829"/>
              </a:solidFill>
            </a:endParaRPr>
          </a:p>
        </p:txBody>
      </p:sp>
      <p:sp>
        <p:nvSpPr>
          <p:cNvPr id="226" name="Google Shape;226;p25"/>
          <p:cNvSpPr txBox="1"/>
          <p:nvPr/>
        </p:nvSpPr>
        <p:spPr>
          <a:xfrm rot="-5400000">
            <a:off x="3675150" y="2314450"/>
            <a:ext cx="725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solidFill>
                  <a:srgbClr val="2077B4"/>
                </a:solidFill>
              </a:rPr>
              <a:t>0.580</a:t>
            </a:r>
            <a:endParaRPr sz="2800">
              <a:solidFill>
                <a:schemeClr val="dk1"/>
              </a:solidFill>
            </a:endParaRPr>
          </a:p>
        </p:txBody>
      </p:sp>
      <p:sp>
        <p:nvSpPr>
          <p:cNvPr id="227" name="Google Shape;227;p25"/>
          <p:cNvSpPr txBox="1"/>
          <p:nvPr/>
        </p:nvSpPr>
        <p:spPr>
          <a:xfrm rot="-5400000">
            <a:off x="3918250" y="2492700"/>
            <a:ext cx="725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solidFill>
                  <a:srgbClr val="FF7F0F"/>
                </a:solidFill>
              </a:rPr>
              <a:t>0.552</a:t>
            </a:r>
            <a:endParaRPr sz="2800">
              <a:solidFill>
                <a:srgbClr val="FF7F0F"/>
              </a:solidFill>
            </a:endParaRPr>
          </a:p>
        </p:txBody>
      </p:sp>
      <p:sp>
        <p:nvSpPr>
          <p:cNvPr id="228" name="Google Shape;228;p25"/>
          <p:cNvSpPr txBox="1"/>
          <p:nvPr/>
        </p:nvSpPr>
        <p:spPr>
          <a:xfrm rot="-5400000">
            <a:off x="4176500" y="1905000"/>
            <a:ext cx="725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solidFill>
                  <a:srgbClr val="2DA02D"/>
                </a:solidFill>
              </a:rPr>
              <a:t>0.660</a:t>
            </a:r>
            <a:endParaRPr sz="2800">
              <a:solidFill>
                <a:srgbClr val="2DA02D"/>
              </a:solidFill>
            </a:endParaRPr>
          </a:p>
        </p:txBody>
      </p:sp>
      <p:sp>
        <p:nvSpPr>
          <p:cNvPr id="229" name="Google Shape;229;p25"/>
          <p:cNvSpPr txBox="1"/>
          <p:nvPr/>
        </p:nvSpPr>
        <p:spPr>
          <a:xfrm rot="-5400000">
            <a:off x="4425325" y="1905000"/>
            <a:ext cx="725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solidFill>
                  <a:srgbClr val="D62829"/>
                </a:solidFill>
              </a:rPr>
              <a:t>0.650</a:t>
            </a:r>
            <a:endParaRPr sz="2800">
              <a:solidFill>
                <a:srgbClr val="D62829"/>
              </a:solidFill>
            </a:endParaRPr>
          </a:p>
        </p:txBody>
      </p:sp>
      <p:sp>
        <p:nvSpPr>
          <p:cNvPr id="230" name="Google Shape;230;p25"/>
          <p:cNvSpPr txBox="1"/>
          <p:nvPr/>
        </p:nvSpPr>
        <p:spPr>
          <a:xfrm rot="-5400000">
            <a:off x="5353375" y="1301450"/>
            <a:ext cx="725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solidFill>
                  <a:srgbClr val="2077B4"/>
                </a:solidFill>
              </a:rPr>
              <a:t>0.764</a:t>
            </a:r>
            <a:endParaRPr sz="2800">
              <a:solidFill>
                <a:schemeClr val="dk1"/>
              </a:solidFill>
            </a:endParaRPr>
          </a:p>
        </p:txBody>
      </p:sp>
      <p:sp>
        <p:nvSpPr>
          <p:cNvPr id="231" name="Google Shape;231;p25"/>
          <p:cNvSpPr txBox="1"/>
          <p:nvPr/>
        </p:nvSpPr>
        <p:spPr>
          <a:xfrm rot="-5400000">
            <a:off x="5627900" y="1301450"/>
            <a:ext cx="725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solidFill>
                  <a:srgbClr val="FF7F0F"/>
                </a:solidFill>
              </a:rPr>
              <a:t>0.770</a:t>
            </a:r>
            <a:endParaRPr sz="2800">
              <a:solidFill>
                <a:srgbClr val="FF7F0F"/>
              </a:solidFill>
            </a:endParaRPr>
          </a:p>
        </p:txBody>
      </p:sp>
      <p:sp>
        <p:nvSpPr>
          <p:cNvPr id="232" name="Google Shape;232;p25"/>
          <p:cNvSpPr txBox="1"/>
          <p:nvPr/>
        </p:nvSpPr>
        <p:spPr>
          <a:xfrm rot="-5400000">
            <a:off x="5855925" y="878100"/>
            <a:ext cx="725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solidFill>
                  <a:srgbClr val="2DA02D"/>
                </a:solidFill>
              </a:rPr>
              <a:t>0.841</a:t>
            </a:r>
            <a:endParaRPr sz="2800">
              <a:solidFill>
                <a:srgbClr val="2DA02D"/>
              </a:solidFill>
            </a:endParaRPr>
          </a:p>
        </p:txBody>
      </p:sp>
      <p:sp>
        <p:nvSpPr>
          <p:cNvPr id="233" name="Google Shape;233;p25"/>
          <p:cNvSpPr txBox="1"/>
          <p:nvPr/>
        </p:nvSpPr>
        <p:spPr>
          <a:xfrm rot="-5400000">
            <a:off x="6131500" y="878100"/>
            <a:ext cx="725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solidFill>
                  <a:srgbClr val="D62829"/>
                </a:solidFill>
              </a:rPr>
              <a:t>0.848</a:t>
            </a:r>
            <a:endParaRPr sz="2800">
              <a:solidFill>
                <a:srgbClr val="D62829"/>
              </a:solidFill>
            </a:endParaRPr>
          </a:p>
        </p:txBody>
      </p:sp>
      <p:sp>
        <p:nvSpPr>
          <p:cNvPr id="234" name="Google Shape;234;p25"/>
          <p:cNvSpPr txBox="1"/>
          <p:nvPr/>
        </p:nvSpPr>
        <p:spPr>
          <a:xfrm rot="-5400000">
            <a:off x="7047925" y="1179300"/>
            <a:ext cx="725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solidFill>
                  <a:srgbClr val="2077B4"/>
                </a:solidFill>
              </a:rPr>
              <a:t>0.791</a:t>
            </a:r>
            <a:endParaRPr sz="2800">
              <a:solidFill>
                <a:schemeClr val="dk1"/>
              </a:solidFill>
            </a:endParaRPr>
          </a:p>
        </p:txBody>
      </p:sp>
      <p:sp>
        <p:nvSpPr>
          <p:cNvPr id="235" name="Google Shape;235;p25"/>
          <p:cNvSpPr txBox="1"/>
          <p:nvPr/>
        </p:nvSpPr>
        <p:spPr>
          <a:xfrm rot="-5400000">
            <a:off x="7321250" y="1179300"/>
            <a:ext cx="725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solidFill>
                  <a:srgbClr val="FF7F0F"/>
                </a:solidFill>
              </a:rPr>
              <a:t>0.788</a:t>
            </a:r>
            <a:endParaRPr sz="2800">
              <a:solidFill>
                <a:srgbClr val="FF7F0F"/>
              </a:solidFill>
            </a:endParaRPr>
          </a:p>
        </p:txBody>
      </p:sp>
      <p:sp>
        <p:nvSpPr>
          <p:cNvPr id="236" name="Google Shape;236;p25"/>
          <p:cNvSpPr txBox="1"/>
          <p:nvPr/>
        </p:nvSpPr>
        <p:spPr>
          <a:xfrm rot="-5400000">
            <a:off x="7826050" y="802525"/>
            <a:ext cx="725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solidFill>
                  <a:srgbClr val="D62829"/>
                </a:solidFill>
              </a:rPr>
              <a:t>0.864</a:t>
            </a:r>
            <a:endParaRPr sz="2800">
              <a:solidFill>
                <a:srgbClr val="D62829"/>
              </a:solidFill>
            </a:endParaRPr>
          </a:p>
        </p:txBody>
      </p:sp>
      <p:sp>
        <p:nvSpPr>
          <p:cNvPr id="237" name="Google Shape;237;p25"/>
          <p:cNvSpPr txBox="1"/>
          <p:nvPr/>
        </p:nvSpPr>
        <p:spPr>
          <a:xfrm rot="-5400000">
            <a:off x="7595825" y="802525"/>
            <a:ext cx="725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solidFill>
                  <a:srgbClr val="2DA02D"/>
                </a:solidFill>
              </a:rPr>
              <a:t>0.861</a:t>
            </a:r>
            <a:endParaRPr sz="2800">
              <a:solidFill>
                <a:srgbClr val="2DA02D"/>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43" name="Google Shape;243;p26"/>
          <p:cNvSpPr txBox="1">
            <a:spLocks noGrp="1"/>
          </p:cNvSpPr>
          <p:nvPr>
            <p:ph type="title"/>
          </p:nvPr>
        </p:nvSpPr>
        <p:spPr>
          <a:xfrm>
            <a:off x="1585050" y="0"/>
            <a:ext cx="8636100" cy="870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ambria"/>
              <a:buNone/>
            </a:pPr>
            <a:r>
              <a:rPr lang="en-US" b="1">
                <a:solidFill>
                  <a:schemeClr val="dk1"/>
                </a:solidFill>
              </a:rPr>
              <a:t>Result Interpretation &amp; Conclusion</a:t>
            </a:r>
            <a:endParaRPr b="1">
              <a:solidFill>
                <a:schemeClr val="dk1"/>
              </a:solidFill>
            </a:endParaRPr>
          </a:p>
        </p:txBody>
      </p:sp>
      <p:sp>
        <p:nvSpPr>
          <p:cNvPr id="244" name="Google Shape;244;p26"/>
          <p:cNvSpPr txBox="1"/>
          <p:nvPr/>
        </p:nvSpPr>
        <p:spPr>
          <a:xfrm>
            <a:off x="1585050" y="634500"/>
            <a:ext cx="10454700" cy="6223500"/>
          </a:xfrm>
          <a:prstGeom prst="rect">
            <a:avLst/>
          </a:prstGeom>
          <a:noFill/>
          <a:ln>
            <a:noFill/>
          </a:ln>
        </p:spPr>
        <p:txBody>
          <a:bodyPr spcFirstLastPara="1" wrap="square" lIns="91425" tIns="91425" rIns="91425" bIns="91425" anchor="t" anchorCtr="0">
            <a:spAutoFit/>
          </a:bodyPr>
          <a:lstStyle/>
          <a:p>
            <a:pPr marL="457200" lvl="0" indent="-381000" algn="just" rtl="0">
              <a:spcBef>
                <a:spcPts val="1000"/>
              </a:spcBef>
              <a:spcAft>
                <a:spcPts val="0"/>
              </a:spcAft>
              <a:buClr>
                <a:schemeClr val="dk1"/>
              </a:buClr>
              <a:buSzPts val="2400"/>
              <a:buChar char="●"/>
            </a:pPr>
            <a:r>
              <a:rPr lang="en-US" sz="2400" dirty="0">
                <a:solidFill>
                  <a:schemeClr val="dk1"/>
                </a:solidFill>
              </a:rPr>
              <a:t>We compared precision, recall, f1-score, and accuracy for all models and experiments to determine the best tuned classifier for credit score classification.</a:t>
            </a:r>
            <a:endParaRPr sz="2400" dirty="0">
              <a:solidFill>
                <a:schemeClr val="dk1"/>
              </a:solidFill>
            </a:endParaRPr>
          </a:p>
          <a:p>
            <a:pPr marL="457200" lvl="0" indent="-381000" algn="just" rtl="0">
              <a:spcBef>
                <a:spcPts val="0"/>
              </a:spcBef>
              <a:spcAft>
                <a:spcPts val="0"/>
              </a:spcAft>
              <a:buClr>
                <a:schemeClr val="dk1"/>
              </a:buClr>
              <a:buSzPts val="2400"/>
              <a:buChar char="●"/>
            </a:pPr>
            <a:r>
              <a:rPr lang="en-US" sz="2400" dirty="0">
                <a:solidFill>
                  <a:schemeClr val="dk1"/>
                </a:solidFill>
              </a:rPr>
              <a:t>RF and </a:t>
            </a:r>
            <a:r>
              <a:rPr lang="en-US" sz="2400" dirty="0" err="1">
                <a:solidFill>
                  <a:schemeClr val="dk1"/>
                </a:solidFill>
              </a:rPr>
              <a:t>XGBoost</a:t>
            </a:r>
            <a:r>
              <a:rPr lang="en-US" sz="2400" dirty="0">
                <a:solidFill>
                  <a:schemeClr val="dk1"/>
                </a:solidFill>
              </a:rPr>
              <a:t> perform the best overall. RF was lower than </a:t>
            </a:r>
            <a:r>
              <a:rPr lang="en-US" sz="2400" dirty="0" err="1">
                <a:solidFill>
                  <a:schemeClr val="dk1"/>
                </a:solidFill>
              </a:rPr>
              <a:t>XGBoost</a:t>
            </a:r>
            <a:r>
              <a:rPr lang="en-US" sz="2400" dirty="0">
                <a:solidFill>
                  <a:schemeClr val="dk1"/>
                </a:solidFill>
              </a:rPr>
              <a:t> in f1-score by .01 for an experiment with SMOTE and with outliers. </a:t>
            </a:r>
            <a:r>
              <a:rPr lang="en-US" sz="2400" dirty="0" err="1">
                <a:solidFill>
                  <a:schemeClr val="dk1"/>
                </a:solidFill>
              </a:rPr>
              <a:t>XGBoost</a:t>
            </a:r>
            <a:r>
              <a:rPr lang="en-US" sz="2400" dirty="0">
                <a:solidFill>
                  <a:schemeClr val="dk1"/>
                </a:solidFill>
              </a:rPr>
              <a:t> had a lower precision by .01 than RF when outliers were removed and SMOTE was not applied. </a:t>
            </a:r>
            <a:r>
              <a:rPr lang="en-US" sz="2400" dirty="0" err="1">
                <a:solidFill>
                  <a:schemeClr val="dk1"/>
                </a:solidFill>
              </a:rPr>
              <a:t>XGBoost</a:t>
            </a:r>
            <a:r>
              <a:rPr lang="en-US" sz="2400" dirty="0">
                <a:solidFill>
                  <a:schemeClr val="dk1"/>
                </a:solidFill>
              </a:rPr>
              <a:t> had a lower recall and f1-score by .01 than RF when outliers were not removed and SMOTE was not applied. However, </a:t>
            </a:r>
            <a:r>
              <a:rPr lang="en-US" sz="2400" dirty="0" err="1">
                <a:solidFill>
                  <a:schemeClr val="dk1"/>
                </a:solidFill>
              </a:rPr>
              <a:t>XGBoost</a:t>
            </a:r>
            <a:r>
              <a:rPr lang="en-US" sz="2400" dirty="0">
                <a:solidFill>
                  <a:schemeClr val="dk1"/>
                </a:solidFill>
              </a:rPr>
              <a:t> had the same metrics as RF for most of the experiments. Additionally, </a:t>
            </a:r>
            <a:r>
              <a:rPr lang="en-US" sz="2400" dirty="0" err="1">
                <a:solidFill>
                  <a:schemeClr val="dk1"/>
                </a:solidFill>
              </a:rPr>
              <a:t>XGBoost</a:t>
            </a:r>
            <a:r>
              <a:rPr lang="en-US" sz="2400" dirty="0">
                <a:solidFill>
                  <a:schemeClr val="dk1"/>
                </a:solidFill>
              </a:rPr>
              <a:t> had 0.5% higher accuracy than RF for ½ of the experiments, with 0.3%-0.4% lower accuracy than RF for the other ½ of the experiments where SMOTE was not applied.</a:t>
            </a:r>
            <a:endParaRPr sz="2400" dirty="0">
              <a:solidFill>
                <a:schemeClr val="dk1"/>
              </a:solidFill>
            </a:endParaRPr>
          </a:p>
          <a:p>
            <a:pPr marL="457200" lvl="0" indent="-381000" algn="l" rtl="0">
              <a:spcBef>
                <a:spcPts val="1000"/>
              </a:spcBef>
              <a:spcAft>
                <a:spcPts val="0"/>
              </a:spcAft>
              <a:buClr>
                <a:schemeClr val="dk1"/>
              </a:buClr>
              <a:buSzPts val="2400"/>
              <a:buChar char="●"/>
            </a:pPr>
            <a:r>
              <a:rPr lang="en-US" sz="2400" b="1" dirty="0" err="1">
                <a:solidFill>
                  <a:schemeClr val="dk1"/>
                </a:solidFill>
              </a:rPr>
              <a:t>XGBoost</a:t>
            </a:r>
            <a:r>
              <a:rPr lang="en-US" sz="2400" b="1" dirty="0">
                <a:solidFill>
                  <a:schemeClr val="dk1"/>
                </a:solidFill>
              </a:rPr>
              <a:t> with SMOTE and without outliers was the best model for classifying credit scores in terms of accuracy</a:t>
            </a:r>
            <a:r>
              <a:rPr lang="en-US" sz="2400" dirty="0">
                <a:solidFill>
                  <a:schemeClr val="dk1"/>
                </a:solidFill>
              </a:rPr>
              <a:t>, and had nearly the best f1-score, precision, and recall metrics when compared to RF.</a:t>
            </a:r>
            <a:endParaRPr sz="2400" dirty="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27"/>
          <p:cNvPicPr preferRelativeResize="0">
            <a:picLocks noGrp="1"/>
          </p:cNvPicPr>
          <p:nvPr>
            <p:ph type="pic" idx="2"/>
          </p:nvPr>
        </p:nvPicPr>
        <p:blipFill rotWithShape="1">
          <a:blip r:embed="rId3">
            <a:alphaModFix/>
          </a:blip>
          <a:srcRect l="2084" t="18490" r="27735" b="29098"/>
          <a:stretch/>
        </p:blipFill>
        <p:spPr>
          <a:xfrm>
            <a:off x="7728559" y="0"/>
            <a:ext cx="4463440" cy="6857998"/>
          </a:xfrm>
          <a:prstGeom prst="rect">
            <a:avLst/>
          </a:prstGeom>
          <a:noFill/>
          <a:ln>
            <a:noFill/>
          </a:ln>
        </p:spPr>
      </p:pic>
      <p:sp>
        <p:nvSpPr>
          <p:cNvPr id="250" name="Google Shape;250;p27"/>
          <p:cNvSpPr/>
          <p:nvPr/>
        </p:nvSpPr>
        <p:spPr>
          <a:xfrm>
            <a:off x="2807200" y="2374225"/>
            <a:ext cx="7235700" cy="2278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1" name="Google Shape;251;p27"/>
          <p:cNvSpPr txBox="1"/>
          <p:nvPr/>
        </p:nvSpPr>
        <p:spPr>
          <a:xfrm>
            <a:off x="3943150" y="3079975"/>
            <a:ext cx="4963800" cy="8667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SzPts val="6000"/>
              <a:buFont typeface="Cambria"/>
              <a:buNone/>
            </a:pPr>
            <a:r>
              <a:rPr lang="en-US" sz="6000" b="1">
                <a:solidFill>
                  <a:schemeClr val="dk2"/>
                </a:solidFill>
                <a:latin typeface="Cambria"/>
                <a:ea typeface="Cambria"/>
                <a:cs typeface="Cambria"/>
                <a:sym typeface="Cambria"/>
              </a:rPr>
              <a:t>Thank You </a:t>
            </a:r>
            <a:endParaRPr/>
          </a:p>
        </p:txBody>
      </p:sp>
      <p:pic>
        <p:nvPicPr>
          <p:cNvPr id="252" name="Google Shape;252;p27"/>
          <p:cNvPicPr preferRelativeResize="0"/>
          <p:nvPr/>
        </p:nvPicPr>
        <p:blipFill rotWithShape="1">
          <a:blip r:embed="rId4">
            <a:alphaModFix/>
          </a:blip>
          <a:srcRect/>
          <a:stretch/>
        </p:blipFill>
        <p:spPr>
          <a:xfrm>
            <a:off x="9944064" y="12"/>
            <a:ext cx="2047995" cy="13710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27" name="Google Shape;127;p16"/>
          <p:cNvSpPr txBox="1">
            <a:spLocks noGrp="1"/>
          </p:cNvSpPr>
          <p:nvPr>
            <p:ph type="title"/>
          </p:nvPr>
        </p:nvSpPr>
        <p:spPr>
          <a:xfrm>
            <a:off x="1599450" y="1205001"/>
            <a:ext cx="5116500" cy="999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ambria"/>
              <a:buNone/>
            </a:pPr>
            <a:r>
              <a:rPr lang="en-US" sz="5000"/>
              <a:t>Agenda</a:t>
            </a:r>
            <a:endParaRPr sz="5000"/>
          </a:p>
        </p:txBody>
      </p:sp>
      <p:sp>
        <p:nvSpPr>
          <p:cNvPr id="128" name="Google Shape;128;p16"/>
          <p:cNvSpPr txBox="1">
            <a:spLocks noGrp="1"/>
          </p:cNvSpPr>
          <p:nvPr>
            <p:ph type="body" idx="2"/>
          </p:nvPr>
        </p:nvSpPr>
        <p:spPr>
          <a:xfrm>
            <a:off x="1599450" y="3687688"/>
            <a:ext cx="4746300" cy="2514600"/>
          </a:xfrm>
          <a:prstGeom prst="rect">
            <a:avLst/>
          </a:prstGeom>
          <a:noFill/>
          <a:ln>
            <a:noFill/>
          </a:ln>
        </p:spPr>
        <p:txBody>
          <a:bodyPr spcFirstLastPara="1" wrap="square" lIns="91425" tIns="45700" rIns="91425" bIns="45700" anchor="t" anchorCtr="0">
            <a:noAutofit/>
          </a:bodyPr>
          <a:lstStyle/>
          <a:p>
            <a:pPr marL="457200" lvl="0" indent="-406400" algn="l" rtl="0">
              <a:lnSpc>
                <a:spcPct val="100000"/>
              </a:lnSpc>
              <a:spcBef>
                <a:spcPts val="0"/>
              </a:spcBef>
              <a:spcAft>
                <a:spcPts val="0"/>
              </a:spcAft>
              <a:buSzPts val="2800"/>
              <a:buChar char="➔"/>
            </a:pPr>
            <a:r>
              <a:rPr lang="en-US"/>
              <a:t>Project Introduction</a:t>
            </a:r>
            <a:endParaRPr/>
          </a:p>
          <a:p>
            <a:pPr marL="457200" lvl="0" indent="-406400" algn="l" rtl="0">
              <a:lnSpc>
                <a:spcPct val="100000"/>
              </a:lnSpc>
              <a:spcBef>
                <a:spcPts val="0"/>
              </a:spcBef>
              <a:spcAft>
                <a:spcPts val="0"/>
              </a:spcAft>
              <a:buSzPts val="2800"/>
              <a:buChar char="➔"/>
            </a:pPr>
            <a:r>
              <a:rPr lang="en-US"/>
              <a:t>What does our data look like?</a:t>
            </a:r>
            <a:endParaRPr/>
          </a:p>
          <a:p>
            <a:pPr marL="457200" lvl="0" indent="-406400" algn="l" rtl="0">
              <a:lnSpc>
                <a:spcPct val="100000"/>
              </a:lnSpc>
              <a:spcBef>
                <a:spcPts val="0"/>
              </a:spcBef>
              <a:spcAft>
                <a:spcPts val="0"/>
              </a:spcAft>
              <a:buSzPts val="2800"/>
              <a:buChar char="➔"/>
            </a:pPr>
            <a:r>
              <a:rPr lang="en-US"/>
              <a:t>What did we do?</a:t>
            </a:r>
            <a:endParaRPr/>
          </a:p>
          <a:p>
            <a:pPr marL="457200" lvl="0" indent="-406400" algn="l" rtl="0">
              <a:lnSpc>
                <a:spcPct val="100000"/>
              </a:lnSpc>
              <a:spcBef>
                <a:spcPts val="0"/>
              </a:spcBef>
              <a:spcAft>
                <a:spcPts val="0"/>
              </a:spcAft>
              <a:buSzPts val="2800"/>
              <a:buChar char="➔"/>
            </a:pPr>
            <a:r>
              <a:rPr lang="en-US"/>
              <a:t>Result Interpretation &amp; Conclusion</a:t>
            </a:r>
            <a:endParaRPr/>
          </a:p>
        </p:txBody>
      </p:sp>
      <p:pic>
        <p:nvPicPr>
          <p:cNvPr id="129" name="Google Shape;129;p16"/>
          <p:cNvPicPr preferRelativeResize="0"/>
          <p:nvPr/>
        </p:nvPicPr>
        <p:blipFill rotWithShape="1">
          <a:blip r:embed="rId3">
            <a:alphaModFix/>
          </a:blip>
          <a:srcRect t="15368"/>
          <a:stretch/>
        </p:blipFill>
        <p:spPr>
          <a:xfrm>
            <a:off x="6508100" y="115325"/>
            <a:ext cx="4976174" cy="2932676"/>
          </a:xfrm>
          <a:prstGeom prst="rect">
            <a:avLst/>
          </a:prstGeom>
          <a:noFill/>
          <a:ln>
            <a:noFill/>
          </a:ln>
        </p:spPr>
      </p:pic>
      <p:pic>
        <p:nvPicPr>
          <p:cNvPr id="130" name="Google Shape;130;p16"/>
          <p:cNvPicPr preferRelativeResize="0"/>
          <p:nvPr/>
        </p:nvPicPr>
        <p:blipFill>
          <a:blip r:embed="rId4">
            <a:alphaModFix/>
          </a:blip>
          <a:stretch>
            <a:fillRect/>
          </a:stretch>
        </p:blipFill>
        <p:spPr>
          <a:xfrm>
            <a:off x="7572525" y="3429000"/>
            <a:ext cx="3697500" cy="3292976"/>
          </a:xfrm>
          <a:prstGeom prst="rect">
            <a:avLst/>
          </a:prstGeom>
          <a:noFill/>
          <a:ln>
            <a:noFill/>
          </a:ln>
        </p:spPr>
      </p:pic>
      <p:sp>
        <p:nvSpPr>
          <p:cNvPr id="131" name="Google Shape;131;p16"/>
          <p:cNvSpPr txBox="1"/>
          <p:nvPr/>
        </p:nvSpPr>
        <p:spPr>
          <a:xfrm>
            <a:off x="8253525" y="3048000"/>
            <a:ext cx="2335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u="sng">
                <a:solidFill>
                  <a:schemeClr val="accent2"/>
                </a:solidFill>
                <a:hlinkClick r:id="rId5">
                  <a:extLst>
                    <a:ext uri="{A12FA001-AC4F-418D-AE19-62706E023703}">
                      <ahyp:hlinkClr xmlns:ahyp="http://schemas.microsoft.com/office/drawing/2018/hyperlinkcolor" val="tx"/>
                    </a:ext>
                  </a:extLst>
                </a:hlinkClick>
              </a:rPr>
              <a:t>Credit Score Meter</a:t>
            </a:r>
            <a:r>
              <a:rPr lang="en-US" sz="1200">
                <a:solidFill>
                  <a:schemeClr val="accent2"/>
                </a:solidFill>
              </a:rPr>
              <a:t> (time.com)</a:t>
            </a:r>
            <a:endParaRPr sz="1200">
              <a:solidFill>
                <a:schemeClr val="accent2"/>
              </a:solidFill>
            </a:endParaRPr>
          </a:p>
        </p:txBody>
      </p:sp>
      <p:sp>
        <p:nvSpPr>
          <p:cNvPr id="132" name="Google Shape;132;p16"/>
          <p:cNvSpPr txBox="1"/>
          <p:nvPr/>
        </p:nvSpPr>
        <p:spPr>
          <a:xfrm>
            <a:off x="8253525" y="6597075"/>
            <a:ext cx="2335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u="sng">
                <a:solidFill>
                  <a:schemeClr val="accent2"/>
                </a:solidFill>
                <a:hlinkClick r:id="rId6">
                  <a:extLst>
                    <a:ext uri="{A12FA001-AC4F-418D-AE19-62706E023703}">
                      <ahyp:hlinkClr xmlns:ahyp="http://schemas.microsoft.com/office/drawing/2018/hyperlinkcolor" val="tx"/>
                    </a:ext>
                  </a:extLst>
                </a:hlinkClick>
              </a:rPr>
              <a:t>Credit Score Ranges (rd.com)</a:t>
            </a:r>
            <a:endParaRPr sz="120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txBox="1">
            <a:spLocks noGrp="1"/>
          </p:cNvSpPr>
          <p:nvPr>
            <p:ph type="body" idx="1"/>
          </p:nvPr>
        </p:nvSpPr>
        <p:spPr>
          <a:xfrm>
            <a:off x="1493005" y="417600"/>
            <a:ext cx="5157900" cy="823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3200"/>
              <a:buNone/>
            </a:pPr>
            <a:r>
              <a:rPr lang="en-US"/>
              <a:t>Project Introduction</a:t>
            </a:r>
            <a:endParaRPr/>
          </a:p>
        </p:txBody>
      </p:sp>
      <p:sp>
        <p:nvSpPr>
          <p:cNvPr id="138" name="Google Shape;138;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39" name="Google Shape;139;p17"/>
          <p:cNvSpPr txBox="1"/>
          <p:nvPr/>
        </p:nvSpPr>
        <p:spPr>
          <a:xfrm>
            <a:off x="1493000" y="1377025"/>
            <a:ext cx="10215000" cy="4479300"/>
          </a:xfrm>
          <a:prstGeom prst="rect">
            <a:avLst/>
          </a:prstGeom>
          <a:noFill/>
          <a:ln>
            <a:noFill/>
          </a:ln>
        </p:spPr>
        <p:txBody>
          <a:bodyPr spcFirstLastPara="1" wrap="square" lIns="91425" tIns="91425" rIns="91425" bIns="91425" anchor="t" anchorCtr="0">
            <a:spAutoFit/>
          </a:bodyPr>
          <a:lstStyle/>
          <a:p>
            <a:pPr marL="457200" lvl="0" indent="-381000" algn="just" rtl="0">
              <a:spcBef>
                <a:spcPts val="0"/>
              </a:spcBef>
              <a:spcAft>
                <a:spcPts val="0"/>
              </a:spcAft>
              <a:buSzPts val="2400"/>
              <a:buChar char="●"/>
            </a:pPr>
            <a:r>
              <a:rPr lang="en-US" sz="2400">
                <a:solidFill>
                  <a:schemeClr val="dk1"/>
                </a:solidFill>
              </a:rPr>
              <a:t>Credit scores are used for loans, employment, mortgages, and more.</a:t>
            </a:r>
            <a:endParaRPr sz="2400">
              <a:solidFill>
                <a:schemeClr val="dk1"/>
              </a:solidFill>
            </a:endParaRPr>
          </a:p>
          <a:p>
            <a:pPr marL="457200" lvl="0" indent="-381000" algn="just" rtl="0">
              <a:spcBef>
                <a:spcPts val="0"/>
              </a:spcBef>
              <a:spcAft>
                <a:spcPts val="0"/>
              </a:spcAft>
              <a:buSzPts val="2400"/>
              <a:buChar char="●"/>
            </a:pPr>
            <a:r>
              <a:rPr lang="en-US" sz="2400">
                <a:highlight>
                  <a:srgbClr val="FFFFFF"/>
                </a:highlight>
              </a:rPr>
              <a:t>Our objective is to significantly reduce manual efforts and improve the efficiency of credit assessment.</a:t>
            </a:r>
            <a:endParaRPr sz="2400">
              <a:highlight>
                <a:srgbClr val="FFFFFF"/>
              </a:highlight>
            </a:endParaRPr>
          </a:p>
          <a:p>
            <a:pPr marL="457200" lvl="0" indent="-381000" algn="just" rtl="0">
              <a:spcBef>
                <a:spcPts val="0"/>
              </a:spcBef>
              <a:spcAft>
                <a:spcPts val="0"/>
              </a:spcAft>
              <a:buSzPts val="2400"/>
              <a:buChar char="●"/>
            </a:pPr>
            <a:r>
              <a:rPr lang="en-US" sz="2400">
                <a:highlight>
                  <a:srgbClr val="FFFFFF"/>
                </a:highlight>
              </a:rPr>
              <a:t>We anticipate that implementing this system will result in improved accuracy and consistency in credit scoring.</a:t>
            </a:r>
            <a:endParaRPr sz="2400">
              <a:highlight>
                <a:srgbClr val="FFFFFF"/>
              </a:highlight>
            </a:endParaRPr>
          </a:p>
          <a:p>
            <a:pPr marL="457200" lvl="0" indent="-381000" algn="just" rtl="0">
              <a:spcBef>
                <a:spcPts val="0"/>
              </a:spcBef>
              <a:spcAft>
                <a:spcPts val="0"/>
              </a:spcAft>
              <a:buSzPts val="2400"/>
              <a:buChar char="●"/>
            </a:pPr>
            <a:r>
              <a:rPr lang="en-US" sz="2400">
                <a:solidFill>
                  <a:schemeClr val="dk1"/>
                </a:solidFill>
              </a:rPr>
              <a:t>Implement 4 classifiers with 4 experiments of removing/including outliers and applying/not applying Synthetic Minority Over-sampling Technique (SMOTE)</a:t>
            </a:r>
            <a:endParaRPr sz="2400">
              <a:solidFill>
                <a:schemeClr val="dk1"/>
              </a:solidFill>
            </a:endParaRPr>
          </a:p>
          <a:p>
            <a:pPr marL="914400" lvl="1" indent="-368300" algn="just" rtl="0">
              <a:spcBef>
                <a:spcPts val="0"/>
              </a:spcBef>
              <a:spcAft>
                <a:spcPts val="0"/>
              </a:spcAft>
              <a:buClr>
                <a:schemeClr val="dk1"/>
              </a:buClr>
              <a:buSzPts val="2200"/>
              <a:buChar char="○"/>
            </a:pPr>
            <a:r>
              <a:rPr lang="en-US" sz="2200">
                <a:solidFill>
                  <a:schemeClr val="dk1"/>
                </a:solidFill>
              </a:rPr>
              <a:t>Classifiers: Random Forest (RF), K-Nearest Neighbor (KNN), Gaussian Naive Bayes (GNB), and Extreme Gradient Boosting (XGBoost, also referred to as XGB).</a:t>
            </a:r>
            <a:endParaRPr sz="2200" b="1">
              <a:solidFill>
                <a:schemeClr val="dk1"/>
              </a:solidFill>
            </a:endParaRPr>
          </a:p>
          <a:p>
            <a:pPr marL="0" lvl="0" indent="0" algn="just" rtl="0">
              <a:spcBef>
                <a:spcPts val="0"/>
              </a:spcBef>
              <a:spcAft>
                <a:spcPts val="0"/>
              </a:spcAft>
              <a:buNone/>
            </a:pPr>
            <a:endParaRPr sz="21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body" idx="1"/>
          </p:nvPr>
        </p:nvSpPr>
        <p:spPr>
          <a:xfrm>
            <a:off x="1493005" y="417600"/>
            <a:ext cx="5157900" cy="823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3200"/>
              <a:buNone/>
            </a:pPr>
            <a:r>
              <a:rPr lang="en-US"/>
              <a:t>About Dataset </a:t>
            </a:r>
            <a:endParaRPr/>
          </a:p>
        </p:txBody>
      </p:sp>
      <p:sp>
        <p:nvSpPr>
          <p:cNvPr id="145" name="Google Shape;145;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46" name="Google Shape;146;p18"/>
          <p:cNvPicPr preferRelativeResize="0"/>
          <p:nvPr/>
        </p:nvPicPr>
        <p:blipFill>
          <a:blip r:embed="rId3">
            <a:alphaModFix/>
          </a:blip>
          <a:stretch>
            <a:fillRect/>
          </a:stretch>
        </p:blipFill>
        <p:spPr>
          <a:xfrm>
            <a:off x="6650900" y="1188700"/>
            <a:ext cx="4738650" cy="5441949"/>
          </a:xfrm>
          <a:prstGeom prst="rect">
            <a:avLst/>
          </a:prstGeom>
          <a:noFill/>
          <a:ln>
            <a:noFill/>
          </a:ln>
        </p:spPr>
      </p:pic>
      <p:sp>
        <p:nvSpPr>
          <p:cNvPr id="147" name="Google Shape;147;p18"/>
          <p:cNvSpPr txBox="1"/>
          <p:nvPr/>
        </p:nvSpPr>
        <p:spPr>
          <a:xfrm>
            <a:off x="1493000" y="1600875"/>
            <a:ext cx="4738800" cy="4987200"/>
          </a:xfrm>
          <a:prstGeom prst="rect">
            <a:avLst/>
          </a:prstGeom>
          <a:noFill/>
          <a:ln>
            <a:noFill/>
          </a:ln>
        </p:spPr>
        <p:txBody>
          <a:bodyPr spcFirstLastPara="1" wrap="square" lIns="91425" tIns="91425" rIns="91425" bIns="91425" anchor="t" anchorCtr="0">
            <a:spAutoFit/>
          </a:bodyPr>
          <a:lstStyle/>
          <a:p>
            <a:pPr marL="457200" lvl="0" indent="-381000" algn="just" rtl="0">
              <a:spcBef>
                <a:spcPts val="0"/>
              </a:spcBef>
              <a:spcAft>
                <a:spcPts val="0"/>
              </a:spcAft>
              <a:buSzPts val="2400"/>
              <a:buChar char="●"/>
            </a:pPr>
            <a:r>
              <a:rPr lang="en-US" sz="2400"/>
              <a:t>The dataset is taken from a Kaggle challenge which has the financial data of customers about their bank accounts, annual income, their loan status, credit card information, EMI they pay every month etc., with their status of the credit score.</a:t>
            </a:r>
            <a:endParaRPr sz="2400"/>
          </a:p>
          <a:p>
            <a:pPr marL="457200" lvl="0" indent="0" algn="just" rtl="0">
              <a:spcBef>
                <a:spcPts val="0"/>
              </a:spcBef>
              <a:spcAft>
                <a:spcPts val="0"/>
              </a:spcAft>
              <a:buNone/>
            </a:pPr>
            <a:endParaRPr sz="2400"/>
          </a:p>
          <a:p>
            <a:pPr marL="457200" lvl="0" indent="-381000" algn="just" rtl="0">
              <a:spcBef>
                <a:spcPts val="0"/>
              </a:spcBef>
              <a:spcAft>
                <a:spcPts val="0"/>
              </a:spcAft>
              <a:buSzPts val="2400"/>
              <a:buChar char="●"/>
            </a:pPr>
            <a:r>
              <a:rPr lang="en-US" sz="2400"/>
              <a:t>The target variable has three types of classes called good, poor and standard.</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a:spLocks noGrp="1"/>
          </p:cNvSpPr>
          <p:nvPr>
            <p:ph type="body" idx="1"/>
          </p:nvPr>
        </p:nvSpPr>
        <p:spPr>
          <a:xfrm>
            <a:off x="1493005" y="417600"/>
            <a:ext cx="5157900" cy="823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3200"/>
              <a:buNone/>
            </a:pPr>
            <a:r>
              <a:rPr lang="en-US"/>
              <a:t>Data Description</a:t>
            </a:r>
            <a:endParaRPr/>
          </a:p>
        </p:txBody>
      </p:sp>
      <p:sp>
        <p:nvSpPr>
          <p:cNvPr id="153" name="Google Shape;153;p19"/>
          <p:cNvSpPr txBox="1">
            <a:spLocks noGrp="1"/>
          </p:cNvSpPr>
          <p:nvPr>
            <p:ph type="body" idx="2"/>
          </p:nvPr>
        </p:nvSpPr>
        <p:spPr>
          <a:xfrm>
            <a:off x="1635450" y="1336325"/>
            <a:ext cx="9869100" cy="610500"/>
          </a:xfrm>
          <a:prstGeom prst="rect">
            <a:avLst/>
          </a:prstGeom>
          <a:noFill/>
          <a:ln>
            <a:noFill/>
          </a:ln>
        </p:spPr>
        <p:txBody>
          <a:bodyPr spcFirstLastPara="1" wrap="square" lIns="91425" tIns="45700" rIns="91425" bIns="45700" anchor="t" anchorCtr="0">
            <a:normAutofit fontScale="77500" lnSpcReduction="20000"/>
          </a:bodyPr>
          <a:lstStyle/>
          <a:p>
            <a:pPr marL="457200" lvl="0" indent="-336867" algn="l" rtl="0">
              <a:lnSpc>
                <a:spcPct val="115000"/>
              </a:lnSpc>
              <a:spcBef>
                <a:spcPts val="0"/>
              </a:spcBef>
              <a:spcAft>
                <a:spcPts val="0"/>
              </a:spcAft>
              <a:buSzPct val="100000"/>
              <a:buChar char="●"/>
            </a:pPr>
            <a:r>
              <a:rPr lang="en-US"/>
              <a:t>Data Source: </a:t>
            </a:r>
            <a:r>
              <a:rPr lang="en-US" sz="2200" u="sng">
                <a:solidFill>
                  <a:schemeClr val="hlink"/>
                </a:solidFill>
                <a:highlight>
                  <a:srgbClr val="FFFFFF"/>
                </a:highlight>
                <a:hlinkClick r:id="rId3"/>
              </a:rPr>
              <a:t>https://www.kaggle.com/datasets/parisrohan/credit-score-classification/data</a:t>
            </a:r>
            <a:r>
              <a:rPr lang="en-US" sz="2200">
                <a:solidFill>
                  <a:srgbClr val="000000"/>
                </a:solidFill>
                <a:highlight>
                  <a:srgbClr val="FFFFFF"/>
                </a:highlight>
              </a:rPr>
              <a:t> </a:t>
            </a:r>
            <a:endParaRPr sz="2200">
              <a:solidFill>
                <a:srgbClr val="000000"/>
              </a:solidFill>
              <a:highlight>
                <a:srgbClr val="FFFFFF"/>
              </a:highlight>
            </a:endParaRPr>
          </a:p>
          <a:p>
            <a:pPr marL="457200" lvl="0" indent="-336867" algn="l" rtl="0">
              <a:lnSpc>
                <a:spcPct val="115000"/>
              </a:lnSpc>
              <a:spcBef>
                <a:spcPts val="0"/>
              </a:spcBef>
              <a:spcAft>
                <a:spcPts val="0"/>
              </a:spcAft>
              <a:buSzPct val="100000"/>
              <a:buChar char="●"/>
            </a:pPr>
            <a:r>
              <a:rPr lang="en-US" sz="2200">
                <a:solidFill>
                  <a:srgbClr val="000000"/>
                </a:solidFill>
                <a:highlight>
                  <a:srgbClr val="FFFFFF"/>
                </a:highlight>
              </a:rPr>
              <a:t>The dataset consists of 28 columns and 100,000 rows.</a:t>
            </a:r>
            <a:endParaRPr sz="2200"/>
          </a:p>
        </p:txBody>
      </p:sp>
      <p:sp>
        <p:nvSpPr>
          <p:cNvPr id="154" name="Google Shape;15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55" name="Google Shape;155;p19"/>
          <p:cNvPicPr preferRelativeResize="0"/>
          <p:nvPr/>
        </p:nvPicPr>
        <p:blipFill rotWithShape="1">
          <a:blip r:embed="rId4">
            <a:alphaModFix/>
          </a:blip>
          <a:srcRect l="-1100" t="12000" r="1100" b="-12000"/>
          <a:stretch/>
        </p:blipFill>
        <p:spPr>
          <a:xfrm>
            <a:off x="1309500" y="2253125"/>
            <a:ext cx="10521001" cy="1580275"/>
          </a:xfrm>
          <a:prstGeom prst="rect">
            <a:avLst/>
          </a:prstGeom>
          <a:noFill/>
          <a:ln>
            <a:noFill/>
          </a:ln>
        </p:spPr>
      </p:pic>
      <p:pic>
        <p:nvPicPr>
          <p:cNvPr id="156" name="Google Shape;156;p19"/>
          <p:cNvPicPr preferRelativeResize="0"/>
          <p:nvPr/>
        </p:nvPicPr>
        <p:blipFill>
          <a:blip r:embed="rId5">
            <a:alphaModFix/>
          </a:blip>
          <a:stretch>
            <a:fillRect/>
          </a:stretch>
        </p:blipFill>
        <p:spPr>
          <a:xfrm>
            <a:off x="1309500" y="3968900"/>
            <a:ext cx="10521000" cy="182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2270934" y="479233"/>
            <a:ext cx="9987600" cy="870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4400"/>
              <a:buFont typeface="Cambria"/>
              <a:buNone/>
            </a:pPr>
            <a:r>
              <a:rPr lang="en-US" sz="4800"/>
              <a:t>Flowchart</a:t>
            </a:r>
            <a:endParaRPr sz="4800"/>
          </a:p>
        </p:txBody>
      </p:sp>
      <p:sp>
        <p:nvSpPr>
          <p:cNvPr id="162" name="Google Shape;16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63" name="Google Shape;163;p20"/>
          <p:cNvSpPr/>
          <p:nvPr/>
        </p:nvSpPr>
        <p:spPr>
          <a:xfrm>
            <a:off x="2270925" y="1904438"/>
            <a:ext cx="1783500" cy="8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Read Data</a:t>
            </a:r>
            <a:endParaRPr b="1"/>
          </a:p>
        </p:txBody>
      </p:sp>
      <p:sp>
        <p:nvSpPr>
          <p:cNvPr id="164" name="Google Shape;164;p20"/>
          <p:cNvSpPr/>
          <p:nvPr/>
        </p:nvSpPr>
        <p:spPr>
          <a:xfrm>
            <a:off x="5614625" y="1904450"/>
            <a:ext cx="1783500" cy="8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Data Cleaning</a:t>
            </a:r>
            <a:endParaRPr b="1"/>
          </a:p>
        </p:txBody>
      </p:sp>
      <p:sp>
        <p:nvSpPr>
          <p:cNvPr id="165" name="Google Shape;165;p20"/>
          <p:cNvSpPr/>
          <p:nvPr/>
        </p:nvSpPr>
        <p:spPr>
          <a:xfrm>
            <a:off x="9090450" y="1904450"/>
            <a:ext cx="1783500" cy="8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Encode Categorical Data</a:t>
            </a:r>
            <a:endParaRPr b="1"/>
          </a:p>
        </p:txBody>
      </p:sp>
      <p:sp>
        <p:nvSpPr>
          <p:cNvPr id="166" name="Google Shape;166;p20"/>
          <p:cNvSpPr/>
          <p:nvPr/>
        </p:nvSpPr>
        <p:spPr>
          <a:xfrm>
            <a:off x="9090450" y="3608900"/>
            <a:ext cx="1783500" cy="8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Feature Engineering</a:t>
            </a:r>
            <a:endParaRPr b="1"/>
          </a:p>
        </p:txBody>
      </p:sp>
      <p:sp>
        <p:nvSpPr>
          <p:cNvPr id="167" name="Google Shape;167;p20"/>
          <p:cNvSpPr/>
          <p:nvPr/>
        </p:nvSpPr>
        <p:spPr>
          <a:xfrm>
            <a:off x="5614625" y="3608888"/>
            <a:ext cx="1783500" cy="8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Feature Selection</a:t>
            </a:r>
            <a:endParaRPr b="1"/>
          </a:p>
        </p:txBody>
      </p:sp>
      <p:sp>
        <p:nvSpPr>
          <p:cNvPr id="168" name="Google Shape;168;p20"/>
          <p:cNvSpPr/>
          <p:nvPr/>
        </p:nvSpPr>
        <p:spPr>
          <a:xfrm>
            <a:off x="2270925" y="3608900"/>
            <a:ext cx="1783500" cy="8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Remove Outliers and Apply SMOTE</a:t>
            </a:r>
            <a:endParaRPr b="1"/>
          </a:p>
        </p:txBody>
      </p:sp>
      <p:sp>
        <p:nvSpPr>
          <p:cNvPr id="169" name="Google Shape;169;p20"/>
          <p:cNvSpPr/>
          <p:nvPr/>
        </p:nvSpPr>
        <p:spPr>
          <a:xfrm>
            <a:off x="2270925" y="5313350"/>
            <a:ext cx="1783500" cy="8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Model Selection</a:t>
            </a:r>
            <a:endParaRPr b="1"/>
          </a:p>
        </p:txBody>
      </p:sp>
      <p:sp>
        <p:nvSpPr>
          <p:cNvPr id="170" name="Google Shape;170;p20"/>
          <p:cNvSpPr/>
          <p:nvPr/>
        </p:nvSpPr>
        <p:spPr>
          <a:xfrm>
            <a:off x="5614625" y="5248250"/>
            <a:ext cx="1783500" cy="8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Hyperparameter Tuning</a:t>
            </a:r>
            <a:endParaRPr b="1"/>
          </a:p>
        </p:txBody>
      </p:sp>
      <p:sp>
        <p:nvSpPr>
          <p:cNvPr id="171" name="Google Shape;171;p20"/>
          <p:cNvSpPr/>
          <p:nvPr/>
        </p:nvSpPr>
        <p:spPr>
          <a:xfrm>
            <a:off x="9090450" y="5313350"/>
            <a:ext cx="1783500" cy="8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Interpret Results</a:t>
            </a:r>
            <a:endParaRPr b="1"/>
          </a:p>
        </p:txBody>
      </p:sp>
      <p:sp>
        <p:nvSpPr>
          <p:cNvPr id="172" name="Google Shape;172;p20"/>
          <p:cNvSpPr/>
          <p:nvPr/>
        </p:nvSpPr>
        <p:spPr>
          <a:xfrm>
            <a:off x="4396075" y="2195150"/>
            <a:ext cx="931500" cy="365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3" name="Google Shape;173;p20"/>
          <p:cNvSpPr/>
          <p:nvPr/>
        </p:nvSpPr>
        <p:spPr>
          <a:xfrm>
            <a:off x="7778538" y="2195150"/>
            <a:ext cx="931500" cy="365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4" name="Google Shape;174;p20"/>
          <p:cNvSpPr/>
          <p:nvPr/>
        </p:nvSpPr>
        <p:spPr>
          <a:xfrm>
            <a:off x="7778538" y="5565950"/>
            <a:ext cx="931500" cy="365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5" name="Google Shape;175;p20"/>
          <p:cNvSpPr/>
          <p:nvPr/>
        </p:nvSpPr>
        <p:spPr>
          <a:xfrm>
            <a:off x="4368775" y="5565950"/>
            <a:ext cx="931500" cy="365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6" name="Google Shape;176;p20"/>
          <p:cNvSpPr/>
          <p:nvPr/>
        </p:nvSpPr>
        <p:spPr>
          <a:xfrm>
            <a:off x="7778538" y="3880550"/>
            <a:ext cx="931500" cy="365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7" name="Google Shape;177;p20"/>
          <p:cNvSpPr/>
          <p:nvPr/>
        </p:nvSpPr>
        <p:spPr>
          <a:xfrm>
            <a:off x="4368763" y="3880550"/>
            <a:ext cx="931500" cy="365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8" name="Google Shape;178;p20"/>
          <p:cNvSpPr/>
          <p:nvPr/>
        </p:nvSpPr>
        <p:spPr>
          <a:xfrm>
            <a:off x="9837150" y="2925425"/>
            <a:ext cx="290100" cy="532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9" name="Google Shape;179;p20"/>
          <p:cNvSpPr/>
          <p:nvPr/>
        </p:nvSpPr>
        <p:spPr>
          <a:xfrm>
            <a:off x="3017625" y="4629875"/>
            <a:ext cx="290100" cy="532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body" idx="1"/>
          </p:nvPr>
        </p:nvSpPr>
        <p:spPr>
          <a:xfrm>
            <a:off x="1065626" y="193750"/>
            <a:ext cx="9706500" cy="823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3200"/>
              <a:buNone/>
            </a:pPr>
            <a:r>
              <a:rPr lang="en-US" sz="3000">
                <a:solidFill>
                  <a:srgbClr val="000000"/>
                </a:solidFill>
              </a:rPr>
              <a:t>Data after Feature Selection and Engineering :</a:t>
            </a:r>
            <a:endParaRPr sz="3000"/>
          </a:p>
        </p:txBody>
      </p:sp>
      <p:sp>
        <p:nvSpPr>
          <p:cNvPr id="185" name="Google Shape;185;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86" name="Google Shape;186;p21"/>
          <p:cNvSpPr txBox="1"/>
          <p:nvPr/>
        </p:nvSpPr>
        <p:spPr>
          <a:xfrm>
            <a:off x="1065625" y="1154100"/>
            <a:ext cx="6354900" cy="5202300"/>
          </a:xfrm>
          <a:prstGeom prst="rect">
            <a:avLst/>
          </a:prstGeom>
          <a:noFill/>
          <a:ln>
            <a:noFill/>
          </a:ln>
        </p:spPr>
        <p:txBody>
          <a:bodyPr spcFirstLastPara="1" wrap="square" lIns="91425" tIns="91425" rIns="91425" bIns="91425" anchor="t" anchorCtr="0">
            <a:noAutofit/>
          </a:bodyPr>
          <a:lstStyle/>
          <a:p>
            <a:pPr marL="457200" lvl="0" indent="-381000" algn="just" rtl="0">
              <a:spcBef>
                <a:spcPts val="1000"/>
              </a:spcBef>
              <a:spcAft>
                <a:spcPts val="0"/>
              </a:spcAft>
              <a:buClr>
                <a:schemeClr val="dk1"/>
              </a:buClr>
              <a:buSzPts val="2400"/>
              <a:buChar char="●"/>
            </a:pPr>
            <a:r>
              <a:rPr lang="en-US" sz="2400">
                <a:solidFill>
                  <a:schemeClr val="dk1"/>
                </a:solidFill>
              </a:rPr>
              <a:t>Calculated and incorporated 3 new features:</a:t>
            </a:r>
            <a:endParaRPr sz="2400">
              <a:solidFill>
                <a:schemeClr val="dk1"/>
              </a:solidFill>
            </a:endParaRPr>
          </a:p>
          <a:p>
            <a:pPr marL="914400" lvl="1" indent="-368300" algn="just" rtl="0">
              <a:spcBef>
                <a:spcPts val="0"/>
              </a:spcBef>
              <a:spcAft>
                <a:spcPts val="0"/>
              </a:spcAft>
              <a:buClr>
                <a:schemeClr val="dk1"/>
              </a:buClr>
              <a:buSzPts val="2200"/>
              <a:buChar char="○"/>
            </a:pPr>
            <a:r>
              <a:rPr lang="en-US" sz="2200" b="1">
                <a:solidFill>
                  <a:schemeClr val="dk1"/>
                </a:solidFill>
              </a:rPr>
              <a:t>Total Number of Accounts</a:t>
            </a:r>
            <a:r>
              <a:rPr lang="en-US" sz="2200">
                <a:solidFill>
                  <a:schemeClr val="dk1"/>
                </a:solidFill>
              </a:rPr>
              <a:t>: The summation of an individual’s number of bank accounts and number of credit card accounts.</a:t>
            </a:r>
            <a:endParaRPr sz="2200">
              <a:solidFill>
                <a:schemeClr val="dk1"/>
              </a:solidFill>
            </a:endParaRPr>
          </a:p>
          <a:p>
            <a:pPr marL="914400" lvl="1" indent="-368300" algn="just" rtl="0">
              <a:spcBef>
                <a:spcPts val="0"/>
              </a:spcBef>
              <a:spcAft>
                <a:spcPts val="0"/>
              </a:spcAft>
              <a:buClr>
                <a:schemeClr val="dk1"/>
              </a:buClr>
              <a:buSzPts val="2200"/>
              <a:buChar char="○"/>
            </a:pPr>
            <a:r>
              <a:rPr lang="en-US" sz="2200" b="1">
                <a:solidFill>
                  <a:schemeClr val="dk1"/>
                </a:solidFill>
              </a:rPr>
              <a:t>Debt per Account</a:t>
            </a:r>
            <a:r>
              <a:rPr lang="en-US" sz="2200">
                <a:solidFill>
                  <a:schemeClr val="dk1"/>
                </a:solidFill>
              </a:rPr>
              <a:t>: An individual’s overall outstanding debt divided by the total number of accounts.</a:t>
            </a:r>
            <a:endParaRPr sz="2200">
              <a:solidFill>
                <a:schemeClr val="dk1"/>
              </a:solidFill>
            </a:endParaRPr>
          </a:p>
          <a:p>
            <a:pPr marL="914400" lvl="1" indent="-368300" algn="just" rtl="0">
              <a:spcBef>
                <a:spcPts val="0"/>
              </a:spcBef>
              <a:spcAft>
                <a:spcPts val="0"/>
              </a:spcAft>
              <a:buClr>
                <a:schemeClr val="dk1"/>
              </a:buClr>
              <a:buSzPts val="2200"/>
              <a:buChar char="○"/>
            </a:pPr>
            <a:r>
              <a:rPr lang="en-US" sz="2200" b="1">
                <a:solidFill>
                  <a:schemeClr val="dk1"/>
                </a:solidFill>
              </a:rPr>
              <a:t>Debt-to-Income Ratio</a:t>
            </a:r>
            <a:r>
              <a:rPr lang="en-US" sz="2200">
                <a:solidFill>
                  <a:schemeClr val="dk1"/>
                </a:solidFill>
              </a:rPr>
              <a:t>: An individual’s debt per account divided by their reported annual income.</a:t>
            </a:r>
            <a:endParaRPr sz="2200">
              <a:solidFill>
                <a:schemeClr val="dk1"/>
              </a:solidFill>
            </a:endParaRPr>
          </a:p>
          <a:p>
            <a:pPr marL="457200" lvl="0" indent="-381000" algn="just" rtl="0">
              <a:spcBef>
                <a:spcPts val="0"/>
              </a:spcBef>
              <a:spcAft>
                <a:spcPts val="0"/>
              </a:spcAft>
              <a:buClr>
                <a:schemeClr val="dk1"/>
              </a:buClr>
              <a:buSzPts val="2400"/>
              <a:buChar char="●"/>
            </a:pPr>
            <a:r>
              <a:rPr lang="en-US" sz="2400">
                <a:solidFill>
                  <a:schemeClr val="dk1"/>
                </a:solidFill>
              </a:rPr>
              <a:t>Selected 14 features:</a:t>
            </a:r>
            <a:endParaRPr sz="2400">
              <a:solidFill>
                <a:schemeClr val="dk1"/>
              </a:solidFill>
            </a:endParaRPr>
          </a:p>
          <a:p>
            <a:pPr marL="914400" lvl="1" indent="-368300" algn="just" rtl="0">
              <a:spcBef>
                <a:spcPts val="0"/>
              </a:spcBef>
              <a:spcAft>
                <a:spcPts val="0"/>
              </a:spcAft>
              <a:buClr>
                <a:schemeClr val="dk1"/>
              </a:buClr>
              <a:buSzPts val="2200"/>
              <a:buChar char="○"/>
            </a:pPr>
            <a:r>
              <a:rPr lang="en-US" sz="2200">
                <a:solidFill>
                  <a:schemeClr val="dk1"/>
                </a:solidFill>
              </a:rPr>
              <a:t>Used SelectKBest to choose 14 columns based on Mutual Information score, which measures dependency between features.</a:t>
            </a:r>
            <a:endParaRPr sz="2200">
              <a:solidFill>
                <a:schemeClr val="dk1"/>
              </a:solidFill>
            </a:endParaRPr>
          </a:p>
          <a:p>
            <a:pPr marL="0" lvl="0" indent="0" algn="l" rtl="0">
              <a:spcBef>
                <a:spcPts val="0"/>
              </a:spcBef>
              <a:spcAft>
                <a:spcPts val="0"/>
              </a:spcAft>
              <a:buNone/>
            </a:pPr>
            <a:endParaRPr sz="2800">
              <a:solidFill>
                <a:schemeClr val="dk1"/>
              </a:solidFill>
            </a:endParaRPr>
          </a:p>
        </p:txBody>
      </p:sp>
      <p:pic>
        <p:nvPicPr>
          <p:cNvPr id="187" name="Google Shape;187;p21"/>
          <p:cNvPicPr preferRelativeResize="0"/>
          <p:nvPr/>
        </p:nvPicPr>
        <p:blipFill>
          <a:blip r:embed="rId3">
            <a:alphaModFix/>
          </a:blip>
          <a:stretch>
            <a:fillRect/>
          </a:stretch>
        </p:blipFill>
        <p:spPr>
          <a:xfrm>
            <a:off x="7420525" y="1329575"/>
            <a:ext cx="4635026" cy="502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93" name="Google Shape;193;p22"/>
          <p:cNvSpPr txBox="1">
            <a:spLocks noGrp="1"/>
          </p:cNvSpPr>
          <p:nvPr>
            <p:ph type="title"/>
          </p:nvPr>
        </p:nvSpPr>
        <p:spPr>
          <a:xfrm>
            <a:off x="1890300" y="914400"/>
            <a:ext cx="8636100" cy="8703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mbria"/>
              <a:buNone/>
            </a:pPr>
            <a:r>
              <a:rPr lang="en-US" sz="4400" b="1">
                <a:solidFill>
                  <a:schemeClr val="dk1"/>
                </a:solidFill>
                <a:latin typeface="Cambria"/>
                <a:ea typeface="Cambria"/>
                <a:cs typeface="Cambria"/>
                <a:sym typeface="Cambria"/>
              </a:rPr>
              <a:t>Model Selection</a:t>
            </a:r>
            <a:endParaRPr b="1">
              <a:solidFill>
                <a:schemeClr val="dk1"/>
              </a:solidFill>
            </a:endParaRPr>
          </a:p>
        </p:txBody>
      </p:sp>
      <p:sp>
        <p:nvSpPr>
          <p:cNvPr id="194" name="Google Shape;194;p22"/>
          <p:cNvSpPr txBox="1"/>
          <p:nvPr/>
        </p:nvSpPr>
        <p:spPr>
          <a:xfrm>
            <a:off x="1462950" y="1922450"/>
            <a:ext cx="10102800" cy="5541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endParaRPr sz="2400">
              <a:solidFill>
                <a:schemeClr val="dk1"/>
              </a:solidFill>
            </a:endParaRPr>
          </a:p>
        </p:txBody>
      </p:sp>
      <p:sp>
        <p:nvSpPr>
          <p:cNvPr id="195" name="Google Shape;195;p22"/>
          <p:cNvSpPr txBox="1"/>
          <p:nvPr/>
        </p:nvSpPr>
        <p:spPr>
          <a:xfrm>
            <a:off x="1779600" y="2159750"/>
            <a:ext cx="9989700" cy="3786600"/>
          </a:xfrm>
          <a:prstGeom prst="rect">
            <a:avLst/>
          </a:prstGeom>
          <a:noFill/>
          <a:ln>
            <a:noFill/>
          </a:ln>
        </p:spPr>
        <p:txBody>
          <a:bodyPr spcFirstLastPara="1" wrap="square" lIns="91425" tIns="91425" rIns="91425" bIns="91425" anchor="t" anchorCtr="0">
            <a:spAutoFit/>
          </a:bodyPr>
          <a:lstStyle/>
          <a:p>
            <a:pPr marL="457200" lvl="0" indent="-393700" algn="just" rtl="0">
              <a:spcBef>
                <a:spcPts val="1000"/>
              </a:spcBef>
              <a:spcAft>
                <a:spcPts val="0"/>
              </a:spcAft>
              <a:buClr>
                <a:schemeClr val="dk1"/>
              </a:buClr>
              <a:buSzPts val="2600"/>
              <a:buChar char="●"/>
            </a:pPr>
            <a:r>
              <a:rPr lang="en-US" sz="2600">
                <a:solidFill>
                  <a:schemeClr val="dk1"/>
                </a:solidFill>
              </a:rPr>
              <a:t>Implemented 4 classifiers: Random Forest (RF), K-Nearest Neighbor (KNN), Gaussian Naive Bayes (GNB), and XGBoost (XGB)</a:t>
            </a:r>
            <a:endParaRPr sz="2600">
              <a:solidFill>
                <a:schemeClr val="dk1"/>
              </a:solidFill>
            </a:endParaRPr>
          </a:p>
          <a:p>
            <a:pPr marL="457200" lvl="0" indent="-393700" algn="just" rtl="0">
              <a:spcBef>
                <a:spcPts val="0"/>
              </a:spcBef>
              <a:spcAft>
                <a:spcPts val="0"/>
              </a:spcAft>
              <a:buClr>
                <a:schemeClr val="dk1"/>
              </a:buClr>
              <a:buSzPts val="2600"/>
              <a:buChar char="●"/>
            </a:pPr>
            <a:r>
              <a:rPr lang="en-US" sz="2600">
                <a:solidFill>
                  <a:schemeClr val="dk1"/>
                </a:solidFill>
              </a:rPr>
              <a:t>Each classifier had 4 experiments from different combinations of excluding/including outliers and excluding/including SMOTE</a:t>
            </a:r>
            <a:endParaRPr sz="2600">
              <a:solidFill>
                <a:schemeClr val="dk1"/>
              </a:solidFill>
            </a:endParaRPr>
          </a:p>
          <a:p>
            <a:pPr marL="914400" lvl="1" indent="-393700" algn="just" rtl="0">
              <a:spcBef>
                <a:spcPts val="0"/>
              </a:spcBef>
              <a:spcAft>
                <a:spcPts val="0"/>
              </a:spcAft>
              <a:buClr>
                <a:schemeClr val="dk1"/>
              </a:buClr>
              <a:buSzPts val="2600"/>
              <a:buChar char="○"/>
            </a:pPr>
            <a:r>
              <a:rPr lang="en-US" sz="2600">
                <a:solidFill>
                  <a:schemeClr val="dk1"/>
                </a:solidFill>
              </a:rPr>
              <a:t>without SMOTE, with outliers</a:t>
            </a:r>
            <a:endParaRPr sz="2600">
              <a:solidFill>
                <a:schemeClr val="dk1"/>
              </a:solidFill>
            </a:endParaRPr>
          </a:p>
          <a:p>
            <a:pPr marL="914400" lvl="1" indent="-393700" algn="just" rtl="0">
              <a:spcBef>
                <a:spcPts val="0"/>
              </a:spcBef>
              <a:spcAft>
                <a:spcPts val="0"/>
              </a:spcAft>
              <a:buClr>
                <a:schemeClr val="dk1"/>
              </a:buClr>
              <a:buSzPts val="2600"/>
              <a:buChar char="○"/>
            </a:pPr>
            <a:r>
              <a:rPr lang="en-US" sz="2600">
                <a:solidFill>
                  <a:schemeClr val="dk1"/>
                </a:solidFill>
              </a:rPr>
              <a:t>without SMOTE, without outliers</a:t>
            </a:r>
            <a:endParaRPr sz="2600">
              <a:solidFill>
                <a:schemeClr val="dk1"/>
              </a:solidFill>
            </a:endParaRPr>
          </a:p>
          <a:p>
            <a:pPr marL="914400" lvl="1" indent="-393700" algn="just" rtl="0">
              <a:spcBef>
                <a:spcPts val="0"/>
              </a:spcBef>
              <a:spcAft>
                <a:spcPts val="0"/>
              </a:spcAft>
              <a:buClr>
                <a:schemeClr val="dk1"/>
              </a:buClr>
              <a:buSzPts val="2600"/>
              <a:buChar char="○"/>
            </a:pPr>
            <a:r>
              <a:rPr lang="en-US" sz="2600">
                <a:solidFill>
                  <a:schemeClr val="dk1"/>
                </a:solidFill>
              </a:rPr>
              <a:t>with SMOTE, with outliers</a:t>
            </a:r>
            <a:endParaRPr sz="2600">
              <a:solidFill>
                <a:schemeClr val="dk1"/>
              </a:solidFill>
            </a:endParaRPr>
          </a:p>
          <a:p>
            <a:pPr marL="914400" lvl="1" indent="-393700" algn="just" rtl="0">
              <a:spcBef>
                <a:spcPts val="0"/>
              </a:spcBef>
              <a:spcAft>
                <a:spcPts val="0"/>
              </a:spcAft>
              <a:buClr>
                <a:schemeClr val="dk1"/>
              </a:buClr>
              <a:buSzPts val="2600"/>
              <a:buChar char="○"/>
            </a:pPr>
            <a:r>
              <a:rPr lang="en-US" sz="2600">
                <a:solidFill>
                  <a:schemeClr val="dk1"/>
                </a:solidFill>
              </a:rPr>
              <a:t>with SMOTE, without outliers</a:t>
            </a:r>
            <a:endParaRPr sz="2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01" name="Google Shape;201;p23"/>
          <p:cNvSpPr txBox="1">
            <a:spLocks noGrp="1"/>
          </p:cNvSpPr>
          <p:nvPr>
            <p:ph type="title"/>
          </p:nvPr>
        </p:nvSpPr>
        <p:spPr>
          <a:xfrm>
            <a:off x="1890300" y="914400"/>
            <a:ext cx="8636100" cy="8703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mbria"/>
              <a:buNone/>
            </a:pPr>
            <a:r>
              <a:rPr lang="en-US" sz="4400" b="1">
                <a:solidFill>
                  <a:schemeClr val="dk1"/>
                </a:solidFill>
                <a:latin typeface="Cambria"/>
                <a:ea typeface="Cambria"/>
                <a:cs typeface="Cambria"/>
                <a:sym typeface="Cambria"/>
              </a:rPr>
              <a:t>Hyperparameter Tuning</a:t>
            </a:r>
            <a:endParaRPr b="1">
              <a:solidFill>
                <a:schemeClr val="dk1"/>
              </a:solidFill>
            </a:endParaRPr>
          </a:p>
        </p:txBody>
      </p:sp>
      <p:sp>
        <p:nvSpPr>
          <p:cNvPr id="202" name="Google Shape;202;p23"/>
          <p:cNvSpPr txBox="1"/>
          <p:nvPr/>
        </p:nvSpPr>
        <p:spPr>
          <a:xfrm>
            <a:off x="1462950" y="1922450"/>
            <a:ext cx="10102800" cy="5541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endParaRPr sz="2400">
              <a:solidFill>
                <a:schemeClr val="dk1"/>
              </a:solidFill>
            </a:endParaRPr>
          </a:p>
        </p:txBody>
      </p:sp>
      <p:sp>
        <p:nvSpPr>
          <p:cNvPr id="203" name="Google Shape;203;p23"/>
          <p:cNvSpPr txBox="1"/>
          <p:nvPr/>
        </p:nvSpPr>
        <p:spPr>
          <a:xfrm>
            <a:off x="1779600" y="2159750"/>
            <a:ext cx="9469500" cy="3386400"/>
          </a:xfrm>
          <a:prstGeom prst="rect">
            <a:avLst/>
          </a:prstGeom>
          <a:noFill/>
          <a:ln>
            <a:noFill/>
          </a:ln>
        </p:spPr>
        <p:txBody>
          <a:bodyPr spcFirstLastPara="1" wrap="square" lIns="91425" tIns="91425" rIns="91425" bIns="91425" anchor="t" anchorCtr="0">
            <a:spAutoFit/>
          </a:bodyPr>
          <a:lstStyle/>
          <a:p>
            <a:pPr marL="457200" lvl="0" indent="-381000" algn="just" rtl="0">
              <a:spcBef>
                <a:spcPts val="1000"/>
              </a:spcBef>
              <a:spcAft>
                <a:spcPts val="0"/>
              </a:spcAft>
              <a:buClr>
                <a:schemeClr val="dk1"/>
              </a:buClr>
              <a:buSzPts val="2400"/>
              <a:buChar char="●"/>
            </a:pPr>
            <a:r>
              <a:rPr lang="en-US" sz="2400">
                <a:solidFill>
                  <a:schemeClr val="dk1"/>
                </a:solidFill>
              </a:rPr>
              <a:t>Utilized GridSearchCV with 3-fold cross validation to select parameters based on highest accuracy, for each model and experiment.</a:t>
            </a:r>
            <a:endParaRPr sz="2400">
              <a:solidFill>
                <a:schemeClr val="dk1"/>
              </a:solidFill>
            </a:endParaRPr>
          </a:p>
          <a:p>
            <a:pPr marL="457200" lvl="0" indent="-381000" algn="just" rtl="0">
              <a:spcBef>
                <a:spcPts val="0"/>
              </a:spcBef>
              <a:spcAft>
                <a:spcPts val="0"/>
              </a:spcAft>
              <a:buClr>
                <a:schemeClr val="dk1"/>
              </a:buClr>
              <a:buSzPts val="2400"/>
              <a:buChar char="●"/>
            </a:pPr>
            <a:r>
              <a:rPr lang="en-US" sz="2400">
                <a:solidFill>
                  <a:schemeClr val="dk1"/>
                </a:solidFill>
              </a:rPr>
              <a:t>33% of the dataset for testing</a:t>
            </a:r>
            <a:endParaRPr sz="2400">
              <a:solidFill>
                <a:schemeClr val="dk1"/>
              </a:solidFill>
            </a:endParaRPr>
          </a:p>
          <a:p>
            <a:pPr marL="457200" lvl="0" indent="-381000" algn="just" rtl="0">
              <a:spcBef>
                <a:spcPts val="0"/>
              </a:spcBef>
              <a:spcAft>
                <a:spcPts val="0"/>
              </a:spcAft>
              <a:buClr>
                <a:schemeClr val="dk1"/>
              </a:buClr>
              <a:buSzPts val="2400"/>
              <a:buChar char="●"/>
            </a:pPr>
            <a:r>
              <a:rPr lang="en-US" sz="2400">
                <a:solidFill>
                  <a:schemeClr val="dk1"/>
                </a:solidFill>
              </a:rPr>
              <a:t>Hyperparameter tuning:</a:t>
            </a:r>
            <a:endParaRPr sz="2400">
              <a:solidFill>
                <a:schemeClr val="dk1"/>
              </a:solidFill>
            </a:endParaRPr>
          </a:p>
          <a:p>
            <a:pPr marL="914400" lvl="1" indent="-368300" algn="just" rtl="0">
              <a:spcBef>
                <a:spcPts val="0"/>
              </a:spcBef>
              <a:spcAft>
                <a:spcPts val="0"/>
              </a:spcAft>
              <a:buClr>
                <a:schemeClr val="dk1"/>
              </a:buClr>
              <a:buSzPts val="2200"/>
              <a:buChar char="○"/>
            </a:pPr>
            <a:r>
              <a:rPr lang="en-US" sz="2200" b="1">
                <a:solidFill>
                  <a:schemeClr val="dk1"/>
                </a:solidFill>
              </a:rPr>
              <a:t>RF</a:t>
            </a:r>
            <a:r>
              <a:rPr lang="en-US" sz="2200">
                <a:solidFill>
                  <a:schemeClr val="dk1"/>
                </a:solidFill>
              </a:rPr>
              <a:t>: n_estimators, max depth, min samples leaf</a:t>
            </a:r>
            <a:endParaRPr sz="2200">
              <a:solidFill>
                <a:schemeClr val="dk1"/>
              </a:solidFill>
            </a:endParaRPr>
          </a:p>
          <a:p>
            <a:pPr marL="914400" lvl="1" indent="-368300" algn="just" rtl="0">
              <a:spcBef>
                <a:spcPts val="0"/>
              </a:spcBef>
              <a:spcAft>
                <a:spcPts val="0"/>
              </a:spcAft>
              <a:buClr>
                <a:schemeClr val="dk1"/>
              </a:buClr>
              <a:buSzPts val="2200"/>
              <a:buChar char="○"/>
            </a:pPr>
            <a:r>
              <a:rPr lang="en-US" sz="2200" b="1">
                <a:solidFill>
                  <a:schemeClr val="dk1"/>
                </a:solidFill>
              </a:rPr>
              <a:t>KNN</a:t>
            </a:r>
            <a:r>
              <a:rPr lang="en-US" sz="2200">
                <a:solidFill>
                  <a:schemeClr val="dk1"/>
                </a:solidFill>
              </a:rPr>
              <a:t>: n_neighbors, weights, metric</a:t>
            </a:r>
            <a:endParaRPr sz="2200">
              <a:solidFill>
                <a:schemeClr val="dk1"/>
              </a:solidFill>
            </a:endParaRPr>
          </a:p>
          <a:p>
            <a:pPr marL="914400" lvl="1" indent="-368300" algn="just" rtl="0">
              <a:spcBef>
                <a:spcPts val="0"/>
              </a:spcBef>
              <a:spcAft>
                <a:spcPts val="0"/>
              </a:spcAft>
              <a:buClr>
                <a:schemeClr val="dk1"/>
              </a:buClr>
              <a:buSzPts val="2200"/>
              <a:buChar char="○"/>
            </a:pPr>
            <a:r>
              <a:rPr lang="en-US" sz="2200" b="1">
                <a:solidFill>
                  <a:schemeClr val="dk1"/>
                </a:solidFill>
              </a:rPr>
              <a:t>GNB</a:t>
            </a:r>
            <a:r>
              <a:rPr lang="en-US" sz="2200">
                <a:solidFill>
                  <a:schemeClr val="dk1"/>
                </a:solidFill>
              </a:rPr>
              <a:t>: var smoothing</a:t>
            </a:r>
            <a:endParaRPr sz="2200">
              <a:solidFill>
                <a:schemeClr val="dk1"/>
              </a:solidFill>
            </a:endParaRPr>
          </a:p>
          <a:p>
            <a:pPr marL="914400" lvl="1" indent="-368300" algn="just" rtl="0">
              <a:spcBef>
                <a:spcPts val="0"/>
              </a:spcBef>
              <a:spcAft>
                <a:spcPts val="0"/>
              </a:spcAft>
              <a:buClr>
                <a:schemeClr val="dk1"/>
              </a:buClr>
              <a:buSzPts val="2200"/>
              <a:buChar char="○"/>
            </a:pPr>
            <a:r>
              <a:rPr lang="en-US" sz="2200" b="1">
                <a:solidFill>
                  <a:schemeClr val="dk1"/>
                </a:solidFill>
              </a:rPr>
              <a:t>XGBoost</a:t>
            </a:r>
            <a:r>
              <a:rPr lang="en-US" sz="2200">
                <a:solidFill>
                  <a:schemeClr val="dk1"/>
                </a:solidFill>
              </a:rPr>
              <a:t>: n_estimators, max depth, min child weight</a:t>
            </a:r>
            <a:endParaRPr sz="2200">
              <a:solidFill>
                <a:schemeClr val="dk1"/>
              </a:solidFill>
            </a:endParaRPr>
          </a:p>
        </p:txBody>
      </p:sp>
    </p:spTree>
  </p:cSld>
  <p:clrMapOvr>
    <a:masterClrMapping/>
  </p:clrMapOvr>
</p:sld>
</file>

<file path=ppt/theme/theme1.xml><?xml version="1.0" encoding="utf-8"?>
<a:theme xmlns:a="http://schemas.openxmlformats.org/drawingml/2006/main" name="Basic_Mason_Theme">
  <a:themeElements>
    <a:clrScheme name="GMU 1">
      <a:dk1>
        <a:srgbClr val="262626"/>
      </a:dk1>
      <a:lt1>
        <a:srgbClr val="FFFFFF"/>
      </a:lt1>
      <a:dk2>
        <a:srgbClr val="006633"/>
      </a:dk2>
      <a:lt2>
        <a:srgbClr val="E7E6E6"/>
      </a:lt2>
      <a:accent1>
        <a:srgbClr val="FFCC33"/>
      </a:accent1>
      <a:accent2>
        <a:srgbClr val="00909E"/>
      </a:accent2>
      <a:accent3>
        <a:srgbClr val="415095"/>
      </a:accent3>
      <a:accent4>
        <a:srgbClr val="AB1D36"/>
      </a:accent4>
      <a:accent5>
        <a:srgbClr val="81A32B"/>
      </a:accent5>
      <a:accent6>
        <a:srgbClr val="9D7F2C"/>
      </a:accent6>
      <a:hlink>
        <a:srgbClr val="F7941D"/>
      </a:hlink>
      <a:folHlink>
        <a:srgbClr val="A623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1250</Words>
  <Application>Microsoft Macintosh PowerPoint</Application>
  <PresentationFormat>Widescreen</PresentationFormat>
  <Paragraphs>196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vt:lpstr>
      <vt:lpstr>Courier New</vt:lpstr>
      <vt:lpstr>Basic_Mason_Theme</vt:lpstr>
      <vt:lpstr>PowerPoint Presentation</vt:lpstr>
      <vt:lpstr>Agenda</vt:lpstr>
      <vt:lpstr>PowerPoint Presentation</vt:lpstr>
      <vt:lpstr>PowerPoint Presentation</vt:lpstr>
      <vt:lpstr>PowerPoint Presentation</vt:lpstr>
      <vt:lpstr>Flowchart</vt:lpstr>
      <vt:lpstr>PowerPoint Presentation</vt:lpstr>
      <vt:lpstr>Model Selection</vt:lpstr>
      <vt:lpstr>Hyperparameter Tuning</vt:lpstr>
      <vt:lpstr>PowerPoint Presentation</vt:lpstr>
      <vt:lpstr>PowerPoint Presentation</vt:lpstr>
      <vt:lpstr>Result Interpretation &amp;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Rinki, Mamnuya</cp:lastModifiedBy>
  <cp:revision>1</cp:revision>
  <dcterms:modified xsi:type="dcterms:W3CDTF">2024-04-26T14:21:09Z</dcterms:modified>
</cp:coreProperties>
</file>