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742FF-C514-40F5-877C-B5A34D1F52E4}" v="125" dt="2023-03-01T16:44:48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157" autoAdjust="0"/>
  </p:normalViewPr>
  <p:slideViewPr>
    <p:cSldViewPr snapToGrid="0">
      <p:cViewPr>
        <p:scale>
          <a:sx n="75" d="100"/>
          <a:sy n="75" d="100"/>
        </p:scale>
        <p:origin x="97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e Colotta" userId="6d5a816ccb5f6df2" providerId="LiveId" clId="{A4B742FF-C514-40F5-877C-B5A34D1F52E4}"/>
    <pc:docChg chg="undo redo custSel addSld delSld modSld">
      <pc:chgData name="Chase Colotta" userId="6d5a816ccb5f6df2" providerId="LiveId" clId="{A4B742FF-C514-40F5-877C-B5A34D1F52E4}" dt="2023-03-01T19:44:08.022" v="1404" actId="1076"/>
      <pc:docMkLst>
        <pc:docMk/>
      </pc:docMkLst>
      <pc:sldChg chg="modSp mod">
        <pc:chgData name="Chase Colotta" userId="6d5a816ccb5f6df2" providerId="LiveId" clId="{A4B742FF-C514-40F5-877C-B5A34D1F52E4}" dt="2023-03-01T16:21:37.506" v="1007" actId="403"/>
        <pc:sldMkLst>
          <pc:docMk/>
          <pc:sldMk cId="563641898" sldId="256"/>
        </pc:sldMkLst>
        <pc:spChg chg="mod">
          <ac:chgData name="Chase Colotta" userId="6d5a816ccb5f6df2" providerId="LiveId" clId="{A4B742FF-C514-40F5-877C-B5A34D1F52E4}" dt="2023-03-01T16:20:54.585" v="984" actId="27636"/>
          <ac:spMkLst>
            <pc:docMk/>
            <pc:sldMk cId="563641898" sldId="256"/>
            <ac:spMk id="2" creationId="{E5F8C87E-8287-C86A-AAA8-AA7692EEEFBB}"/>
          </ac:spMkLst>
        </pc:spChg>
        <pc:spChg chg="mod">
          <ac:chgData name="Chase Colotta" userId="6d5a816ccb5f6df2" providerId="LiveId" clId="{A4B742FF-C514-40F5-877C-B5A34D1F52E4}" dt="2023-03-01T16:21:37.506" v="1007" actId="403"/>
          <ac:spMkLst>
            <pc:docMk/>
            <pc:sldMk cId="563641898" sldId="256"/>
            <ac:spMk id="3" creationId="{58DD2A3C-45B7-4174-F0FD-CAF5E2A60D94}"/>
          </ac:spMkLst>
        </pc:spChg>
      </pc:sldChg>
      <pc:sldChg chg="modSp mod">
        <pc:chgData name="Chase Colotta" userId="6d5a816ccb5f6df2" providerId="LiveId" clId="{A4B742FF-C514-40F5-877C-B5A34D1F52E4}" dt="2023-03-01T16:21:49.048" v="1011" actId="403"/>
        <pc:sldMkLst>
          <pc:docMk/>
          <pc:sldMk cId="554936795" sldId="257"/>
        </pc:sldMkLst>
        <pc:spChg chg="mod">
          <ac:chgData name="Chase Colotta" userId="6d5a816ccb5f6df2" providerId="LiveId" clId="{A4B742FF-C514-40F5-877C-B5A34D1F52E4}" dt="2023-03-01T16:21:49.048" v="1011" actId="403"/>
          <ac:spMkLst>
            <pc:docMk/>
            <pc:sldMk cId="554936795" sldId="257"/>
            <ac:spMk id="2" creationId="{3B72C8C6-22F3-7776-E025-BC81DCA4432A}"/>
          </ac:spMkLst>
        </pc:spChg>
        <pc:spChg chg="mod">
          <ac:chgData name="Chase Colotta" userId="6d5a816ccb5f6df2" providerId="LiveId" clId="{A4B742FF-C514-40F5-877C-B5A34D1F52E4}" dt="2023-03-01T16:21:44.478" v="1009" actId="27636"/>
          <ac:spMkLst>
            <pc:docMk/>
            <pc:sldMk cId="554936795" sldId="257"/>
            <ac:spMk id="3" creationId="{3132D081-42DB-80E8-40F9-AE4FA8ADA173}"/>
          </ac:spMkLst>
        </pc:spChg>
      </pc:sldChg>
      <pc:sldChg chg="addSp delSp modSp mod modNotesTx">
        <pc:chgData name="Chase Colotta" userId="6d5a816ccb5f6df2" providerId="LiveId" clId="{A4B742FF-C514-40F5-877C-B5A34D1F52E4}" dt="2023-03-01T16:22:24.078" v="1019" actId="403"/>
        <pc:sldMkLst>
          <pc:docMk/>
          <pc:sldMk cId="1348919225" sldId="258"/>
        </pc:sldMkLst>
        <pc:spChg chg="mod">
          <ac:chgData name="Chase Colotta" userId="6d5a816ccb5f6df2" providerId="LiveId" clId="{A4B742FF-C514-40F5-877C-B5A34D1F52E4}" dt="2023-03-01T16:22:24.078" v="1019" actId="403"/>
          <ac:spMkLst>
            <pc:docMk/>
            <pc:sldMk cId="1348919225" sldId="258"/>
            <ac:spMk id="2" creationId="{726DC429-56A6-3D0F-B7F2-AF8F8FD67F17}"/>
          </ac:spMkLst>
        </pc:spChg>
        <pc:spChg chg="mod">
          <ac:chgData name="Chase Colotta" userId="6d5a816ccb5f6df2" providerId="LiveId" clId="{A4B742FF-C514-40F5-877C-B5A34D1F52E4}" dt="2023-03-01T10:10:51.351" v="13" actId="1076"/>
          <ac:spMkLst>
            <pc:docMk/>
            <pc:sldMk cId="1348919225" sldId="258"/>
            <ac:spMk id="5" creationId="{AF5655BB-F5C5-86D2-372E-52A2D85FB611}"/>
          </ac:spMkLst>
        </pc:spChg>
        <pc:spChg chg="add mod">
          <ac:chgData name="Chase Colotta" userId="6d5a816ccb5f6df2" providerId="LiveId" clId="{A4B742FF-C514-40F5-877C-B5A34D1F52E4}" dt="2023-03-01T16:17:31.091" v="896" actId="20577"/>
          <ac:spMkLst>
            <pc:docMk/>
            <pc:sldMk cId="1348919225" sldId="258"/>
            <ac:spMk id="7" creationId="{17C19A77-8A9F-B7A2-5E4C-CD4C4662C4AB}"/>
          </ac:spMkLst>
        </pc:spChg>
        <pc:picChg chg="mod ord">
          <ac:chgData name="Chase Colotta" userId="6d5a816ccb5f6df2" providerId="LiveId" clId="{A4B742FF-C514-40F5-877C-B5A34D1F52E4}" dt="2023-03-01T16:16:14.439" v="891" actId="1076"/>
          <ac:picMkLst>
            <pc:docMk/>
            <pc:sldMk cId="1348919225" sldId="258"/>
            <ac:picMk id="4" creationId="{F5EADD9C-99B6-B6A4-3E58-2B119C0067DB}"/>
          </ac:picMkLst>
        </pc:picChg>
        <pc:picChg chg="add del mod">
          <ac:chgData name="Chase Colotta" userId="6d5a816ccb5f6df2" providerId="LiveId" clId="{A4B742FF-C514-40F5-877C-B5A34D1F52E4}" dt="2023-03-01T16:17:45.473" v="897" actId="478"/>
          <ac:picMkLst>
            <pc:docMk/>
            <pc:sldMk cId="1348919225" sldId="258"/>
            <ac:picMk id="6" creationId="{2AE95B33-0BE4-97EA-3A09-5C2057B34A7F}"/>
          </ac:picMkLst>
        </pc:picChg>
      </pc:sldChg>
      <pc:sldChg chg="addSp modSp mod">
        <pc:chgData name="Chase Colotta" userId="6d5a816ccb5f6df2" providerId="LiveId" clId="{A4B742FF-C514-40F5-877C-B5A34D1F52E4}" dt="2023-03-01T16:25:26.127" v="1033" actId="1076"/>
        <pc:sldMkLst>
          <pc:docMk/>
          <pc:sldMk cId="3615898076" sldId="259"/>
        </pc:sldMkLst>
        <pc:spChg chg="mod">
          <ac:chgData name="Chase Colotta" userId="6d5a816ccb5f6df2" providerId="LiveId" clId="{A4B742FF-C514-40F5-877C-B5A34D1F52E4}" dt="2023-03-01T16:22:33.704" v="1022" actId="14100"/>
          <ac:spMkLst>
            <pc:docMk/>
            <pc:sldMk cId="3615898076" sldId="259"/>
            <ac:spMk id="2" creationId="{3DA94C06-18A1-E00C-72BA-BAED6067C109}"/>
          </ac:spMkLst>
        </pc:spChg>
        <pc:spChg chg="mod">
          <ac:chgData name="Chase Colotta" userId="6d5a816ccb5f6df2" providerId="LiveId" clId="{A4B742FF-C514-40F5-877C-B5A34D1F52E4}" dt="2023-03-01T16:25:18.302" v="1028" actId="27636"/>
          <ac:spMkLst>
            <pc:docMk/>
            <pc:sldMk cId="3615898076" sldId="259"/>
            <ac:spMk id="3" creationId="{E4EA21A8-0BF6-C521-9A10-64AF1F9ADB5F}"/>
          </ac:spMkLst>
        </pc:spChg>
        <pc:spChg chg="add mod">
          <ac:chgData name="Chase Colotta" userId="6d5a816ccb5f6df2" providerId="LiveId" clId="{A4B742FF-C514-40F5-877C-B5A34D1F52E4}" dt="2023-03-01T16:19:49.462" v="955" actId="1076"/>
          <ac:spMkLst>
            <pc:docMk/>
            <pc:sldMk cId="3615898076" sldId="259"/>
            <ac:spMk id="5" creationId="{FDED57DD-590E-5B1B-C779-E2F66FAE60FD}"/>
          </ac:spMkLst>
        </pc:spChg>
        <pc:picChg chg="add mod">
          <ac:chgData name="Chase Colotta" userId="6d5a816ccb5f6df2" providerId="LiveId" clId="{A4B742FF-C514-40F5-877C-B5A34D1F52E4}" dt="2023-03-01T16:25:26.127" v="1033" actId="1076"/>
          <ac:picMkLst>
            <pc:docMk/>
            <pc:sldMk cId="3615898076" sldId="259"/>
            <ac:picMk id="6" creationId="{ACFCF08E-E959-DA6B-390D-EC679971D436}"/>
          </ac:picMkLst>
        </pc:picChg>
      </pc:sldChg>
      <pc:sldChg chg="addSp delSp modSp mod modNotesTx">
        <pc:chgData name="Chase Colotta" userId="6d5a816ccb5f6df2" providerId="LiveId" clId="{A4B742FF-C514-40F5-877C-B5A34D1F52E4}" dt="2023-03-01T16:36:34.237" v="1282" actId="20577"/>
        <pc:sldMkLst>
          <pc:docMk/>
          <pc:sldMk cId="1205208185" sldId="260"/>
        </pc:sldMkLst>
        <pc:spChg chg="mod">
          <ac:chgData name="Chase Colotta" userId="6d5a816ccb5f6df2" providerId="LiveId" clId="{A4B742FF-C514-40F5-877C-B5A34D1F52E4}" dt="2023-03-01T10:13:01.985" v="23" actId="1076"/>
          <ac:spMkLst>
            <pc:docMk/>
            <pc:sldMk cId="1205208185" sldId="260"/>
            <ac:spMk id="2" creationId="{F66F8104-BE72-3C39-35B8-209BF9D5E68A}"/>
          </ac:spMkLst>
        </pc:spChg>
        <pc:spChg chg="mod">
          <ac:chgData name="Chase Colotta" userId="6d5a816ccb5f6df2" providerId="LiveId" clId="{A4B742FF-C514-40F5-877C-B5A34D1F52E4}" dt="2023-03-01T16:30:05.712" v="1057" actId="1076"/>
          <ac:spMkLst>
            <pc:docMk/>
            <pc:sldMk cId="1205208185" sldId="260"/>
            <ac:spMk id="3" creationId="{A11AB49C-0EE9-8767-46B1-737BBDD172DB}"/>
          </ac:spMkLst>
        </pc:spChg>
        <pc:spChg chg="add mod">
          <ac:chgData name="Chase Colotta" userId="6d5a816ccb5f6df2" providerId="LiveId" clId="{A4B742FF-C514-40F5-877C-B5A34D1F52E4}" dt="2023-03-01T16:35:32.419" v="1211" actId="1076"/>
          <ac:spMkLst>
            <pc:docMk/>
            <pc:sldMk cId="1205208185" sldId="260"/>
            <ac:spMk id="5" creationId="{F36D4E0C-986D-EF3A-3094-E92880BD9F18}"/>
          </ac:spMkLst>
        </pc:spChg>
        <pc:spChg chg="add del mod">
          <ac:chgData name="Chase Colotta" userId="6d5a816ccb5f6df2" providerId="LiveId" clId="{A4B742FF-C514-40F5-877C-B5A34D1F52E4}" dt="2023-03-01T16:33:12.769" v="1152"/>
          <ac:spMkLst>
            <pc:docMk/>
            <pc:sldMk cId="1205208185" sldId="260"/>
            <ac:spMk id="6" creationId="{184E4437-E7EE-6DA2-C943-2D5B11BA9DAB}"/>
          </ac:spMkLst>
        </pc:spChg>
        <pc:spChg chg="add mod">
          <ac:chgData name="Chase Colotta" userId="6d5a816ccb5f6df2" providerId="LiveId" clId="{A4B742FF-C514-40F5-877C-B5A34D1F52E4}" dt="2023-03-01T16:35:35.767" v="1212" actId="1076"/>
          <ac:spMkLst>
            <pc:docMk/>
            <pc:sldMk cId="1205208185" sldId="260"/>
            <ac:spMk id="7" creationId="{D3E1C349-F4DD-3245-9E2B-7BE62C50A4EB}"/>
          </ac:spMkLst>
        </pc:spChg>
        <pc:picChg chg="mod">
          <ac:chgData name="Chase Colotta" userId="6d5a816ccb5f6df2" providerId="LiveId" clId="{A4B742FF-C514-40F5-877C-B5A34D1F52E4}" dt="2023-03-01T10:11:00.761" v="14" actId="1076"/>
          <ac:picMkLst>
            <pc:docMk/>
            <pc:sldMk cId="1205208185" sldId="260"/>
            <ac:picMk id="4" creationId="{B637C7A3-FBF1-2B38-7045-5CE43BA2F111}"/>
          </ac:picMkLst>
        </pc:picChg>
      </pc:sldChg>
      <pc:sldChg chg="addSp delSp modSp mod">
        <pc:chgData name="Chase Colotta" userId="6d5a816ccb5f6df2" providerId="LiveId" clId="{A4B742FF-C514-40F5-877C-B5A34D1F52E4}" dt="2023-03-01T16:38:17.730" v="1289" actId="1076"/>
        <pc:sldMkLst>
          <pc:docMk/>
          <pc:sldMk cId="284338297" sldId="261"/>
        </pc:sldMkLst>
        <pc:spChg chg="mod">
          <ac:chgData name="Chase Colotta" userId="6d5a816ccb5f6df2" providerId="LiveId" clId="{A4B742FF-C514-40F5-877C-B5A34D1F52E4}" dt="2023-03-01T10:12:50.776" v="21" actId="1076"/>
          <ac:spMkLst>
            <pc:docMk/>
            <pc:sldMk cId="284338297" sldId="261"/>
            <ac:spMk id="2" creationId="{B45B6C7A-2539-59C9-AC39-9F79B91DD69B}"/>
          </ac:spMkLst>
        </pc:spChg>
        <pc:spChg chg="add mod">
          <ac:chgData name="Chase Colotta" userId="6d5a816ccb5f6df2" providerId="LiveId" clId="{A4B742FF-C514-40F5-877C-B5A34D1F52E4}" dt="2023-03-01T16:38:17.730" v="1289" actId="1076"/>
          <ac:spMkLst>
            <pc:docMk/>
            <pc:sldMk cId="284338297" sldId="261"/>
            <ac:spMk id="6" creationId="{D0DB47FF-66B0-A222-3A63-F5F3EABF1596}"/>
          </ac:spMkLst>
        </pc:spChg>
        <pc:picChg chg="mod">
          <ac:chgData name="Chase Colotta" userId="6d5a816ccb5f6df2" providerId="LiveId" clId="{A4B742FF-C514-40F5-877C-B5A34D1F52E4}" dt="2023-03-01T16:38:14.290" v="1288" actId="14100"/>
          <ac:picMkLst>
            <pc:docMk/>
            <pc:sldMk cId="284338297" sldId="261"/>
            <ac:picMk id="5" creationId="{BF157A19-A309-C7C0-3FCD-F552FC3F6B6E}"/>
          </ac:picMkLst>
        </pc:picChg>
        <pc:picChg chg="add del">
          <ac:chgData name="Chase Colotta" userId="6d5a816ccb5f6df2" providerId="LiveId" clId="{A4B742FF-C514-40F5-877C-B5A34D1F52E4}" dt="2023-03-01T16:37:54.262" v="1284"/>
          <ac:picMkLst>
            <pc:docMk/>
            <pc:sldMk cId="284338297" sldId="261"/>
            <ac:picMk id="2054" creationId="{95C34FAC-2EE3-9917-B7C0-8E5B8B7F1C25}"/>
          </ac:picMkLst>
        </pc:picChg>
      </pc:sldChg>
      <pc:sldChg chg="modSp mod">
        <pc:chgData name="Chase Colotta" userId="6d5a816ccb5f6df2" providerId="LiveId" clId="{A4B742FF-C514-40F5-877C-B5A34D1F52E4}" dt="2023-03-01T10:13:07.664" v="24" actId="1076"/>
        <pc:sldMkLst>
          <pc:docMk/>
          <pc:sldMk cId="3868991682" sldId="262"/>
        </pc:sldMkLst>
        <pc:spChg chg="mod">
          <ac:chgData name="Chase Colotta" userId="6d5a816ccb5f6df2" providerId="LiveId" clId="{A4B742FF-C514-40F5-877C-B5A34D1F52E4}" dt="2023-03-01T10:13:07.664" v="24" actId="1076"/>
          <ac:spMkLst>
            <pc:docMk/>
            <pc:sldMk cId="3868991682" sldId="262"/>
            <ac:spMk id="2" creationId="{CAF35AA7-742D-A544-656B-A260D3F592B0}"/>
          </ac:spMkLst>
        </pc:spChg>
      </pc:sldChg>
      <pc:sldChg chg="addSp delSp modSp mod">
        <pc:chgData name="Chase Colotta" userId="6d5a816ccb5f6df2" providerId="LiveId" clId="{A4B742FF-C514-40F5-877C-B5A34D1F52E4}" dt="2023-03-01T16:44:44.097" v="1325" actId="1076"/>
        <pc:sldMkLst>
          <pc:docMk/>
          <pc:sldMk cId="164380178" sldId="263"/>
        </pc:sldMkLst>
        <pc:spChg chg="mod">
          <ac:chgData name="Chase Colotta" userId="6d5a816ccb5f6df2" providerId="LiveId" clId="{A4B742FF-C514-40F5-877C-B5A34D1F52E4}" dt="2023-03-01T10:13:12.255" v="25" actId="1076"/>
          <ac:spMkLst>
            <pc:docMk/>
            <pc:sldMk cId="164380178" sldId="263"/>
            <ac:spMk id="2" creationId="{1ABA1A2C-6369-3FFA-8ED7-07908BB30E27}"/>
          </ac:spMkLst>
        </pc:spChg>
        <pc:picChg chg="mod">
          <ac:chgData name="Chase Colotta" userId="6d5a816ccb5f6df2" providerId="LiveId" clId="{A4B742FF-C514-40F5-877C-B5A34D1F52E4}" dt="2023-03-01T16:44:44.097" v="1325" actId="1076"/>
          <ac:picMkLst>
            <pc:docMk/>
            <pc:sldMk cId="164380178" sldId="263"/>
            <ac:picMk id="7" creationId="{5C16BEB3-4A0D-8FDD-5271-B32902A3002C}"/>
          </ac:picMkLst>
        </pc:picChg>
        <pc:picChg chg="add del mod">
          <ac:chgData name="Chase Colotta" userId="6d5a816ccb5f6df2" providerId="LiveId" clId="{A4B742FF-C514-40F5-877C-B5A34D1F52E4}" dt="2023-03-01T16:44:43.777" v="1324"/>
          <ac:picMkLst>
            <pc:docMk/>
            <pc:sldMk cId="164380178" sldId="263"/>
            <ac:picMk id="8" creationId="{C97455FD-45B6-FB24-82BC-99EBBE468BFE}"/>
          </ac:picMkLst>
        </pc:picChg>
      </pc:sldChg>
      <pc:sldChg chg="modSp mod">
        <pc:chgData name="Chase Colotta" userId="6d5a816ccb5f6df2" providerId="LiveId" clId="{A4B742FF-C514-40F5-877C-B5A34D1F52E4}" dt="2023-03-01T16:47:17.540" v="1369" actId="1076"/>
        <pc:sldMkLst>
          <pc:docMk/>
          <pc:sldMk cId="1268729528" sldId="265"/>
        </pc:sldMkLst>
        <pc:spChg chg="mod">
          <ac:chgData name="Chase Colotta" userId="6d5a816ccb5f6df2" providerId="LiveId" clId="{A4B742FF-C514-40F5-877C-B5A34D1F52E4}" dt="2023-03-01T16:46:08.748" v="1341" actId="14100"/>
          <ac:spMkLst>
            <pc:docMk/>
            <pc:sldMk cId="1268729528" sldId="265"/>
            <ac:spMk id="2" creationId="{2E21C199-C8C9-692B-CE7A-58AF6A06E542}"/>
          </ac:spMkLst>
        </pc:spChg>
        <pc:spChg chg="mod">
          <ac:chgData name="Chase Colotta" userId="6d5a816ccb5f6df2" providerId="LiveId" clId="{A4B742FF-C514-40F5-877C-B5A34D1F52E4}" dt="2023-03-01T16:47:01.189" v="1367" actId="1076"/>
          <ac:spMkLst>
            <pc:docMk/>
            <pc:sldMk cId="1268729528" sldId="265"/>
            <ac:spMk id="3" creationId="{6C6626A3-5648-F930-8CC6-576197A2D556}"/>
          </ac:spMkLst>
        </pc:spChg>
        <pc:spChg chg="mod">
          <ac:chgData name="Chase Colotta" userId="6d5a816ccb5f6df2" providerId="LiveId" clId="{A4B742FF-C514-40F5-877C-B5A34D1F52E4}" dt="2023-03-01T16:47:17.540" v="1369" actId="1076"/>
          <ac:spMkLst>
            <pc:docMk/>
            <pc:sldMk cId="1268729528" sldId="265"/>
            <ac:spMk id="4" creationId="{98912804-D23A-AAAC-29D2-BC3ABB989737}"/>
          </ac:spMkLst>
        </pc:spChg>
      </pc:sldChg>
      <pc:sldChg chg="modSp mod">
        <pc:chgData name="Chase Colotta" userId="6d5a816ccb5f6df2" providerId="LiveId" clId="{A4B742FF-C514-40F5-877C-B5A34D1F52E4}" dt="2023-03-01T16:52:20.314" v="1395" actId="1076"/>
        <pc:sldMkLst>
          <pc:docMk/>
          <pc:sldMk cId="1273570424" sldId="266"/>
        </pc:sldMkLst>
        <pc:spChg chg="mod">
          <ac:chgData name="Chase Colotta" userId="6d5a816ccb5f6df2" providerId="LiveId" clId="{A4B742FF-C514-40F5-877C-B5A34D1F52E4}" dt="2023-03-01T16:47:45.172" v="1375" actId="403"/>
          <ac:spMkLst>
            <pc:docMk/>
            <pc:sldMk cId="1273570424" sldId="266"/>
            <ac:spMk id="2" creationId="{89DAEC1A-5839-AEF7-3F99-1FF7400B68E4}"/>
          </ac:spMkLst>
        </pc:spChg>
        <pc:spChg chg="mod">
          <ac:chgData name="Chase Colotta" userId="6d5a816ccb5f6df2" providerId="LiveId" clId="{A4B742FF-C514-40F5-877C-B5A34D1F52E4}" dt="2023-03-01T16:52:11.064" v="1394" actId="1076"/>
          <ac:spMkLst>
            <pc:docMk/>
            <pc:sldMk cId="1273570424" sldId="266"/>
            <ac:spMk id="3" creationId="{69775BCF-5FB5-6258-ED6D-E9202BC812DB}"/>
          </ac:spMkLst>
        </pc:spChg>
        <pc:spChg chg="mod">
          <ac:chgData name="Chase Colotta" userId="6d5a816ccb5f6df2" providerId="LiveId" clId="{A4B742FF-C514-40F5-877C-B5A34D1F52E4}" dt="2023-03-01T16:52:20.314" v="1395" actId="1076"/>
          <ac:spMkLst>
            <pc:docMk/>
            <pc:sldMk cId="1273570424" sldId="266"/>
            <ac:spMk id="4" creationId="{2EE6B048-6F19-8001-945C-FE7C90B6C41F}"/>
          </ac:spMkLst>
        </pc:spChg>
      </pc:sldChg>
      <pc:sldChg chg="addSp modSp mod">
        <pc:chgData name="Chase Colotta" userId="6d5a816ccb5f6df2" providerId="LiveId" clId="{A4B742FF-C514-40F5-877C-B5A34D1F52E4}" dt="2023-03-01T19:44:08.022" v="1404" actId="1076"/>
        <pc:sldMkLst>
          <pc:docMk/>
          <pc:sldMk cId="7495051" sldId="267"/>
        </pc:sldMkLst>
        <pc:spChg chg="mod">
          <ac:chgData name="Chase Colotta" userId="6d5a816ccb5f6df2" providerId="LiveId" clId="{A4B742FF-C514-40F5-877C-B5A34D1F52E4}" dt="2023-03-01T19:44:08.022" v="1404" actId="1076"/>
          <ac:spMkLst>
            <pc:docMk/>
            <pc:sldMk cId="7495051" sldId="267"/>
            <ac:spMk id="3" creationId="{5CC0479F-6E25-8CC4-0F26-2416BD0E9015}"/>
          </ac:spMkLst>
        </pc:spChg>
        <pc:spChg chg="mod">
          <ac:chgData name="Chase Colotta" userId="6d5a816ccb5f6df2" providerId="LiveId" clId="{A4B742FF-C514-40F5-877C-B5A34D1F52E4}" dt="2023-03-01T19:44:00.462" v="1403" actId="403"/>
          <ac:spMkLst>
            <pc:docMk/>
            <pc:sldMk cId="7495051" sldId="267"/>
            <ac:spMk id="4" creationId="{043EF1DA-04C2-A9BC-8DB2-518FFDE36D69}"/>
          </ac:spMkLst>
        </pc:spChg>
        <pc:picChg chg="mod">
          <ac:chgData name="Chase Colotta" userId="6d5a816ccb5f6df2" providerId="LiveId" clId="{A4B742FF-C514-40F5-877C-B5A34D1F52E4}" dt="2023-03-01T15:04:09.669" v="418" actId="1036"/>
          <ac:picMkLst>
            <pc:docMk/>
            <pc:sldMk cId="7495051" sldId="267"/>
            <ac:picMk id="6" creationId="{6E9AD7CC-439F-F6BB-31DC-221A5D3A3192}"/>
          </ac:picMkLst>
        </pc:picChg>
        <pc:picChg chg="add mod">
          <ac:chgData name="Chase Colotta" userId="6d5a816ccb5f6df2" providerId="LiveId" clId="{A4B742FF-C514-40F5-877C-B5A34D1F52E4}" dt="2023-03-01T16:44:57.087" v="1331" actId="1076"/>
          <ac:picMkLst>
            <pc:docMk/>
            <pc:sldMk cId="7495051" sldId="267"/>
            <ac:picMk id="8" creationId="{D0E85E0B-F06C-6CAF-256B-FFAAD3AE2C5D}"/>
          </ac:picMkLst>
        </pc:picChg>
        <pc:picChg chg="add mod">
          <ac:chgData name="Chase Colotta" userId="6d5a816ccb5f6df2" providerId="LiveId" clId="{A4B742FF-C514-40F5-877C-B5A34D1F52E4}" dt="2023-03-01T16:45:32.008" v="1336" actId="14100"/>
          <ac:picMkLst>
            <pc:docMk/>
            <pc:sldMk cId="7495051" sldId="267"/>
            <ac:picMk id="10" creationId="{382B3148-A344-1D7D-DEA1-383B933D6782}"/>
          </ac:picMkLst>
        </pc:picChg>
      </pc:sldChg>
      <pc:sldChg chg="new del">
        <pc:chgData name="Chase Colotta" userId="6d5a816ccb5f6df2" providerId="LiveId" clId="{A4B742FF-C514-40F5-877C-B5A34D1F52E4}" dt="2023-03-01T13:44:54.241" v="32" actId="47"/>
        <pc:sldMkLst>
          <pc:docMk/>
          <pc:sldMk cId="155082385" sldId="268"/>
        </pc:sldMkLst>
      </pc:sldChg>
      <pc:sldChg chg="modSp new mod">
        <pc:chgData name="Chase Colotta" userId="6d5a816ccb5f6df2" providerId="LiveId" clId="{A4B742FF-C514-40F5-877C-B5A34D1F52E4}" dt="2023-03-01T19:43:43.237" v="1396" actId="20577"/>
        <pc:sldMkLst>
          <pc:docMk/>
          <pc:sldMk cId="1576207937" sldId="268"/>
        </pc:sldMkLst>
        <pc:spChg chg="mod">
          <ac:chgData name="Chase Colotta" userId="6d5a816ccb5f6df2" providerId="LiveId" clId="{A4B742FF-C514-40F5-877C-B5A34D1F52E4}" dt="2023-03-01T16:47:38.820" v="1373" actId="403"/>
          <ac:spMkLst>
            <pc:docMk/>
            <pc:sldMk cId="1576207937" sldId="268"/>
            <ac:spMk id="2" creationId="{4B70A4C8-87D3-C0D7-1C73-C71D5A4FA71B}"/>
          </ac:spMkLst>
        </pc:spChg>
        <pc:spChg chg="mod">
          <ac:chgData name="Chase Colotta" userId="6d5a816ccb5f6df2" providerId="LiveId" clId="{A4B742FF-C514-40F5-877C-B5A34D1F52E4}" dt="2023-03-01T16:48:22.122" v="1389" actId="122"/>
          <ac:spMkLst>
            <pc:docMk/>
            <pc:sldMk cId="1576207937" sldId="268"/>
            <ac:spMk id="3" creationId="{B19014B2-8C67-1010-DAC1-A7FB81A708D1}"/>
          </ac:spMkLst>
        </pc:spChg>
        <pc:spChg chg="mod">
          <ac:chgData name="Chase Colotta" userId="6d5a816ccb5f6df2" providerId="LiveId" clId="{A4B742FF-C514-40F5-877C-B5A34D1F52E4}" dt="2023-03-01T16:48:04.497" v="1383" actId="27636"/>
          <ac:spMkLst>
            <pc:docMk/>
            <pc:sldMk cId="1576207937" sldId="268"/>
            <ac:spMk id="4" creationId="{25FC68F8-AAAB-1722-6BF3-A50B4F39E5F5}"/>
          </ac:spMkLst>
        </pc:spChg>
        <pc:spChg chg="mod">
          <ac:chgData name="Chase Colotta" userId="6d5a816ccb5f6df2" providerId="LiveId" clId="{A4B742FF-C514-40F5-877C-B5A34D1F52E4}" dt="2023-03-01T16:48:24.455" v="1390" actId="122"/>
          <ac:spMkLst>
            <pc:docMk/>
            <pc:sldMk cId="1576207937" sldId="268"/>
            <ac:spMk id="5" creationId="{5E59A577-8632-5C96-154A-F3DCD9F1BF4F}"/>
          </ac:spMkLst>
        </pc:spChg>
        <pc:spChg chg="mod">
          <ac:chgData name="Chase Colotta" userId="6d5a816ccb5f6df2" providerId="LiveId" clId="{A4B742FF-C514-40F5-877C-B5A34D1F52E4}" dt="2023-03-01T19:43:43.237" v="1396" actId="20577"/>
          <ac:spMkLst>
            <pc:docMk/>
            <pc:sldMk cId="1576207937" sldId="268"/>
            <ac:spMk id="6" creationId="{F0C1F0F5-1D6B-E7DC-8106-31B0AB3A8662}"/>
          </ac:spMkLst>
        </pc:spChg>
      </pc:sldChg>
      <pc:sldChg chg="new del">
        <pc:chgData name="Chase Colotta" userId="6d5a816ccb5f6df2" providerId="LiveId" clId="{A4B742FF-C514-40F5-877C-B5A34D1F52E4}" dt="2023-03-01T15:05:08.485" v="420" actId="47"/>
        <pc:sldMkLst>
          <pc:docMk/>
          <pc:sldMk cId="244030126" sldId="269"/>
        </pc:sldMkLst>
      </pc:sldChg>
      <pc:sldChg chg="modSp new mod">
        <pc:chgData name="Chase Colotta" userId="6d5a816ccb5f6df2" providerId="LiveId" clId="{A4B742FF-C514-40F5-877C-B5A34D1F52E4}" dt="2023-03-01T16:42:54.089" v="1317" actId="20577"/>
        <pc:sldMkLst>
          <pc:docMk/>
          <pc:sldMk cId="2244570063" sldId="269"/>
        </pc:sldMkLst>
        <pc:spChg chg="mod">
          <ac:chgData name="Chase Colotta" userId="6d5a816ccb5f6df2" providerId="LiveId" clId="{A4B742FF-C514-40F5-877C-B5A34D1F52E4}" dt="2023-03-01T15:06:36.325" v="429" actId="14100"/>
          <ac:spMkLst>
            <pc:docMk/>
            <pc:sldMk cId="2244570063" sldId="269"/>
            <ac:spMk id="2" creationId="{675780BE-3F49-D0DA-A7F9-069AE1EA72EB}"/>
          </ac:spMkLst>
        </pc:spChg>
        <pc:spChg chg="mod">
          <ac:chgData name="Chase Colotta" userId="6d5a816ccb5f6df2" providerId="LiveId" clId="{A4B742FF-C514-40F5-877C-B5A34D1F52E4}" dt="2023-03-01T16:42:54.089" v="1317" actId="20577"/>
          <ac:spMkLst>
            <pc:docMk/>
            <pc:sldMk cId="2244570063" sldId="269"/>
            <ac:spMk id="3" creationId="{A0BCD5CB-24ED-B016-C097-2495F0A081FF}"/>
          </ac:spMkLst>
        </pc:spChg>
      </pc:sldChg>
      <pc:sldChg chg="modSp new mod">
        <pc:chgData name="Chase Colotta" userId="6d5a816ccb5f6df2" providerId="LiveId" clId="{A4B742FF-C514-40F5-877C-B5A34D1F52E4}" dt="2023-03-01T16:22:14.587" v="1017" actId="404"/>
        <pc:sldMkLst>
          <pc:docMk/>
          <pc:sldMk cId="3303233603" sldId="270"/>
        </pc:sldMkLst>
        <pc:spChg chg="mod">
          <ac:chgData name="Chase Colotta" userId="6d5a816ccb5f6df2" providerId="LiveId" clId="{A4B742FF-C514-40F5-877C-B5A34D1F52E4}" dt="2023-03-01T16:21:57.606" v="1013" actId="403"/>
          <ac:spMkLst>
            <pc:docMk/>
            <pc:sldMk cId="3303233603" sldId="270"/>
            <ac:spMk id="2" creationId="{1C134AFB-A0DC-3792-96F9-9A9F30932794}"/>
          </ac:spMkLst>
        </pc:spChg>
        <pc:spChg chg="mod">
          <ac:chgData name="Chase Colotta" userId="6d5a816ccb5f6df2" providerId="LiveId" clId="{A4B742FF-C514-40F5-877C-B5A34D1F52E4}" dt="2023-03-01T16:22:14.587" v="1017" actId="404"/>
          <ac:spMkLst>
            <pc:docMk/>
            <pc:sldMk cId="3303233603" sldId="270"/>
            <ac:spMk id="3" creationId="{F5B8901E-A191-AA5B-8EB7-E3572A4C61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3DF3-46D7-44A0-ABF3-89361488FE7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A0EB7-ED0C-497D-8F6E-AF351621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Discover by Edwin Hall 1879</a:t>
            </a:r>
          </a:p>
          <a:p>
            <a:r>
              <a:rPr lang="en-US" dirty="0"/>
              <a:t>The Hall effect is the potential difference created in an electrical conductor when a magnetic field is introduced perpendicular to the current.</a:t>
            </a:r>
          </a:p>
          <a:p>
            <a:r>
              <a:rPr lang="en-US" dirty="0"/>
              <a:t>Higher magnetic field more electrons deflected making a higher voltage potential </a:t>
            </a:r>
          </a:p>
          <a:p>
            <a:endParaRPr lang="en-US" dirty="0"/>
          </a:p>
          <a:p>
            <a:r>
              <a:rPr lang="en-US" dirty="0"/>
              <a:t>The force that causes the electrons to shift is called Lorentz force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63636"/>
                </a:solidFill>
                <a:effectLst/>
                <a:latin typeface="canada-type-gibson"/>
              </a:rPr>
              <a:t>V</a:t>
            </a:r>
            <a:r>
              <a:rPr lang="en-US" b="0" i="1" baseline="-25000" dirty="0">
                <a:solidFill>
                  <a:srgbClr val="363636"/>
                </a:solidFill>
                <a:effectLst/>
                <a:latin typeface="canada-type-gibson"/>
              </a:rPr>
              <a:t>H</a:t>
            </a:r>
            <a:r>
              <a:rPr lang="en-US" b="0" i="1" dirty="0">
                <a:solidFill>
                  <a:srgbClr val="363636"/>
                </a:solidFill>
                <a:effectLst/>
                <a:latin typeface="canada-type-gibson"/>
              </a:rPr>
              <a:t> is the Hall voltage across the conductive plate,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63636"/>
                </a:solidFill>
                <a:effectLst/>
                <a:latin typeface="canada-type-gibson"/>
              </a:rPr>
              <a:t>I is the current passing through the plate,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63636"/>
                </a:solidFill>
                <a:effectLst/>
                <a:latin typeface="canada-type-gibson"/>
              </a:rPr>
              <a:t>q is the magnitude of the charge of the charge carriers,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363636"/>
                </a:solidFill>
                <a:effectLst/>
                <a:latin typeface="canada-type-gibson"/>
              </a:rPr>
              <a:t>ρn</a:t>
            </a:r>
            <a:r>
              <a:rPr lang="en-US" b="0" i="1" dirty="0">
                <a:solidFill>
                  <a:srgbClr val="363636"/>
                </a:solidFill>
                <a:effectLst/>
                <a:latin typeface="canada-type-gibson"/>
              </a:rPr>
              <a:t> is the number of charge carriers per unit volume,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63636"/>
                </a:solidFill>
                <a:effectLst/>
                <a:latin typeface="canada-type-gibson"/>
              </a:rPr>
              <a:t>t is the thickness of the plate.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63636"/>
                </a:solidFill>
                <a:effectLst/>
                <a:latin typeface="canada-type-gibson"/>
              </a:rPr>
              <a:t>Rh is hall effect coefficient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A0EB7-ED0C-497D-8F6E-AF35162146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1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is the magnetic permeability </a:t>
            </a:r>
          </a:p>
          <a:p>
            <a:r>
              <a:rPr lang="en-US" dirty="0"/>
              <a:t>I is current</a:t>
            </a:r>
          </a:p>
          <a:p>
            <a:r>
              <a:rPr lang="en-US" dirty="0"/>
              <a:t>R is distance from wire</a:t>
            </a:r>
          </a:p>
          <a:p>
            <a:r>
              <a:rPr lang="en-US" dirty="0"/>
              <a:t>A is cross sectional area of wire</a:t>
            </a:r>
          </a:p>
          <a:p>
            <a:r>
              <a:rPr lang="en-US" dirty="0"/>
              <a:t>Theta angle normal to magnetic field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A0EB7-ED0C-497D-8F6E-AF35162146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7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Brushed dc motor</a:t>
            </a:r>
          </a:p>
          <a:p>
            <a:endParaRPr lang="en-US" dirty="0"/>
          </a:p>
          <a:p>
            <a:r>
              <a:rPr lang="en-US" dirty="0"/>
              <a:t>The speaker works by oscillating with current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A0EB7-ED0C-497D-8F6E-AF35162146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Amplifiers to increase intensity of output signals</a:t>
            </a:r>
          </a:p>
          <a:p>
            <a:endParaRPr lang="en-US" dirty="0"/>
          </a:p>
          <a:p>
            <a:r>
              <a:rPr lang="en-US" dirty="0"/>
              <a:t>Schmitt trigger (op-amp) which gives it the on or off nature</a:t>
            </a:r>
          </a:p>
          <a:p>
            <a:r>
              <a:rPr lang="en-US" dirty="0"/>
              <a:t>Open collector NPN </a:t>
            </a:r>
            <a:r>
              <a:rPr lang="en-US" dirty="0" err="1"/>
              <a:t>transitor</a:t>
            </a:r>
            <a:r>
              <a:rPr lang="en-US" dirty="0"/>
              <a:t> there  to switch to ground when magnetic flux density is higher then the on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A0EB7-ED0C-497D-8F6E-AF35162146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6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16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7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4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9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4AB1CC-B1ED-4F2B-B37A-0A2ECAC8C4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DBA767-D951-47C1-A3D7-AA8D8260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ll_effect" TargetMode="External"/><Relationship Id="rId7" Type="http://schemas.openxmlformats.org/officeDocument/2006/relationships/hyperlink" Target="https://www.electronics-tutorials.ws/electromagnetism/hall-effect.html" TargetMode="External"/><Relationship Id="rId2" Type="http://schemas.openxmlformats.org/officeDocument/2006/relationships/hyperlink" Target="https://en.wikipedia.org/wiki/Lorentz_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nesas.com/us/en/support/engineer-school/brushless-dc-motor-01-overview" TargetMode="External"/><Relationship Id="rId5" Type="http://schemas.openxmlformats.org/officeDocument/2006/relationships/hyperlink" Target="https://www.icrfq.net/hall-effect-sensors/" TargetMode="External"/><Relationship Id="rId4" Type="http://schemas.openxmlformats.org/officeDocument/2006/relationships/hyperlink" Target="https://en.wikipedia.org/wiki/Hall_effect_sens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C87E-8287-C86A-AAA8-AA7692EEE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380068"/>
            <a:ext cx="8681007" cy="2616199"/>
          </a:xfrm>
        </p:spPr>
        <p:txBody>
          <a:bodyPr>
            <a:normAutofit/>
          </a:bodyPr>
          <a:lstStyle/>
          <a:p>
            <a:r>
              <a:rPr lang="en-US" dirty="0"/>
              <a:t>Technical Presentation: Hall-Effect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D2A3C-45B7-4174-F0FD-CAF5E2A60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/>
              <a:t>Chase Colotta</a:t>
            </a:r>
          </a:p>
          <a:p>
            <a:pPr algn="ctr"/>
            <a:r>
              <a:rPr lang="en-US" sz="2800" dirty="0"/>
              <a:t>ECE-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4971</a:t>
            </a:r>
          </a:p>
        </p:txBody>
      </p:sp>
    </p:spTree>
    <p:extLst>
      <p:ext uri="{BB962C8B-B14F-4D97-AF65-F5344CB8AC3E}">
        <p14:creationId xmlns:p14="http://schemas.microsoft.com/office/powerpoint/2010/main" val="56364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C199-C8C9-692B-CE7A-58AF6A06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90241"/>
          </a:xfrm>
        </p:spPr>
        <p:txBody>
          <a:bodyPr/>
          <a:lstStyle/>
          <a:p>
            <a:r>
              <a:rPr lang="en-US" dirty="0"/>
              <a:t>Linear Hall Sensors vs. Digital Hall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26A3-5648-F930-8CC6-576197A2D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438398"/>
            <a:ext cx="4895055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Linear</a:t>
            </a:r>
          </a:p>
          <a:p>
            <a:r>
              <a:rPr lang="en-US" sz="2400" dirty="0"/>
              <a:t>Outputs a continuous analog signal that changes with magnetic field strength. </a:t>
            </a:r>
          </a:p>
          <a:p>
            <a:r>
              <a:rPr lang="en-US" sz="2400" dirty="0"/>
              <a:t>Accurate position sensed with voltage changes.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2804-D23A-AAAC-29D2-BC3ABB98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9120" y="2827114"/>
            <a:ext cx="4895056" cy="273548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Digital</a:t>
            </a:r>
          </a:p>
          <a:p>
            <a:r>
              <a:rPr lang="en-US" sz="2400" dirty="0"/>
              <a:t>Has a “Schmitt Trigger” circuit which changes output based on thresholds. </a:t>
            </a:r>
          </a:p>
          <a:p>
            <a:r>
              <a:rPr lang="en-US" sz="2400" dirty="0"/>
              <a:t>‘On’ and ‘Off’ uses no oscillation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2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479F-6E25-8CC4-0F26-2416BD0E9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499"/>
            <a:ext cx="5181600" cy="7407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Linear Hall Sensor Circuit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EF1DA-04C2-A9BC-8DB2-518FFDE36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1965"/>
            <a:ext cx="5181600" cy="983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Digital Hall Sensor Circuit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AD7CC-439F-F6BB-31DC-221A5D3A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90" y="1633839"/>
            <a:ext cx="5547219" cy="3204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E446E-72B5-F418-A88D-9EACEBCB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91" y="1636010"/>
            <a:ext cx="5021578" cy="3190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85E0B-F06C-6CAF-256B-FFAAD3AE2C5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66617" y="5173396"/>
            <a:ext cx="1280887" cy="1302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2B3148-A344-1D7D-DEA1-383B933D6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5018445"/>
            <a:ext cx="2149997" cy="153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EC1A-5839-AEF7-3F99-1FF7400B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Unipolar Sensor and Bipolar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5BCF-5FB5-6258-ED6D-E9202BC81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824" y="1987672"/>
            <a:ext cx="5181600" cy="3295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Unipolar</a:t>
            </a:r>
          </a:p>
          <a:p>
            <a:r>
              <a:rPr lang="en-US" sz="2400" dirty="0"/>
              <a:t>Only needs a single south pole to activate and release them</a:t>
            </a:r>
          </a:p>
          <a:p>
            <a:r>
              <a:rPr lang="en-US" sz="2400" dirty="0"/>
              <a:t>Used as momentary switches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6B048-6F19-8001-945C-FE7C90B6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1424" y="2300187"/>
            <a:ext cx="5181600" cy="3295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Bipolar</a:t>
            </a:r>
          </a:p>
          <a:p>
            <a:r>
              <a:rPr lang="en-US" sz="2400" dirty="0"/>
              <a:t>Requires a south pole to activate the sensor and a north pole to release them</a:t>
            </a:r>
          </a:p>
          <a:p>
            <a:r>
              <a:rPr lang="en-US" sz="2400" dirty="0"/>
              <a:t>Used as latch switches with the output </a:t>
            </a:r>
          </a:p>
        </p:txBody>
      </p:sp>
    </p:spTree>
    <p:extLst>
      <p:ext uri="{BB962C8B-B14F-4D97-AF65-F5344CB8AC3E}">
        <p14:creationId xmlns:p14="http://schemas.microsoft.com/office/powerpoint/2010/main" val="127357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A4C8-87D3-C0D7-1C73-C71D5A4F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13390"/>
          </a:xfrm>
        </p:spPr>
        <p:txBody>
          <a:bodyPr>
            <a:normAutofit/>
          </a:bodyPr>
          <a:lstStyle/>
          <a:p>
            <a:r>
              <a:rPr lang="en-US" sz="4800" dirty="0"/>
              <a:t>Hall Effect Sensors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14B2-8C67-1010-DAC1-A7FB81A70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C68F8-AAAB-1722-6BF3-A50B4F39E5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Immune to dust, dirt, mud, and water</a:t>
            </a:r>
          </a:p>
          <a:p>
            <a:r>
              <a:rPr lang="en-US" sz="2400" dirty="0"/>
              <a:t>Is a non-contact sensor so no wear down</a:t>
            </a:r>
          </a:p>
          <a:p>
            <a:r>
              <a:rPr lang="en-US" sz="2400" dirty="0"/>
              <a:t>Needs no additional shunt resistances in the circuit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9A577-8632-5C96-154A-F3DCD9F1B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1F0F5-1D6B-E7DC-8106-31B0AB3A86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Magnetic flux from surroundings such as wires affects the measured value</a:t>
            </a:r>
          </a:p>
        </p:txBody>
      </p:sp>
    </p:spTree>
    <p:extLst>
      <p:ext uri="{BB962C8B-B14F-4D97-AF65-F5344CB8AC3E}">
        <p14:creationId xmlns:p14="http://schemas.microsoft.com/office/powerpoint/2010/main" val="157620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0BE-3F49-D0DA-A7F9-069AE1EA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3081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D5CB-24ED-B016-C097-2495F0A0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3053"/>
            <a:ext cx="10018713" cy="407814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https://en.wikipedia.org/wiki/Lorentz_force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https://en.wikipedia.org/wiki/Hall_effect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https://en.wikipedia.org/wiki/Hall_effect_sensor</a:t>
            </a:r>
            <a:endParaRPr lang="en-US" dirty="0"/>
          </a:p>
          <a:p>
            <a:r>
              <a:rPr lang="en-US" dirty="0">
                <a:hlinkClick r:id="rId5"/>
              </a:rPr>
              <a:t>https://www.icrfq.net/hall-effect-sensors/</a:t>
            </a:r>
            <a:endParaRPr lang="en-US" dirty="0"/>
          </a:p>
          <a:p>
            <a:r>
              <a:rPr lang="en-US" dirty="0">
                <a:hlinkClick r:id="rId6"/>
              </a:rPr>
              <a:t>https://www.renesas.com/us/en/support/engineer-school/brushless-dc-motor-01-overview</a:t>
            </a:r>
            <a:endParaRPr lang="en-US" dirty="0"/>
          </a:p>
          <a:p>
            <a:r>
              <a:rPr lang="en-US" dirty="0">
                <a:hlinkClick r:id="rId7"/>
              </a:rPr>
              <a:t>https://www.electronics-tutorials.ws/electromagnetism/hall-effect.html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7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8C6-22F3-7776-E025-BC81DCA4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a Hall-effect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D081-42DB-80E8-40F9-AE4FA8AD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It’s a type of sensor that detects the presence and magnitude of a magnetic field using the hall effect.</a:t>
            </a:r>
          </a:p>
          <a:p>
            <a:r>
              <a:rPr lang="en-US" sz="2800" dirty="0"/>
              <a:t>They are used for measuring positioning, speed detecting, and current sensing.</a:t>
            </a:r>
          </a:p>
          <a:p>
            <a:r>
              <a:rPr lang="en-US" sz="2800" dirty="0"/>
              <a:t> It’s mainly used for timing the speed of wheels and shafts like a tachometer and anti-brake locking.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9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4AFB-A0DC-3792-96F9-9A9F3093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2732"/>
            <a:ext cx="10018713" cy="876782"/>
          </a:xfrm>
        </p:spPr>
        <p:txBody>
          <a:bodyPr>
            <a:normAutofit/>
          </a:bodyPr>
          <a:lstStyle/>
          <a:p>
            <a:r>
              <a:rPr lang="en-US" sz="4800" dirty="0"/>
              <a:t>History of the Hall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901E-A191-AA5B-8EB7-E3572A4C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1009"/>
            <a:ext cx="10018713" cy="4240192"/>
          </a:xfrm>
        </p:spPr>
        <p:txBody>
          <a:bodyPr>
            <a:normAutofit/>
          </a:bodyPr>
          <a:lstStyle/>
          <a:p>
            <a:r>
              <a:rPr lang="en-US" dirty="0"/>
              <a:t>The theory of electromagnetism was published by James Clerk Maxwell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1861</a:t>
            </a:r>
          </a:p>
          <a:p>
            <a:r>
              <a:rPr lang="en-US" dirty="0">
                <a:cs typeface="Times New Roman" panose="02020603050405020304" pitchFamily="18" charset="0"/>
              </a:rPr>
              <a:t>This theory was tested for the following years especially the interaction of magnets and current</a:t>
            </a:r>
          </a:p>
          <a:p>
            <a:r>
              <a:rPr lang="en-US" dirty="0"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1879</a:t>
            </a:r>
            <a:r>
              <a:rPr lang="en-US" dirty="0">
                <a:cs typeface="Times New Roman" panose="02020603050405020304" pitchFamily="18" charset="0"/>
              </a:rPr>
              <a:t>, Edwin Hall discovered the hall effect eighteen years before the discovery of the electron</a:t>
            </a:r>
          </a:p>
          <a:p>
            <a:r>
              <a:rPr lang="en-US" dirty="0">
                <a:cs typeface="Times New Roman" panose="02020603050405020304" pitchFamily="18" charset="0"/>
              </a:rPr>
              <a:t>His findings are published  with the name “</a:t>
            </a:r>
            <a:r>
              <a:rPr lang="en-US" b="0" i="0" dirty="0">
                <a:solidFill>
                  <a:srgbClr val="202122"/>
                </a:solidFill>
                <a:effectLst/>
              </a:rPr>
              <a:t>On a New Action of the Magnet on Electric Currents"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323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EADD9C-99B6-B6A4-3E58-2B119C006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0299" y="1597237"/>
            <a:ext cx="5758038" cy="4864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DC429-56A6-3D0F-B7F2-AF8F8FD6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10" y="130464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What is the Hall effect?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5655BB-F5C5-86D2-372E-52A2D85FB611}"/>
                  </a:ext>
                </a:extLst>
              </p:cNvPr>
              <p:cNvSpPr txBox="1"/>
              <p:nvPr/>
            </p:nvSpPr>
            <p:spPr>
              <a:xfrm>
                <a:off x="1401299" y="2273708"/>
                <a:ext cx="2784676" cy="1382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𝑞𝑡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5655BB-F5C5-86D2-372E-52A2D85FB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99" y="2273708"/>
                <a:ext cx="2784676" cy="1382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19A77-8A9F-B7A2-5E4C-CD4C4662C4AB}"/>
                  </a:ext>
                </a:extLst>
              </p:cNvPr>
              <p:cNvSpPr txBox="1"/>
              <p:nvPr/>
            </p:nvSpPr>
            <p:spPr>
              <a:xfrm>
                <a:off x="274239" y="4161099"/>
                <a:ext cx="5758037" cy="138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19A77-8A9F-B7A2-5E4C-CD4C4662C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39" y="4161099"/>
                <a:ext cx="5758037" cy="1386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1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4C06-18A1-E00C-72BA-BAED6067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31157"/>
            <a:ext cx="10018713" cy="1154575"/>
          </a:xfrm>
        </p:spPr>
        <p:txBody>
          <a:bodyPr>
            <a:normAutofit/>
          </a:bodyPr>
          <a:lstStyle/>
          <a:p>
            <a:r>
              <a:rPr lang="en-US" sz="4800" dirty="0"/>
              <a:t>Lorentz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21A8-0BF6-C521-9A10-64AF1F9A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27453"/>
            <a:ext cx="6305452" cy="3163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0" dirty="0"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F is the force acting on a particle</a:t>
            </a:r>
            <a:endParaRPr lang="en-US" b="0" dirty="0">
              <a:ea typeface="Cambria Math" panose="02040503050406030204" pitchFamily="18" charset="0"/>
            </a:endParaRPr>
          </a:p>
          <a:p>
            <a:r>
              <a:rPr lang="en-US" dirty="0"/>
              <a:t>q is the electrical charge</a:t>
            </a:r>
          </a:p>
          <a:p>
            <a:r>
              <a:rPr lang="en-US" dirty="0"/>
              <a:t>v is the instantaneous velocity of the particle due to E and B</a:t>
            </a:r>
          </a:p>
          <a:p>
            <a:r>
              <a:rPr lang="en-US" dirty="0"/>
              <a:t>E is the external electrical field</a:t>
            </a:r>
          </a:p>
          <a:p>
            <a:r>
              <a:rPr lang="en-US" dirty="0"/>
              <a:t>B is the external magnetic field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ED57DD-590E-5B1B-C779-E2F66FAE60FD}"/>
                  </a:ext>
                </a:extLst>
              </p:cNvPr>
              <p:cNvSpPr txBox="1"/>
              <p:nvPr/>
            </p:nvSpPr>
            <p:spPr>
              <a:xfrm>
                <a:off x="3243806" y="1919389"/>
                <a:ext cx="60940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ED57DD-590E-5B1B-C779-E2F66FAE6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06" y="1919389"/>
                <a:ext cx="609407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CFCF08E-E959-DA6B-390D-EC679971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42" y="2899377"/>
            <a:ext cx="4472980" cy="27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8104-BE72-3C39-35B8-209BF9D5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60" y="225001"/>
            <a:ext cx="10018713" cy="1752599"/>
          </a:xfrm>
        </p:spPr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B49C-0EE9-8767-46B1-737BBDD1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9" y="1833532"/>
            <a:ext cx="6835815" cy="3054776"/>
          </a:xfrm>
        </p:spPr>
        <p:txBody>
          <a:bodyPr/>
          <a:lstStyle/>
          <a:p>
            <a:r>
              <a:rPr lang="en-US" dirty="0"/>
              <a:t>As Current flows a magnetic field is created</a:t>
            </a:r>
          </a:p>
          <a:p>
            <a:r>
              <a:rPr lang="en-US" dirty="0"/>
              <a:t>When the amps increase so does the magnetic force. Giving it a higher flux density.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7C7A3-FBF1-2B38-7045-5CE43BA2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972" y="1977600"/>
            <a:ext cx="4059085" cy="4351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6D4E0C-986D-EF3A-3094-E92880BD9F18}"/>
                  </a:ext>
                </a:extLst>
              </p:cNvPr>
              <p:cNvSpPr txBox="1"/>
              <p:nvPr/>
            </p:nvSpPr>
            <p:spPr>
              <a:xfrm>
                <a:off x="1569911" y="4853537"/>
                <a:ext cx="1964320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6D4E0C-986D-EF3A-3094-E92880BD9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11" y="4853537"/>
                <a:ext cx="1964320" cy="115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1C349-F4DD-3245-9E2B-7BE62C50A4EB}"/>
                  </a:ext>
                </a:extLst>
              </p:cNvPr>
              <p:cNvSpPr txBox="1"/>
              <p:nvPr/>
            </p:nvSpPr>
            <p:spPr>
              <a:xfrm>
                <a:off x="3795534" y="5108616"/>
                <a:ext cx="390574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𝐵𝐴𝑐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1C349-F4DD-3245-9E2B-7BE62C50A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534" y="5108616"/>
                <a:ext cx="390574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20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6C7A-2539-59C9-AC39-9F79B91D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7" y="180694"/>
            <a:ext cx="10018713" cy="1752599"/>
          </a:xfrm>
        </p:spPr>
        <p:txBody>
          <a:bodyPr/>
          <a:lstStyle/>
          <a:p>
            <a:r>
              <a:rPr lang="en-US" dirty="0"/>
              <a:t>Electromagnets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C584-3131-C332-B1D4-2ABE6C22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7263"/>
          </a:xfrm>
        </p:spPr>
        <p:txBody>
          <a:bodyPr>
            <a:normAutofit/>
          </a:bodyPr>
          <a:lstStyle/>
          <a:p>
            <a:r>
              <a:rPr lang="en-US" dirty="0"/>
              <a:t>When current flows in a coil it creates an electromagnet</a:t>
            </a:r>
          </a:p>
          <a:p>
            <a:r>
              <a:rPr lang="en-US" dirty="0"/>
              <a:t>These electromagnets can interact with permit magnetics for various effects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57A19-A309-C7C0-3FCD-F552FC3F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47" y="3669175"/>
            <a:ext cx="6583506" cy="282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DB47FF-66B0-A222-3A63-F5F3EABF1596}"/>
                  </a:ext>
                </a:extLst>
              </p:cNvPr>
              <p:cNvSpPr txBox="1"/>
              <p:nvPr/>
            </p:nvSpPr>
            <p:spPr>
              <a:xfrm>
                <a:off x="3981222" y="2901116"/>
                <a:ext cx="42295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𝑛𝐵𝐴𝑐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DB47FF-66B0-A222-3A63-F5F3EABF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22" y="2901116"/>
                <a:ext cx="4229556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3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5AA7-742D-A544-656B-A260D3F5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672" y="43889"/>
            <a:ext cx="10018713" cy="1752599"/>
          </a:xfrm>
        </p:spPr>
        <p:txBody>
          <a:bodyPr/>
          <a:lstStyle/>
          <a:p>
            <a:r>
              <a:rPr lang="en-US" dirty="0"/>
              <a:t>Examples of electromagnetic uses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C79EB-5534-BC1F-320E-2827857F7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96488"/>
            <a:ext cx="5369207" cy="4191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2A51CFC-7745-E69B-3ACA-72EFC193C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72" y="1899334"/>
            <a:ext cx="4095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1A2C-6369-3FFA-8ED7-07908BB3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84" y="0"/>
            <a:ext cx="10018713" cy="1752599"/>
          </a:xfrm>
        </p:spPr>
        <p:txBody>
          <a:bodyPr/>
          <a:lstStyle/>
          <a:p>
            <a:r>
              <a:rPr lang="en-US" dirty="0"/>
              <a:t>Examples of Hall Effect </a:t>
            </a:r>
            <a:r>
              <a:rPr lang="en-US" dirty="0" err="1"/>
              <a:t>Senors</a:t>
            </a:r>
            <a:r>
              <a:rPr lang="en-US" dirty="0"/>
              <a:t> </a:t>
            </a:r>
          </a:p>
        </p:txBody>
      </p:sp>
      <p:pic>
        <p:nvPicPr>
          <p:cNvPr id="6" name="Picture 5" descr="Icon">
            <a:extLst>
              <a:ext uri="{FF2B5EF4-FFF2-40B4-BE49-F238E27FC236}">
                <a16:creationId xmlns:a16="http://schemas.microsoft.com/office/drawing/2014/main" id="{1C1F5726-CADF-A9C9-D367-5CAB7D16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02" y="2070537"/>
            <a:ext cx="4761898" cy="3545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6BEB3-4A0D-8FDD-5271-B32902A30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648" y="1690688"/>
            <a:ext cx="3143250" cy="47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1293</TotalTime>
  <Words>687</Words>
  <Application>Microsoft Office PowerPoint</Application>
  <PresentationFormat>Widescreen</PresentationFormat>
  <Paragraphs>94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canada-type-gibson</vt:lpstr>
      <vt:lpstr>Corbel</vt:lpstr>
      <vt:lpstr>Times New Roman</vt:lpstr>
      <vt:lpstr>Parallax</vt:lpstr>
      <vt:lpstr>Technical Presentation: Hall-Effect Sensor</vt:lpstr>
      <vt:lpstr>What is a Hall-effect sensor?</vt:lpstr>
      <vt:lpstr>History of the Hall Effect</vt:lpstr>
      <vt:lpstr>What is the Hall effect?</vt:lpstr>
      <vt:lpstr>Lorentz Force</vt:lpstr>
      <vt:lpstr>How does this work?</vt:lpstr>
      <vt:lpstr>Electromagnets </vt:lpstr>
      <vt:lpstr>Examples of electromagnetic uses</vt:lpstr>
      <vt:lpstr>Examples of Hall Effect Senors </vt:lpstr>
      <vt:lpstr>Linear Hall Sensors vs. Digital Hall Sensors</vt:lpstr>
      <vt:lpstr>PowerPoint Presentation</vt:lpstr>
      <vt:lpstr>Unipolar Sensor and Bipolar Sensor</vt:lpstr>
      <vt:lpstr>Hall Effect Sensors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Hall-Effect Sensor</dc:title>
  <dc:creator>Colotta, Chase (cdcolotta42)</dc:creator>
  <cp:lastModifiedBy>Colotta, Chase (cdcolotta42)</cp:lastModifiedBy>
  <cp:revision>1</cp:revision>
  <dcterms:created xsi:type="dcterms:W3CDTF">2023-02-28T19:19:04Z</dcterms:created>
  <dcterms:modified xsi:type="dcterms:W3CDTF">2023-03-01T19:44:13Z</dcterms:modified>
</cp:coreProperties>
</file>