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62" r:id="rId3"/>
    <p:sldId id="257" r:id="rId4"/>
    <p:sldId id="260" r:id="rId5"/>
    <p:sldId id="259" r:id="rId6"/>
    <p:sldId id="263" r:id="rId7"/>
    <p:sldId id="261" r:id="rId8"/>
    <p:sldId id="266" r:id="rId9"/>
    <p:sldId id="264" r:id="rId10"/>
    <p:sldId id="272" r:id="rId11"/>
    <p:sldId id="270" r:id="rId12"/>
    <p:sldId id="274" r:id="rId13"/>
    <p:sldId id="269" r:id="rId14"/>
    <p:sldId id="265" r:id="rId15"/>
    <p:sldId id="267" r:id="rId16"/>
    <p:sldId id="268" r:id="rId17"/>
    <p:sldId id="275" r:id="rId18"/>
    <p:sldId id="276" r:id="rId19"/>
    <p:sldId id="258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F6165-A5F0-4897-81E8-03A7F76C225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498955-3733-4167-A9D8-09B50FD1CBC6}">
      <dgm:prSet/>
      <dgm:spPr/>
      <dgm:t>
        <a:bodyPr/>
        <a:lstStyle/>
        <a:p>
          <a:r>
            <a:rPr lang="en-US"/>
            <a:t>Definition: </a:t>
          </a:r>
        </a:p>
      </dgm:t>
    </dgm:pt>
    <dgm:pt modelId="{04A23F57-5C24-4976-80FC-F682447D4FDE}" type="parTrans" cxnId="{7E11AB63-DEEE-42E1-805C-8620C7E02C2D}">
      <dgm:prSet/>
      <dgm:spPr/>
      <dgm:t>
        <a:bodyPr/>
        <a:lstStyle/>
        <a:p>
          <a:endParaRPr lang="en-US"/>
        </a:p>
      </dgm:t>
    </dgm:pt>
    <dgm:pt modelId="{A0A54240-3EF5-4C44-AF7B-39CD9890C827}" type="sibTrans" cxnId="{7E11AB63-DEEE-42E1-805C-8620C7E02C2D}">
      <dgm:prSet/>
      <dgm:spPr/>
      <dgm:t>
        <a:bodyPr/>
        <a:lstStyle/>
        <a:p>
          <a:endParaRPr lang="en-US"/>
        </a:p>
      </dgm:t>
    </dgm:pt>
    <dgm:pt modelId="{60814BA4-0079-492A-A7C5-D8A6BC08D44D}">
      <dgm:prSet/>
      <dgm:spPr/>
      <dgm:t>
        <a:bodyPr/>
        <a:lstStyle/>
        <a:p>
          <a:r>
            <a:rPr lang="en-US" b="0" i="1"/>
            <a:t>Mechanical device where two or more gears are made to mesh with each other to transmit power from one shaft to another.</a:t>
          </a:r>
          <a:r>
            <a:rPr lang="en-US" i="1"/>
            <a:t> </a:t>
          </a:r>
          <a:endParaRPr lang="en-US"/>
        </a:p>
      </dgm:t>
    </dgm:pt>
    <dgm:pt modelId="{550857B8-0ADA-43A3-AD04-4380EC3364BD}" type="parTrans" cxnId="{232B7179-5A92-4F24-9A3F-584E5B97A765}">
      <dgm:prSet/>
      <dgm:spPr/>
      <dgm:t>
        <a:bodyPr/>
        <a:lstStyle/>
        <a:p>
          <a:endParaRPr lang="en-US"/>
        </a:p>
      </dgm:t>
    </dgm:pt>
    <dgm:pt modelId="{78CCD719-B1FC-4B5C-9591-9582BE63EDC0}" type="sibTrans" cxnId="{232B7179-5A92-4F24-9A3F-584E5B97A765}">
      <dgm:prSet/>
      <dgm:spPr/>
      <dgm:t>
        <a:bodyPr/>
        <a:lstStyle/>
        <a:p>
          <a:endParaRPr lang="en-US"/>
        </a:p>
      </dgm:t>
    </dgm:pt>
    <dgm:pt modelId="{CC20D490-BB68-4DCA-811F-CBF60F69E08D}">
      <dgm:prSet/>
      <dgm:spPr/>
      <dgm:t>
        <a:bodyPr/>
        <a:lstStyle/>
        <a:p>
          <a:r>
            <a:rPr lang="en-US"/>
            <a:t>Purposes</a:t>
          </a:r>
        </a:p>
      </dgm:t>
    </dgm:pt>
    <dgm:pt modelId="{8DC98F82-42A0-4989-BA3C-E5D42F35AAB2}" type="parTrans" cxnId="{D5555636-C8F4-4EF5-9A84-D8D5513D5CF7}">
      <dgm:prSet/>
      <dgm:spPr/>
      <dgm:t>
        <a:bodyPr/>
        <a:lstStyle/>
        <a:p>
          <a:endParaRPr lang="en-US"/>
        </a:p>
      </dgm:t>
    </dgm:pt>
    <dgm:pt modelId="{3C5CC5FE-1CEB-4F73-A13A-11EF9AAC9C38}" type="sibTrans" cxnId="{D5555636-C8F4-4EF5-9A84-D8D5513D5CF7}">
      <dgm:prSet/>
      <dgm:spPr/>
      <dgm:t>
        <a:bodyPr/>
        <a:lstStyle/>
        <a:p>
          <a:endParaRPr lang="en-US"/>
        </a:p>
      </dgm:t>
    </dgm:pt>
    <dgm:pt modelId="{4FC33D2A-1FF4-4CBF-A0AD-555200FFB5B0}">
      <dgm:prSet/>
      <dgm:spPr/>
      <dgm:t>
        <a:bodyPr/>
        <a:lstStyle/>
        <a:p>
          <a:r>
            <a:rPr lang="en-US" b="0" i="1" dirty="0"/>
            <a:t>Mechanical Advantage</a:t>
          </a:r>
          <a:endParaRPr lang="en-US" dirty="0"/>
        </a:p>
      </dgm:t>
    </dgm:pt>
    <dgm:pt modelId="{663C1AB0-6FF6-42EF-9582-123BFE2FDC0D}" type="parTrans" cxnId="{9BAE1AFE-CD1A-4073-ADF0-93BD8F6F0E20}">
      <dgm:prSet/>
      <dgm:spPr/>
      <dgm:t>
        <a:bodyPr/>
        <a:lstStyle/>
        <a:p>
          <a:endParaRPr lang="en-US"/>
        </a:p>
      </dgm:t>
    </dgm:pt>
    <dgm:pt modelId="{ACF61BCD-59BE-4129-A5C0-426CFBD2FBC3}" type="sibTrans" cxnId="{9BAE1AFE-CD1A-4073-ADF0-93BD8F6F0E20}">
      <dgm:prSet/>
      <dgm:spPr/>
      <dgm:t>
        <a:bodyPr/>
        <a:lstStyle/>
        <a:p>
          <a:endParaRPr lang="en-US"/>
        </a:p>
      </dgm:t>
    </dgm:pt>
    <dgm:pt modelId="{AF0EC373-4F46-47D8-A5AA-C5BF5B1C714B}">
      <dgm:prSet/>
      <dgm:spPr/>
      <dgm:t>
        <a:bodyPr/>
        <a:lstStyle/>
        <a:p>
          <a:r>
            <a:rPr lang="en-US" b="0" i="1" dirty="0"/>
            <a:t>Mechanical Conversion</a:t>
          </a:r>
          <a:endParaRPr lang="en-US" dirty="0"/>
        </a:p>
      </dgm:t>
    </dgm:pt>
    <dgm:pt modelId="{61DA7AC0-0596-45AF-84A5-AA28FF08282E}" type="parTrans" cxnId="{0D20A11A-8BA0-4E43-9319-63ECA6144FF3}">
      <dgm:prSet/>
      <dgm:spPr/>
      <dgm:t>
        <a:bodyPr/>
        <a:lstStyle/>
        <a:p>
          <a:endParaRPr lang="en-US"/>
        </a:p>
      </dgm:t>
    </dgm:pt>
    <dgm:pt modelId="{A42D6662-06FD-48B4-9C1D-D3603A8C89D2}" type="sibTrans" cxnId="{0D20A11A-8BA0-4E43-9319-63ECA6144FF3}">
      <dgm:prSet/>
      <dgm:spPr/>
      <dgm:t>
        <a:bodyPr/>
        <a:lstStyle/>
        <a:p>
          <a:endParaRPr lang="en-US"/>
        </a:p>
      </dgm:t>
    </dgm:pt>
    <dgm:pt modelId="{DA780DE9-C495-4949-8236-90A8DD2EC3DE}">
      <dgm:prSet/>
      <dgm:spPr/>
      <dgm:t>
        <a:bodyPr/>
        <a:lstStyle/>
        <a:p>
          <a:r>
            <a:rPr lang="en-US" b="0" i="1" dirty="0"/>
            <a:t>Angular Velocity control</a:t>
          </a:r>
          <a:endParaRPr lang="en-US" dirty="0"/>
        </a:p>
      </dgm:t>
    </dgm:pt>
    <dgm:pt modelId="{965386F7-2306-4940-91DD-782811369B3C}" type="parTrans" cxnId="{AE627F65-11F2-4283-822F-517385DCE834}">
      <dgm:prSet/>
      <dgm:spPr/>
      <dgm:t>
        <a:bodyPr/>
        <a:lstStyle/>
        <a:p>
          <a:endParaRPr lang="en-US"/>
        </a:p>
      </dgm:t>
    </dgm:pt>
    <dgm:pt modelId="{DB825104-69E6-4016-9CA5-F72672F1EB52}" type="sibTrans" cxnId="{AE627F65-11F2-4283-822F-517385DCE834}">
      <dgm:prSet/>
      <dgm:spPr/>
      <dgm:t>
        <a:bodyPr/>
        <a:lstStyle/>
        <a:p>
          <a:endParaRPr lang="en-US"/>
        </a:p>
      </dgm:t>
    </dgm:pt>
    <dgm:pt modelId="{61E5EEFD-B051-4DF1-A3AB-1AAF8BA0B911}" type="pres">
      <dgm:prSet presAssocID="{43DF6165-A5F0-4897-81E8-03A7F76C2252}" presName="linear" presStyleCnt="0">
        <dgm:presLayoutVars>
          <dgm:dir/>
          <dgm:animLvl val="lvl"/>
          <dgm:resizeHandles val="exact"/>
        </dgm:presLayoutVars>
      </dgm:prSet>
      <dgm:spPr/>
    </dgm:pt>
    <dgm:pt modelId="{E04594A4-4D44-416E-9624-7C5F5DDAEF2C}" type="pres">
      <dgm:prSet presAssocID="{E0498955-3733-4167-A9D8-09B50FD1CBC6}" presName="parentLin" presStyleCnt="0"/>
      <dgm:spPr/>
    </dgm:pt>
    <dgm:pt modelId="{B5853FFC-6232-403B-8EB4-FED677EEA32D}" type="pres">
      <dgm:prSet presAssocID="{E0498955-3733-4167-A9D8-09B50FD1CBC6}" presName="parentLeftMargin" presStyleLbl="node1" presStyleIdx="0" presStyleCnt="2"/>
      <dgm:spPr/>
    </dgm:pt>
    <dgm:pt modelId="{899CE437-7D4B-4A59-9E25-B762FE76BC8D}" type="pres">
      <dgm:prSet presAssocID="{E0498955-3733-4167-A9D8-09B50FD1CB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420805E-BE92-4457-ABA3-8AFA39257520}" type="pres">
      <dgm:prSet presAssocID="{E0498955-3733-4167-A9D8-09B50FD1CBC6}" presName="negativeSpace" presStyleCnt="0"/>
      <dgm:spPr/>
    </dgm:pt>
    <dgm:pt modelId="{C784D055-FC30-4E4C-A8B5-BEB7C6DDEA16}" type="pres">
      <dgm:prSet presAssocID="{E0498955-3733-4167-A9D8-09B50FD1CBC6}" presName="childText" presStyleLbl="conFgAcc1" presStyleIdx="0" presStyleCnt="2">
        <dgm:presLayoutVars>
          <dgm:bulletEnabled val="1"/>
        </dgm:presLayoutVars>
      </dgm:prSet>
      <dgm:spPr/>
    </dgm:pt>
    <dgm:pt modelId="{F2F24AC2-0407-4719-8527-A6544627FD8F}" type="pres">
      <dgm:prSet presAssocID="{A0A54240-3EF5-4C44-AF7B-39CD9890C827}" presName="spaceBetweenRectangles" presStyleCnt="0"/>
      <dgm:spPr/>
    </dgm:pt>
    <dgm:pt modelId="{FE2AF07F-DFB9-4AA7-AFEE-E4FC5EE708BB}" type="pres">
      <dgm:prSet presAssocID="{CC20D490-BB68-4DCA-811F-CBF60F69E08D}" presName="parentLin" presStyleCnt="0"/>
      <dgm:spPr/>
    </dgm:pt>
    <dgm:pt modelId="{7FC36065-915A-4C6A-BAEA-9688B4CACC5A}" type="pres">
      <dgm:prSet presAssocID="{CC20D490-BB68-4DCA-811F-CBF60F69E08D}" presName="parentLeftMargin" presStyleLbl="node1" presStyleIdx="0" presStyleCnt="2"/>
      <dgm:spPr/>
    </dgm:pt>
    <dgm:pt modelId="{AE3F283E-C050-4241-970F-22AFA8BD8174}" type="pres">
      <dgm:prSet presAssocID="{CC20D490-BB68-4DCA-811F-CBF60F69E08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1E02129-1329-4D52-92B0-74FC5F21F363}" type="pres">
      <dgm:prSet presAssocID="{CC20D490-BB68-4DCA-811F-CBF60F69E08D}" presName="negativeSpace" presStyleCnt="0"/>
      <dgm:spPr/>
    </dgm:pt>
    <dgm:pt modelId="{E6A4931A-0394-480C-90C1-F731942BB9DC}" type="pres">
      <dgm:prSet presAssocID="{CC20D490-BB68-4DCA-811F-CBF60F69E08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D20A11A-8BA0-4E43-9319-63ECA6144FF3}" srcId="{CC20D490-BB68-4DCA-811F-CBF60F69E08D}" destId="{AF0EC373-4F46-47D8-A5AA-C5BF5B1C714B}" srcOrd="1" destOrd="0" parTransId="{61DA7AC0-0596-45AF-84A5-AA28FF08282E}" sibTransId="{A42D6662-06FD-48B4-9C1D-D3603A8C89D2}"/>
    <dgm:cxn modelId="{984AA81D-5148-4344-9F3B-6AADDDEFDABB}" type="presOf" srcId="{CC20D490-BB68-4DCA-811F-CBF60F69E08D}" destId="{AE3F283E-C050-4241-970F-22AFA8BD8174}" srcOrd="1" destOrd="0" presId="urn:microsoft.com/office/officeart/2005/8/layout/list1"/>
    <dgm:cxn modelId="{D5555636-C8F4-4EF5-9A84-D8D5513D5CF7}" srcId="{43DF6165-A5F0-4897-81E8-03A7F76C2252}" destId="{CC20D490-BB68-4DCA-811F-CBF60F69E08D}" srcOrd="1" destOrd="0" parTransId="{8DC98F82-42A0-4989-BA3C-E5D42F35AAB2}" sibTransId="{3C5CC5FE-1CEB-4F73-A13A-11EF9AAC9C38}"/>
    <dgm:cxn modelId="{A0E40540-14AC-4C41-B06B-FA458096964E}" type="presOf" srcId="{4FC33D2A-1FF4-4CBF-A0AD-555200FFB5B0}" destId="{E6A4931A-0394-480C-90C1-F731942BB9DC}" srcOrd="0" destOrd="0" presId="urn:microsoft.com/office/officeart/2005/8/layout/list1"/>
    <dgm:cxn modelId="{7E11AB63-DEEE-42E1-805C-8620C7E02C2D}" srcId="{43DF6165-A5F0-4897-81E8-03A7F76C2252}" destId="{E0498955-3733-4167-A9D8-09B50FD1CBC6}" srcOrd="0" destOrd="0" parTransId="{04A23F57-5C24-4976-80FC-F682447D4FDE}" sibTransId="{A0A54240-3EF5-4C44-AF7B-39CD9890C827}"/>
    <dgm:cxn modelId="{AE627F65-11F2-4283-822F-517385DCE834}" srcId="{CC20D490-BB68-4DCA-811F-CBF60F69E08D}" destId="{DA780DE9-C495-4949-8236-90A8DD2EC3DE}" srcOrd="2" destOrd="0" parTransId="{965386F7-2306-4940-91DD-782811369B3C}" sibTransId="{DB825104-69E6-4016-9CA5-F72672F1EB52}"/>
    <dgm:cxn modelId="{D07B3355-D7E0-45A6-8106-206A306327A0}" type="presOf" srcId="{43DF6165-A5F0-4897-81E8-03A7F76C2252}" destId="{61E5EEFD-B051-4DF1-A3AB-1AAF8BA0B911}" srcOrd="0" destOrd="0" presId="urn:microsoft.com/office/officeart/2005/8/layout/list1"/>
    <dgm:cxn modelId="{232B7179-5A92-4F24-9A3F-584E5B97A765}" srcId="{E0498955-3733-4167-A9D8-09B50FD1CBC6}" destId="{60814BA4-0079-492A-A7C5-D8A6BC08D44D}" srcOrd="0" destOrd="0" parTransId="{550857B8-0ADA-43A3-AD04-4380EC3364BD}" sibTransId="{78CCD719-B1FC-4B5C-9591-9582BE63EDC0}"/>
    <dgm:cxn modelId="{3D2B747D-AF86-45EE-BCED-0E01059F8176}" type="presOf" srcId="{60814BA4-0079-492A-A7C5-D8A6BC08D44D}" destId="{C784D055-FC30-4E4C-A8B5-BEB7C6DDEA16}" srcOrd="0" destOrd="0" presId="urn:microsoft.com/office/officeart/2005/8/layout/list1"/>
    <dgm:cxn modelId="{A813AC88-2769-4091-9827-498D150601A8}" type="presOf" srcId="{AF0EC373-4F46-47D8-A5AA-C5BF5B1C714B}" destId="{E6A4931A-0394-480C-90C1-F731942BB9DC}" srcOrd="0" destOrd="1" presId="urn:microsoft.com/office/officeart/2005/8/layout/list1"/>
    <dgm:cxn modelId="{2E025FAE-BDAB-4214-ACB6-828A4929FBFA}" type="presOf" srcId="{E0498955-3733-4167-A9D8-09B50FD1CBC6}" destId="{899CE437-7D4B-4A59-9E25-B762FE76BC8D}" srcOrd="1" destOrd="0" presId="urn:microsoft.com/office/officeart/2005/8/layout/list1"/>
    <dgm:cxn modelId="{BAC8BBB9-E347-4EB4-999A-89132A0D59A9}" type="presOf" srcId="{DA780DE9-C495-4949-8236-90A8DD2EC3DE}" destId="{E6A4931A-0394-480C-90C1-F731942BB9DC}" srcOrd="0" destOrd="2" presId="urn:microsoft.com/office/officeart/2005/8/layout/list1"/>
    <dgm:cxn modelId="{0137EBD6-9584-47CB-B9AB-309AE2194986}" type="presOf" srcId="{CC20D490-BB68-4DCA-811F-CBF60F69E08D}" destId="{7FC36065-915A-4C6A-BAEA-9688B4CACC5A}" srcOrd="0" destOrd="0" presId="urn:microsoft.com/office/officeart/2005/8/layout/list1"/>
    <dgm:cxn modelId="{ABF19CD7-41B4-4C39-9B6D-428324471A07}" type="presOf" srcId="{E0498955-3733-4167-A9D8-09B50FD1CBC6}" destId="{B5853FFC-6232-403B-8EB4-FED677EEA32D}" srcOrd="0" destOrd="0" presId="urn:microsoft.com/office/officeart/2005/8/layout/list1"/>
    <dgm:cxn modelId="{9BAE1AFE-CD1A-4073-ADF0-93BD8F6F0E20}" srcId="{CC20D490-BB68-4DCA-811F-CBF60F69E08D}" destId="{4FC33D2A-1FF4-4CBF-A0AD-555200FFB5B0}" srcOrd="0" destOrd="0" parTransId="{663C1AB0-6FF6-42EF-9582-123BFE2FDC0D}" sibTransId="{ACF61BCD-59BE-4129-A5C0-426CFBD2FBC3}"/>
    <dgm:cxn modelId="{F753DF74-2CC1-4C85-9047-D7356D8BF331}" type="presParOf" srcId="{61E5EEFD-B051-4DF1-A3AB-1AAF8BA0B911}" destId="{E04594A4-4D44-416E-9624-7C5F5DDAEF2C}" srcOrd="0" destOrd="0" presId="urn:microsoft.com/office/officeart/2005/8/layout/list1"/>
    <dgm:cxn modelId="{DDDA8859-28BF-40F8-9120-1D74E6BC0A92}" type="presParOf" srcId="{E04594A4-4D44-416E-9624-7C5F5DDAEF2C}" destId="{B5853FFC-6232-403B-8EB4-FED677EEA32D}" srcOrd="0" destOrd="0" presId="urn:microsoft.com/office/officeart/2005/8/layout/list1"/>
    <dgm:cxn modelId="{ADAFBE25-5D07-4A3F-B834-73B76DE7ADE0}" type="presParOf" srcId="{E04594A4-4D44-416E-9624-7C5F5DDAEF2C}" destId="{899CE437-7D4B-4A59-9E25-B762FE76BC8D}" srcOrd="1" destOrd="0" presId="urn:microsoft.com/office/officeart/2005/8/layout/list1"/>
    <dgm:cxn modelId="{916E77A9-D6B8-457D-B30E-1F80210617C2}" type="presParOf" srcId="{61E5EEFD-B051-4DF1-A3AB-1AAF8BA0B911}" destId="{0420805E-BE92-4457-ABA3-8AFA39257520}" srcOrd="1" destOrd="0" presId="urn:microsoft.com/office/officeart/2005/8/layout/list1"/>
    <dgm:cxn modelId="{620812FA-8F5F-4BDA-8562-F5CC61AD97A4}" type="presParOf" srcId="{61E5EEFD-B051-4DF1-A3AB-1AAF8BA0B911}" destId="{C784D055-FC30-4E4C-A8B5-BEB7C6DDEA16}" srcOrd="2" destOrd="0" presId="urn:microsoft.com/office/officeart/2005/8/layout/list1"/>
    <dgm:cxn modelId="{F62A763A-8F61-4AC2-9441-805BECB7F0BA}" type="presParOf" srcId="{61E5EEFD-B051-4DF1-A3AB-1AAF8BA0B911}" destId="{F2F24AC2-0407-4719-8527-A6544627FD8F}" srcOrd="3" destOrd="0" presId="urn:microsoft.com/office/officeart/2005/8/layout/list1"/>
    <dgm:cxn modelId="{129F3B32-4266-4698-9C58-2DEFE7838670}" type="presParOf" srcId="{61E5EEFD-B051-4DF1-A3AB-1AAF8BA0B911}" destId="{FE2AF07F-DFB9-4AA7-AFEE-E4FC5EE708BB}" srcOrd="4" destOrd="0" presId="urn:microsoft.com/office/officeart/2005/8/layout/list1"/>
    <dgm:cxn modelId="{AA1DFBB9-7759-4FCB-A8A8-6A5938A9664F}" type="presParOf" srcId="{FE2AF07F-DFB9-4AA7-AFEE-E4FC5EE708BB}" destId="{7FC36065-915A-4C6A-BAEA-9688B4CACC5A}" srcOrd="0" destOrd="0" presId="urn:microsoft.com/office/officeart/2005/8/layout/list1"/>
    <dgm:cxn modelId="{90349001-0A9D-4A68-B70E-7CBDB1E46FDB}" type="presParOf" srcId="{FE2AF07F-DFB9-4AA7-AFEE-E4FC5EE708BB}" destId="{AE3F283E-C050-4241-970F-22AFA8BD8174}" srcOrd="1" destOrd="0" presId="urn:microsoft.com/office/officeart/2005/8/layout/list1"/>
    <dgm:cxn modelId="{F0E02D92-D6C4-48F3-AAFD-790B028BAEBA}" type="presParOf" srcId="{61E5EEFD-B051-4DF1-A3AB-1AAF8BA0B911}" destId="{51E02129-1329-4D52-92B0-74FC5F21F363}" srcOrd="5" destOrd="0" presId="urn:microsoft.com/office/officeart/2005/8/layout/list1"/>
    <dgm:cxn modelId="{5F0CA51E-C6BE-4F1B-AB01-E61B4864A342}" type="presParOf" srcId="{61E5EEFD-B051-4DF1-A3AB-1AAF8BA0B911}" destId="{E6A4931A-0394-480C-90C1-F731942BB9D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4D055-FC30-4E4C-A8B5-BEB7C6DDEA16}">
      <dsp:nvSpPr>
        <dsp:cNvPr id="0" name=""/>
        <dsp:cNvSpPr/>
      </dsp:nvSpPr>
      <dsp:spPr>
        <a:xfrm>
          <a:off x="0" y="547718"/>
          <a:ext cx="6391275" cy="212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520700" rIns="4960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1" kern="1200"/>
            <a:t>Mechanical device where two or more gears are made to mesh with each other to transmit power from one shaft to another.</a:t>
          </a:r>
          <a:r>
            <a:rPr lang="en-US" sz="2500" i="1" kern="1200"/>
            <a:t> </a:t>
          </a:r>
          <a:endParaRPr lang="en-US" sz="2500" kern="1200"/>
        </a:p>
      </dsp:txBody>
      <dsp:txXfrm>
        <a:off x="0" y="547718"/>
        <a:ext cx="6391275" cy="2126250"/>
      </dsp:txXfrm>
    </dsp:sp>
    <dsp:sp modelId="{899CE437-7D4B-4A59-9E25-B762FE76BC8D}">
      <dsp:nvSpPr>
        <dsp:cNvPr id="0" name=""/>
        <dsp:cNvSpPr/>
      </dsp:nvSpPr>
      <dsp:spPr>
        <a:xfrm>
          <a:off x="319563" y="178718"/>
          <a:ext cx="4473892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Definition: </a:t>
          </a:r>
        </a:p>
      </dsp:txBody>
      <dsp:txXfrm>
        <a:off x="355589" y="214744"/>
        <a:ext cx="4401840" cy="665948"/>
      </dsp:txXfrm>
    </dsp:sp>
    <dsp:sp modelId="{E6A4931A-0394-480C-90C1-F731942BB9DC}">
      <dsp:nvSpPr>
        <dsp:cNvPr id="0" name=""/>
        <dsp:cNvSpPr/>
      </dsp:nvSpPr>
      <dsp:spPr>
        <a:xfrm>
          <a:off x="0" y="3177968"/>
          <a:ext cx="6391275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520700" rIns="4960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1" kern="1200" dirty="0"/>
            <a:t>Mechanical Advantage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1" kern="1200" dirty="0"/>
            <a:t>Mechanical Conversion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1" kern="1200" dirty="0"/>
            <a:t>Angular Velocity control</a:t>
          </a:r>
          <a:endParaRPr lang="en-US" sz="2500" kern="1200" dirty="0"/>
        </a:p>
      </dsp:txBody>
      <dsp:txXfrm>
        <a:off x="0" y="3177968"/>
        <a:ext cx="6391275" cy="1890000"/>
      </dsp:txXfrm>
    </dsp:sp>
    <dsp:sp modelId="{AE3F283E-C050-4241-970F-22AFA8BD8174}">
      <dsp:nvSpPr>
        <dsp:cNvPr id="0" name=""/>
        <dsp:cNvSpPr/>
      </dsp:nvSpPr>
      <dsp:spPr>
        <a:xfrm>
          <a:off x="319563" y="2808968"/>
          <a:ext cx="4473892" cy="7380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Purposes</a:t>
          </a:r>
        </a:p>
      </dsp:txBody>
      <dsp:txXfrm>
        <a:off x="355589" y="2844994"/>
        <a:ext cx="4401840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4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36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00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8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1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9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2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3C7B1D8-3789-4BB4-BB0F-3C20FE6AF6D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03DD4C-BE1A-488A-89B0-35292103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0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hkgears.net/new/gear_knowledge/gear_technical_reference/gear-trains.html" TargetMode="External"/><Relationship Id="rId2" Type="http://schemas.openxmlformats.org/officeDocument/2006/relationships/hyperlink" Target="https://clubtechnical.com/gear-tr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h.libretexts.org/Bookshelves/Precalculus/Book%3A_Trigonometry_(Sundstrom_and_Schlicker)/01%3A_The_Trigonometric_Functions/1.04%3A_Velocity_and_Angular_Velocity" TargetMode="External"/><Relationship Id="rId4" Type="http://schemas.openxmlformats.org/officeDocument/2006/relationships/hyperlink" Target="https://learnmechanical.com/gear-trai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51DBF7C-0606-4777-E3E1-DAE59FBE5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9" r="18344" b="1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284BF-3EF6-04E8-AF88-EA8308B7D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US"/>
              <a:t>Gear Train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4890F-FD90-D99B-B4E0-5D83B4B53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US"/>
              <a:t>By: Brett Harden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628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8FAC-AEC8-76B2-2846-EFA9FAB3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 &amp;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692A9-35DA-5E84-171C-00A85059BE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Transfer Function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Negative accounts for direction change between gears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Torque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Angular Velocity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692A9-35DA-5E84-171C-00A85059BE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24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11EB7-04B2-47CA-1CBF-8E7D6A8B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Gear Design Nomenclature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542B521-7D75-86CB-52A4-4E8831E7D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96" y="1113063"/>
            <a:ext cx="5043441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8320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72825-484D-AE9B-8E90-50FCEB5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64" y="4834467"/>
            <a:ext cx="8870849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Gear Design Nomenclature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B0AFA9-CBCD-48FC-A08A-EAE95491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4" y="1143000"/>
            <a:ext cx="8870848" cy="3429006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0EE9582B-5B72-CDC8-D359-9866CCEA7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54" y="1307592"/>
            <a:ext cx="3179304" cy="3099822"/>
          </a:xfrm>
          <a:prstGeom prst="rect">
            <a:avLst/>
          </a:prstGeom>
          <a:ln w="15875">
            <a:noFill/>
          </a:ln>
          <a:effectLst/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D89B3D1-C6EC-BFD1-B1AA-3D8A76CA1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50" y="1480095"/>
            <a:ext cx="4189835" cy="2754816"/>
          </a:xfrm>
          <a:prstGeom prst="rect">
            <a:avLst/>
          </a:prstGeom>
          <a:ln w="15875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25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8CA2B-97EC-1F69-941B-3D14C6BA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Types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text, metalware, gear&#10;&#10;Description automatically generated">
            <a:extLst>
              <a:ext uri="{FF2B5EF4-FFF2-40B4-BE49-F238E27FC236}">
                <a16:creationId xmlns:a16="http://schemas.microsoft.com/office/drawing/2014/main" id="{5DD7A871-01DE-0517-EE10-8C343D882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3" t="11966" r="17431" b="1097"/>
          <a:stretch/>
        </p:blipFill>
        <p:spPr>
          <a:xfrm>
            <a:off x="1155439" y="1114621"/>
            <a:ext cx="6351827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5C6B4B4C-B09B-EE70-D6E6-594F641A1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99" b="144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B1B7D8-E73C-16EE-50DC-1D0D0B09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Relevance &amp; 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Project Design	</a:t>
            </a:r>
          </a:p>
        </p:txBody>
      </p:sp>
    </p:spTree>
    <p:extLst>
      <p:ext uri="{BB962C8B-B14F-4D97-AF65-F5344CB8AC3E}">
        <p14:creationId xmlns:p14="http://schemas.microsoft.com/office/powerpoint/2010/main" val="1692804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4A5D-8922-6D47-87FD-31906F11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46C9-4D15-EBC3-61A5-A80D44AB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Record Steering Wheel Position</a:t>
            </a:r>
          </a:p>
          <a:p>
            <a:pPr lvl="1"/>
            <a:r>
              <a:rPr lang="en-US" dirty="0"/>
              <a:t>Fit inside the car</a:t>
            </a:r>
          </a:p>
          <a:p>
            <a:pPr lvl="1"/>
            <a:r>
              <a:rPr lang="en-US" dirty="0"/>
              <a:t>Physical Rotational Boundary: 960 degrees</a:t>
            </a:r>
          </a:p>
          <a:p>
            <a:pPr lvl="1"/>
            <a:r>
              <a:rPr lang="en-US" dirty="0"/>
              <a:t>Connect the car to an electrical encoder: 360-degree limit*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*Free Spinning. Does not account for full rotations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3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C7E0-E26B-4C80-860E-CBBCCF55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256E-7DA8-407A-0409-978E42E3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Encoder Limits: 360 degrees</a:t>
            </a:r>
          </a:p>
          <a:p>
            <a:r>
              <a:rPr lang="en-US" dirty="0"/>
              <a:t>Car Limits: 960 degrees</a:t>
            </a:r>
          </a:p>
          <a:p>
            <a:r>
              <a:rPr lang="en-US" dirty="0"/>
              <a:t>8:3 ratio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1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C62B6-2882-2049-3E97-6A8509D2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933E469-D367-E9E2-A8D5-43158CE31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5" y="879038"/>
            <a:ext cx="5104798" cy="3560596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3" name="Content Placeholder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EE113C16-E1E6-BC55-9573-893B4374A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00" y="856915"/>
            <a:ext cx="5415356" cy="3560596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46791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BC45D-5B48-A2E3-B5C1-31E9A881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Final Design</a:t>
            </a:r>
          </a:p>
        </p:txBody>
      </p:sp>
      <p:pic>
        <p:nvPicPr>
          <p:cNvPr id="5" name="Content Placeholder 4" descr="A picture containing gear&#10;&#10;Description automatically generated">
            <a:extLst>
              <a:ext uri="{FF2B5EF4-FFF2-40B4-BE49-F238E27FC236}">
                <a16:creationId xmlns:a16="http://schemas.microsoft.com/office/drawing/2014/main" id="{C304AE56-67F1-848C-EB85-B1F3A7390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" y="1113063"/>
            <a:ext cx="6406585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992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F7C7-BDBE-F324-09C6-E940965A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2708-E31F-2AC4-1B51-2E296CA1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https://clubtechnical.com/gear-train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https://khkgears.net/new/gear_knowledge/gear_technical_reference/gear-trains.html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https://learnmechanical.com/gear-trains/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https://www.differencebetween.com/difference-between-angular-velocity-and-vs-linear-velocity/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https://math.libretexts.org/Bookshelves/Precalculus/Book%3A_Trigonometry_(Sundstrom_and_Schlicker)/01%3A_The_Trigonometric_Functions/1.04%3A_Velocity_and_Angular_Velocity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https://www.mech4study.com/kom/gear-terminology-basic-defination-used-in-gear.html/</a:t>
            </a:r>
          </a:p>
        </p:txBody>
      </p:sp>
    </p:spTree>
    <p:extLst>
      <p:ext uri="{BB962C8B-B14F-4D97-AF65-F5344CB8AC3E}">
        <p14:creationId xmlns:p14="http://schemas.microsoft.com/office/powerpoint/2010/main" val="346479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49DF53-6D49-BA65-B929-31285812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FC2B-EC78-E62A-FC13-EE9D32844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Definition &amp; Purpose</a:t>
            </a:r>
          </a:p>
          <a:p>
            <a:r>
              <a:rPr lang="en-US" dirty="0">
                <a:solidFill>
                  <a:schemeClr val="tx1"/>
                </a:solidFill>
              </a:rPr>
              <a:t>Theory</a:t>
            </a:r>
          </a:p>
          <a:p>
            <a:r>
              <a:rPr lang="en-US" dirty="0">
                <a:solidFill>
                  <a:schemeClr val="tx1"/>
                </a:solidFill>
              </a:rPr>
              <a:t>Relevance/Design</a:t>
            </a:r>
          </a:p>
        </p:txBody>
      </p:sp>
    </p:spTree>
    <p:extLst>
      <p:ext uri="{BB962C8B-B14F-4D97-AF65-F5344CB8AC3E}">
        <p14:creationId xmlns:p14="http://schemas.microsoft.com/office/powerpoint/2010/main" val="204084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607FF-212C-29A8-9409-1D3A6506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1019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820AEF-A256-F1A1-5490-5F51B343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What is a gear train?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2C1A1C-ED1F-48A5-3849-C1E62EE99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57187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30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chine gears">
            <a:extLst>
              <a:ext uri="{FF2B5EF4-FFF2-40B4-BE49-F238E27FC236}">
                <a16:creationId xmlns:a16="http://schemas.microsoft.com/office/drawing/2014/main" id="{A6470AF8-B541-F665-E970-3B7C0D3B0F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995" b="87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2DF3F5-DE17-9E18-A84D-3B07B743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671221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9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C4890-0AC6-0FD5-F040-28BBEF81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Mechanical Advantage</a:t>
            </a:r>
          </a:p>
        </p:txBody>
      </p:sp>
      <p:pic>
        <p:nvPicPr>
          <p:cNvPr id="7" name="Picture 6" descr="Diagram, shape&#10;&#10;Description automatically generated with medium confidence">
            <a:extLst>
              <a:ext uri="{FF2B5EF4-FFF2-40B4-BE49-F238E27FC236}">
                <a16:creationId xmlns:a16="http://schemas.microsoft.com/office/drawing/2014/main" id="{968505D9-9537-C965-C881-C928613B9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032175"/>
            <a:ext cx="6391533" cy="4793649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01520-83CD-5885-B653-C484AAAA3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120900"/>
                <a:ext cx="3133726" cy="38989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Force amplification achieved by devices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Mechanical conversion of Forces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Simplest form: lever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𝐹𝐵</m:t>
                        </m:r>
                      </m:num>
                      <m:den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𝐹𝐴</m:t>
                        </m:r>
                      </m:den>
                    </m:f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01520-83CD-5885-B653-C484AAAA3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120900"/>
                <a:ext cx="3133726" cy="3898900"/>
              </a:xfrm>
              <a:blipFill>
                <a:blip r:embed="rId3"/>
                <a:stretch>
                  <a:fillRect l="-388" t="-938" r="-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33512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3897E-BE7E-E653-FC7F-BC76B3E8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EBEBEB"/>
                </a:solidFill>
              </a:rPr>
              <a:t>Linear vs. Angular Position</a:t>
            </a: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0EA8479-7DA7-A0D7-566E-E9CDE8A6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863385"/>
            <a:ext cx="6391533" cy="51312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2D0F3-CB4C-277B-FA71-9928202D5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120900"/>
                <a:ext cx="3133726" cy="38989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Relationship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dirty="0">
                  <a:solidFill>
                    <a:srgbClr val="FFFFFF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solidFill>
                    <a:srgbClr val="FFFFFF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Key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</a:rPr>
                  <a:t>s = Arc length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</a:rPr>
                  <a:t>r = Radius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= Radians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2D0F3-CB4C-277B-FA71-9928202D5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120900"/>
                <a:ext cx="3133726" cy="3898900"/>
              </a:xfrm>
              <a:blipFill>
                <a:blip r:embed="rId3"/>
                <a:stretch>
                  <a:fillRect l="-388" t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11936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897E-BE7E-E653-FC7F-BC76B3E8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Linear vs. Angular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2D0F3-CB4C-277B-FA71-9928202D5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3481054" cy="3416300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00" dirty="0"/>
                  <a:t>Linear Velocity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500" dirty="0"/>
                  <a:t>Straight line motion from reference point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500" dirty="0"/>
                  <a:t>Unit: m/s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5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5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5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1500" dirty="0"/>
              </a:p>
              <a:p>
                <a:pPr>
                  <a:lnSpc>
                    <a:spcPct val="90000"/>
                  </a:lnSpc>
                </a:pPr>
                <a:r>
                  <a:rPr lang="en-US" sz="1500" dirty="0"/>
                  <a:t>Angular Velocity (</a:t>
                </a:r>
                <a:r>
                  <a:rPr lang="el-GR" sz="1500" dirty="0"/>
                  <a:t>ω</a:t>
                </a:r>
                <a:r>
                  <a:rPr lang="en-US" sz="1500" dirty="0"/>
                  <a:t>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500" dirty="0"/>
                  <a:t>Rotational motion around a reference point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500" dirty="0"/>
                  <a:t>Unit: rad/s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1500" dirty="0"/>
              </a:p>
              <a:p>
                <a:pPr lvl="1">
                  <a:lnSpc>
                    <a:spcPct val="90000"/>
                  </a:lnSpc>
                </a:pPr>
                <a:endParaRPr lang="en-US" sz="1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2D0F3-CB4C-277B-FA71-9928202D5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3481054" cy="3416300"/>
              </a:xfrm>
              <a:blipFill>
                <a:blip r:embed="rId2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52EEF05-9B48-A74C-2376-837C058D13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526" r="1522" b="31355"/>
          <a:stretch/>
        </p:blipFill>
        <p:spPr>
          <a:xfrm>
            <a:off x="4984956" y="3438689"/>
            <a:ext cx="6158802" cy="174168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86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7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63EB7-C6AF-6395-844A-AAD360C6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Gear Ratio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E4332110-D09B-73F1-7C91-F45720F9F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93" y="645106"/>
            <a:ext cx="4049392" cy="558536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FA592-4F74-364F-4333-EBCD719C4E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098" y="2418735"/>
                <a:ext cx="5132439" cy="3811742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Key Components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</a:rPr>
                  <a:t>Torque (T)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</a:rPr>
                  <a:t>Number of teeth (n)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Ratio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</a:rPr>
                  <a:t>Same for all components</a:t>
                </a:r>
              </a:p>
              <a:p>
                <a:pPr lvl="1"/>
                <a:endParaRPr lang="en-US" dirty="0">
                  <a:solidFill>
                    <a:srgbClr val="FFFFFF"/>
                  </a:solidFill>
                </a:endParaRPr>
              </a:p>
              <a:p>
                <a:pPr lvl="1"/>
                <a:endParaRPr lang="en-US" dirty="0">
                  <a:solidFill>
                    <a:srgbClr val="FFFFFF"/>
                  </a:solidFill>
                </a:endParaRPr>
              </a:p>
              <a:p>
                <a:pPr lvl="1"/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FA592-4F74-364F-4333-EBCD719C4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098" y="2418735"/>
                <a:ext cx="5132439" cy="3811742"/>
              </a:xfrm>
              <a:blipFill>
                <a:blip r:embed="rId3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044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3D715E-E69F-6BAE-02C5-B1CE5F9D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Gear Train Mechanical Advantage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5ED21-FCB1-6E0B-334D-A9D0C747D1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1399" y="1085549"/>
                <a:ext cx="5579707" cy="4686903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𝑡𝑜𝑟𝑞𝑢𝑒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velocity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Ideal Case</a:t>
                </a: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Power in = Power Out</a:t>
                </a: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Input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Gear &gt; Output Gear</a:t>
                </a: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Speed Increases, Torque Decreases</a:t>
                </a: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Input Gear &lt; Output Gear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Speed Decreases, Torque Increases</a:t>
                </a:r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5ED21-FCB1-6E0B-334D-A9D0C747D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1399" y="1085549"/>
                <a:ext cx="5579707" cy="4686903"/>
              </a:xfrm>
              <a:blipFill>
                <a:blip r:embed="rId3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0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4658</TotalTime>
  <Words>405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Century Gothic</vt:lpstr>
      <vt:lpstr>Wingdings</vt:lpstr>
      <vt:lpstr>Wingdings 3</vt:lpstr>
      <vt:lpstr>Ion Boardroom</vt:lpstr>
      <vt:lpstr>Gear Train</vt:lpstr>
      <vt:lpstr>Contents</vt:lpstr>
      <vt:lpstr>What is a gear train?</vt:lpstr>
      <vt:lpstr>Theory</vt:lpstr>
      <vt:lpstr>Mechanical Advantage</vt:lpstr>
      <vt:lpstr>Linear vs. Angular Position</vt:lpstr>
      <vt:lpstr>Linear vs. Angular Velocity</vt:lpstr>
      <vt:lpstr>Gear Ratio</vt:lpstr>
      <vt:lpstr>Gear Train Mechanical Advantage</vt:lpstr>
      <vt:lpstr>Transfer Function &amp; Analysis</vt:lpstr>
      <vt:lpstr>Gear Design Nomenclature</vt:lpstr>
      <vt:lpstr>Gear Design Nomenclature</vt:lpstr>
      <vt:lpstr>Types</vt:lpstr>
      <vt:lpstr>Relevance &amp;  Project Design </vt:lpstr>
      <vt:lpstr>What’s Needed</vt:lpstr>
      <vt:lpstr>Design</vt:lpstr>
      <vt:lpstr>Design</vt:lpstr>
      <vt:lpstr>Final Design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 Train</dc:title>
  <dc:creator>Harden, Brett (bpharden42)</dc:creator>
  <cp:lastModifiedBy>Harden, Brett (bpharden42)</cp:lastModifiedBy>
  <cp:revision>13</cp:revision>
  <dcterms:created xsi:type="dcterms:W3CDTF">2023-03-25T18:45:17Z</dcterms:created>
  <dcterms:modified xsi:type="dcterms:W3CDTF">2023-03-29T15:44:41Z</dcterms:modified>
</cp:coreProperties>
</file>