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24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36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1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33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972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342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72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93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1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80F263-B790-445C-9547-E8B7463AEDDA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466BF3-BC6D-41EC-9061-E16DF946C65C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DEB3A-2D10-F364-58BF-50527E204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Plataforma de </a:t>
            </a:r>
            <a:r>
              <a:rPr lang="es-EC" dirty="0" err="1"/>
              <a:t>Crowfounding</a:t>
            </a:r>
            <a:r>
              <a:rPr lang="es-EC" dirty="0"/>
              <a:t> </a:t>
            </a:r>
            <a:r>
              <a:rPr lang="es-EC" dirty="0" err="1"/>
              <a:t>GoFundMe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80264-C6A5-18D6-79F1-567CE1D04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EC" dirty="0"/>
              <a:t>CAMPODONICO ROMERO JESSE AARON </a:t>
            </a:r>
          </a:p>
          <a:p>
            <a:r>
              <a:rPr lang="es-EC" dirty="0"/>
              <a:t>MOREIRA MERINO MARCOS ALEJANDRO</a:t>
            </a:r>
          </a:p>
          <a:p>
            <a:r>
              <a:rPr lang="es-EC" dirty="0"/>
              <a:t>MURILLO TORRES JOSE RICARDO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981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BD84-E182-B4F4-CEAD-79EF145C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Procesos Almacenados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3E7606-636C-080C-8928-3634226B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761" y="2286000"/>
            <a:ext cx="7342616" cy="4022725"/>
          </a:xfrm>
        </p:spPr>
      </p:pic>
    </p:spTree>
    <p:extLst>
      <p:ext uri="{BB962C8B-B14F-4D97-AF65-F5344CB8AC3E}">
        <p14:creationId xmlns:p14="http://schemas.microsoft.com/office/powerpoint/2010/main" val="2711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D5B0-391E-9297-8365-2FAD8C54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Índices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B064B4-4901-3641-A640-03081BB6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209" y="2553431"/>
            <a:ext cx="8629581" cy="2447194"/>
          </a:xfrm>
        </p:spPr>
      </p:pic>
    </p:spTree>
    <p:extLst>
      <p:ext uri="{BB962C8B-B14F-4D97-AF65-F5344CB8AC3E}">
        <p14:creationId xmlns:p14="http://schemas.microsoft.com/office/powerpoint/2010/main" val="80867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B4E5E-D321-5C9B-662E-49274012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Usuarios y Permisos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94EF0C-800C-1C27-6FCD-23F19BAD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347" y="2286000"/>
            <a:ext cx="5481444" cy="4022725"/>
          </a:xfrm>
        </p:spPr>
      </p:pic>
    </p:spTree>
    <p:extLst>
      <p:ext uri="{BB962C8B-B14F-4D97-AF65-F5344CB8AC3E}">
        <p14:creationId xmlns:p14="http://schemas.microsoft.com/office/powerpoint/2010/main" val="5965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91B76-A61C-488B-8F9F-5BE833E5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Triggers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0FFB6-C4BF-57D3-DE09-265BC600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Trigger</a:t>
            </a:r>
            <a:r>
              <a:rPr lang="es-ES" dirty="0"/>
              <a:t> para </a:t>
            </a:r>
            <a:r>
              <a:rPr lang="es-ES" dirty="0" err="1"/>
              <a:t>Donación_Pago</a:t>
            </a:r>
            <a:r>
              <a:rPr lang="es-ES" dirty="0"/>
              <a:t>: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04E0A8-FB6A-6726-DFAD-86FC500E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7" y="2701151"/>
            <a:ext cx="10905165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95949-D5C5-DF92-F5DD-A3257CC5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Triggers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28313-AC17-D0F6-2359-73B5B39C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2. </a:t>
            </a:r>
            <a:r>
              <a:rPr lang="es-EC" dirty="0" err="1"/>
              <a:t>Trigger</a:t>
            </a:r>
            <a:r>
              <a:rPr lang="es-EC" dirty="0"/>
              <a:t> para Comentario: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7B25AC-6DCA-691D-F850-2A7D7FEB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00" y="2773374"/>
            <a:ext cx="10005927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0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C0819-5E4B-496B-6BD3-CEDE70E9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97259F-C7D9-43E3-2AC6-C38C4802B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318" y="2359131"/>
            <a:ext cx="9335309" cy="3025402"/>
          </a:xfrm>
        </p:spPr>
      </p:pic>
    </p:spTree>
    <p:extLst>
      <p:ext uri="{BB962C8B-B14F-4D97-AF65-F5344CB8AC3E}">
        <p14:creationId xmlns:p14="http://schemas.microsoft.com/office/powerpoint/2010/main" val="356023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C1BD8-7E04-6A61-2A17-28E993F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AA0192-2948-7241-DFF1-BAFD3CFC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294" y="2084832"/>
            <a:ext cx="9815411" cy="2941575"/>
          </a:xfrm>
        </p:spPr>
      </p:pic>
    </p:spTree>
    <p:extLst>
      <p:ext uri="{BB962C8B-B14F-4D97-AF65-F5344CB8AC3E}">
        <p14:creationId xmlns:p14="http://schemas.microsoft.com/office/powerpoint/2010/main" val="376363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AB6AF-3F65-23E9-9CE3-264034E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173A29-3CE7-41A1-8D67-BB77CE0C4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084832"/>
            <a:ext cx="10127858" cy="3246401"/>
          </a:xfrm>
        </p:spPr>
      </p:pic>
    </p:spTree>
    <p:extLst>
      <p:ext uri="{BB962C8B-B14F-4D97-AF65-F5344CB8AC3E}">
        <p14:creationId xmlns:p14="http://schemas.microsoft.com/office/powerpoint/2010/main" val="191656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821D0-C6CC-6579-A7A8-DD4333D6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924343-CFD0-472A-08C9-30537D602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893976"/>
            <a:ext cx="9868755" cy="3200677"/>
          </a:xfrm>
        </p:spPr>
      </p:pic>
    </p:spTree>
    <p:extLst>
      <p:ext uri="{BB962C8B-B14F-4D97-AF65-F5344CB8AC3E}">
        <p14:creationId xmlns:p14="http://schemas.microsoft.com/office/powerpoint/2010/main" val="177056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4DA28-A6D7-6348-6F0A-90CDFEFA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Procesos Almacenados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1030F8-1CDE-C717-093D-5CC308EAC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584" y="2286000"/>
            <a:ext cx="5938970" cy="4022725"/>
          </a:xfrm>
        </p:spPr>
      </p:pic>
    </p:spTree>
    <p:extLst>
      <p:ext uri="{BB962C8B-B14F-4D97-AF65-F5344CB8AC3E}">
        <p14:creationId xmlns:p14="http://schemas.microsoft.com/office/powerpoint/2010/main" val="159553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1DAF-4D22-795F-DD0F-39BD1014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Procesos Almacenados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7813DC-EC82-4053-EEEC-59E6C73D6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984" y="2286000"/>
            <a:ext cx="5962170" cy="4022725"/>
          </a:xfrm>
        </p:spPr>
      </p:pic>
    </p:spTree>
    <p:extLst>
      <p:ext uri="{BB962C8B-B14F-4D97-AF65-F5344CB8AC3E}">
        <p14:creationId xmlns:p14="http://schemas.microsoft.com/office/powerpoint/2010/main" val="2282276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46</Words>
  <Application>Microsoft Office PowerPoint</Application>
  <PresentationFormat>Panorámica</PresentationFormat>
  <Paragraphs>17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Plataforma de Crowfounding GoFundMe</vt:lpstr>
      <vt:lpstr>Triggers</vt:lpstr>
      <vt:lpstr>Triggers</vt:lpstr>
      <vt:lpstr>Vistas</vt:lpstr>
      <vt:lpstr>Vistas</vt:lpstr>
      <vt:lpstr>Vistas</vt:lpstr>
      <vt:lpstr>Vistas</vt:lpstr>
      <vt:lpstr>Procesos Almacenados </vt:lpstr>
      <vt:lpstr>Procesos Almacenados </vt:lpstr>
      <vt:lpstr>Procesos Almacenados </vt:lpstr>
      <vt:lpstr>Índices</vt:lpstr>
      <vt:lpstr>Usuarios y Permisos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Crowfounding GoFundMe</dc:title>
  <dc:creator>Marcos Alejandro Moreira Merino</dc:creator>
  <cp:lastModifiedBy>Marcos Alejandro Moreira Merino</cp:lastModifiedBy>
  <cp:revision>1</cp:revision>
  <dcterms:created xsi:type="dcterms:W3CDTF">2023-09-03T21:14:39Z</dcterms:created>
  <dcterms:modified xsi:type="dcterms:W3CDTF">2023-09-03T21:29:34Z</dcterms:modified>
</cp:coreProperties>
</file>