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44E1A-3431-43E4-AB70-FC0554A78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072CB3-2CF3-4984-B684-1560F4097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77238-D4F9-4382-A2B4-F81D2BFC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858-7E84-4E2F-85F1-8F33CABEA00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A7C12-CABB-4AEC-8671-2D602CCF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A2E6E-4846-4D41-A1B5-3ED94DC9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5133-E644-4903-B272-07E101223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5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8F8A9-7DAD-4E6C-93D1-95EA1FAF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9FE09-8BA7-471F-9F0A-27CA329BB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542E1-9203-4FB2-A164-9FBF0F6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858-7E84-4E2F-85F1-8F33CABEA00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16AD8-E0AE-49D4-A543-36DCE382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9A4AE-6229-4E38-B8C5-FAD57EEA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5133-E644-4903-B272-07E101223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79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6A8CA4-C3C9-4088-96CD-5579E8BAD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B66702-B153-4057-ADFA-11235DEA0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9FCFB-D643-4002-8044-A9EE019C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858-7E84-4E2F-85F1-8F33CABEA00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CF0D5-A1E0-4BC2-9174-8A550368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F81B6-A3F9-4B44-A9E0-AE083E1C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5133-E644-4903-B272-07E101223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0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CB39F-79BF-4563-B54D-66A0EE29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A5DFB-B68D-490F-AB74-E1F6D77E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0676E-C8F4-425A-A3AF-A25E14B5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858-7E84-4E2F-85F1-8F33CABEA00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911B5-8F45-4F53-9972-B9E308E9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9A014-7391-4BFE-A355-41E527F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5133-E644-4903-B272-07E101223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0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31A37-9E23-4562-86BD-71717585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CFFD0B-3896-400A-A7BB-F95814C7C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8B275-025D-4F9F-8C2A-81C92FD6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858-7E84-4E2F-85F1-8F33CABEA00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22BBD-DFD2-420F-BBB8-4282D583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6C0F3-A8F9-4283-8369-C71C15C7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5133-E644-4903-B272-07E101223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7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EF312-2C05-4A1E-AC8C-46E76E04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8EAEA-5F1F-4998-A9B9-46AEEBD47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EF882-198E-48FC-8ECA-C3C31F587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7B526-464E-488D-9611-1436DCB9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858-7E84-4E2F-85F1-8F33CABEA00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8C9398-82BB-487D-AA69-DBB88216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7BE7A6-4C45-44FB-AED5-1843FBE8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5133-E644-4903-B272-07E101223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1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AD423-3549-4F5C-B70C-1785A0EB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CA61E-75A7-4B56-B9EB-D2BB7B89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8E79E-1B7B-4168-B68B-E0868AD1C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3E1486-164D-4370-B433-F5048AC3A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E0134-EEB7-42D0-AFC4-52F7D2BE8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2B44EB-E5EE-46DF-B50C-5EB46620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858-7E84-4E2F-85F1-8F33CABEA00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6BB4FE-270D-435A-B241-D88BF772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B18D38-24E6-4172-9248-03AD1996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5133-E644-4903-B272-07E101223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4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ECFF1-34B6-49C2-9C9F-CABE4E91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278A1E-744B-44F0-A534-50E85FC8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858-7E84-4E2F-85F1-8F33CABEA00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FBDDF2-3750-4286-B14C-E70C71A2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94355A-23B3-41A1-8B7A-91CA3596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5133-E644-4903-B272-07E101223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24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46AE9-4AD3-48BF-A289-BBF99383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858-7E84-4E2F-85F1-8F33CABEA00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6AECD-5465-41C1-A31F-A9867FBC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386DB-75A2-45C3-9826-06E35E7C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5133-E644-4903-B272-07E101223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1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7454-42E3-42A2-8256-3B3E4F12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3A203-2362-4950-8757-32153605E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2454B-4567-44BD-9DA9-A02A28F74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333FF-367D-4900-9AFA-FA65386C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858-7E84-4E2F-85F1-8F33CABEA00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9B671-2E02-4151-91C3-1E9C45B7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2140B-9470-415C-8D87-05264E32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5133-E644-4903-B272-07E101223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3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08A10-0511-44DE-974B-6AC29654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EB2919-7B3F-4372-961B-48CD43043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EC3484-9985-4948-AE92-9337D66F0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AB6A-7701-496D-84F5-34ECDD74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858-7E84-4E2F-85F1-8F33CABEA00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63C74F-1A23-4671-A3A5-DE07BCDD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7154DF-2BFC-4C12-BDB0-DE44A1A7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5133-E644-4903-B272-07E101223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8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085295-4C00-4EFE-9FF0-FBB6693B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B92EDA-585E-4E40-ACCD-45BE03F1C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F76C0-F054-4F2E-BE14-9251466BB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15858-7E84-4E2F-85F1-8F33CABEA00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C4120-9637-4D1A-8D24-5833CBDCD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DE503-EF46-4F62-9F94-AEF01C9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E5133-E644-4903-B272-07E101223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8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C4E396E-1923-48D0-A660-4163AC867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03116"/>
              </p:ext>
            </p:extLst>
          </p:nvPr>
        </p:nvGraphicFramePr>
        <p:xfrm>
          <a:off x="213807" y="2269064"/>
          <a:ext cx="1151255" cy="36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55">
                  <a:extLst>
                    <a:ext uri="{9D8B030D-6E8A-4147-A177-3AD203B41FA5}">
                      <a16:colId xmlns:a16="http://schemas.microsoft.com/office/drawing/2014/main" val="210188173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02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학교안내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62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학교장인사말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34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교육목표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5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교훈 및 상징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5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학사일정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1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학교 연혁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0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학교현황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98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교직원소개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64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학교 </a:t>
                      </a:r>
                      <a:r>
                        <a:rPr lang="ko-KR" altLang="en-US" sz="1200" dirty="0" err="1"/>
                        <a:t>알리미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63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찾아오시는길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10564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DCF9EB7-9DCC-457D-84B2-427F8B600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0043"/>
              </p:ext>
            </p:extLst>
          </p:nvPr>
        </p:nvGraphicFramePr>
        <p:xfrm>
          <a:off x="1429441" y="2263985"/>
          <a:ext cx="1510030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030">
                  <a:extLst>
                    <a:ext uri="{9D8B030D-6E8A-4147-A177-3AD203B41FA5}">
                      <a16:colId xmlns:a16="http://schemas.microsoft.com/office/drawing/2014/main" val="614171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학과안내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25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실용음악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실용음악 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004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컴퓨터정보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1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조라이트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미용예술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248671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2786369-2D39-4FD8-A39E-80F6928B6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55630"/>
              </p:ext>
            </p:extLst>
          </p:nvPr>
        </p:nvGraphicFramePr>
        <p:xfrm>
          <a:off x="4669722" y="2269064"/>
          <a:ext cx="1440000" cy="4086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718995630"/>
                    </a:ext>
                  </a:extLst>
                </a:gridCol>
              </a:tblGrid>
              <a:tr h="377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학교생활아내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6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6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학교소식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7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가정통신문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4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자유게시판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96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포토갤러리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35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영상갤러리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02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급식메뉴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4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보건소식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40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학교규정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98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건의사항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525829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42BE5D2F-65B7-41DF-AF92-7E4FC2EE1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90941"/>
              </p:ext>
            </p:extLst>
          </p:nvPr>
        </p:nvGraphicFramePr>
        <p:xfrm>
          <a:off x="6128045" y="2263644"/>
          <a:ext cx="1633855" cy="221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855">
                  <a:extLst>
                    <a:ext uri="{9D8B030D-6E8A-4147-A177-3AD203B41FA5}">
                      <a16:colId xmlns:a16="http://schemas.microsoft.com/office/drawing/2014/main" val="858935631"/>
                    </a:ext>
                  </a:extLst>
                </a:gridCol>
              </a:tblGrid>
              <a:tr h="38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06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취업진로상담센터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34751"/>
                  </a:ext>
                </a:extLst>
              </a:tr>
              <a:tr h="343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취업정보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72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취업자료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18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산학협력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3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자유게시판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10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상담실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69081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D4219399-6268-480B-B077-776E6434C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62424"/>
              </p:ext>
            </p:extLst>
          </p:nvPr>
        </p:nvGraphicFramePr>
        <p:xfrm>
          <a:off x="7806267" y="2252132"/>
          <a:ext cx="13546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3350524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07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정보자료실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78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행정정보공개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예결산현황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공모전안내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62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시험문제공개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2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교사연수자료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각종 정보 안내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5540"/>
                  </a:ext>
                </a:extLst>
              </a:tr>
            </a:tbl>
          </a:graphicData>
        </a:graphic>
      </p:graphicFrame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70BE95-12B3-4E04-8D1D-7C2D752E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22773"/>
              </p:ext>
            </p:extLst>
          </p:nvPr>
        </p:nvGraphicFramePr>
        <p:xfrm>
          <a:off x="3003850" y="2263644"/>
          <a:ext cx="1440000" cy="1859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938845950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입학안내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2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학교홍보영상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58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자주하는 질문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95080"/>
                  </a:ext>
                </a:extLst>
              </a:tr>
              <a:tr h="330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입학관련질문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05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입학관련자료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18956"/>
                  </a:ext>
                </a:extLst>
              </a:tr>
            </a:tbl>
          </a:graphicData>
        </a:graphic>
      </p:graphicFrame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3A8D208B-AE9C-47E9-A266-402681F59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55203"/>
              </p:ext>
            </p:extLst>
          </p:nvPr>
        </p:nvGraphicFramePr>
        <p:xfrm>
          <a:off x="10748790" y="2225216"/>
          <a:ext cx="900430" cy="1818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692646654"/>
                    </a:ext>
                  </a:extLst>
                </a:gridCol>
              </a:tblGrid>
              <a:tr h="365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퀵메뉴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022669"/>
                  </a:ext>
                </a:extLst>
              </a:tr>
              <a:tr h="484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꿀맛 닷컴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53213"/>
                  </a:ext>
                </a:extLst>
              </a:tr>
              <a:tr h="484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큐넷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704423"/>
                  </a:ext>
                </a:extLst>
              </a:tr>
              <a:tr h="484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오시는길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9319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8CA872-02A0-4AC5-87D7-AB3455C3103F}"/>
              </a:ext>
            </a:extLst>
          </p:cNvPr>
          <p:cNvSpPr/>
          <p:nvPr/>
        </p:nvSpPr>
        <p:spPr>
          <a:xfrm>
            <a:off x="3420533" y="320042"/>
            <a:ext cx="1591734" cy="40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01</a:t>
            </a:r>
            <a:r>
              <a:rPr lang="ko-KR" altLang="en-US" sz="1200" dirty="0" err="1">
                <a:solidFill>
                  <a:schemeClr val="tx1"/>
                </a:solidFill>
              </a:rPr>
              <a:t>메인화면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1860C2-AEF8-4548-9CC0-836D26E91300}"/>
              </a:ext>
            </a:extLst>
          </p:cNvPr>
          <p:cNvSpPr/>
          <p:nvPr/>
        </p:nvSpPr>
        <p:spPr>
          <a:xfrm>
            <a:off x="7556261" y="370157"/>
            <a:ext cx="2237053" cy="865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사이트 맵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로그인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26DDCC9-D0C8-40F0-A0B2-FD53B14DA771}"/>
              </a:ext>
            </a:extLst>
          </p:cNvPr>
          <p:cNvCxnSpPr>
            <a:cxnSpLocks/>
          </p:cNvCxnSpPr>
          <p:nvPr/>
        </p:nvCxnSpPr>
        <p:spPr>
          <a:xfrm>
            <a:off x="782678" y="1761062"/>
            <a:ext cx="10686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1D8E0B-5EEA-4CC5-8B7F-EBC49C31EFDC}"/>
              </a:ext>
            </a:extLst>
          </p:cNvPr>
          <p:cNvCxnSpPr>
            <a:cxnSpLocks/>
          </p:cNvCxnSpPr>
          <p:nvPr/>
        </p:nvCxnSpPr>
        <p:spPr>
          <a:xfrm>
            <a:off x="783855" y="1761062"/>
            <a:ext cx="0" cy="491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F327DF5-B543-4E15-BC6B-6890363D1DB7}"/>
              </a:ext>
            </a:extLst>
          </p:cNvPr>
          <p:cNvCxnSpPr>
            <a:cxnSpLocks/>
          </p:cNvCxnSpPr>
          <p:nvPr/>
        </p:nvCxnSpPr>
        <p:spPr>
          <a:xfrm>
            <a:off x="2157996" y="1755982"/>
            <a:ext cx="0" cy="491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8447777-1AFB-4ADD-801C-9B7469401923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216400" y="726442"/>
            <a:ext cx="0" cy="1029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A7714FE-3986-4572-B276-18D6E431F9A3}"/>
              </a:ext>
            </a:extLst>
          </p:cNvPr>
          <p:cNvCxnSpPr>
            <a:cxnSpLocks/>
          </p:cNvCxnSpPr>
          <p:nvPr/>
        </p:nvCxnSpPr>
        <p:spPr>
          <a:xfrm>
            <a:off x="5389722" y="1755982"/>
            <a:ext cx="0" cy="491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3BC39B9-0F27-4D08-9A05-2B6E1F89E775}"/>
              </a:ext>
            </a:extLst>
          </p:cNvPr>
          <p:cNvCxnSpPr>
            <a:cxnSpLocks/>
          </p:cNvCxnSpPr>
          <p:nvPr/>
        </p:nvCxnSpPr>
        <p:spPr>
          <a:xfrm>
            <a:off x="6879855" y="1755982"/>
            <a:ext cx="0" cy="491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1785D50-3F24-4F03-9CF2-D0E280815DBC}"/>
              </a:ext>
            </a:extLst>
          </p:cNvPr>
          <p:cNvCxnSpPr>
            <a:cxnSpLocks/>
          </p:cNvCxnSpPr>
          <p:nvPr/>
        </p:nvCxnSpPr>
        <p:spPr>
          <a:xfrm>
            <a:off x="8674788" y="1264912"/>
            <a:ext cx="0" cy="491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55BA4CD-6687-41B0-B3D5-7CB2F3FB822F}"/>
              </a:ext>
            </a:extLst>
          </p:cNvPr>
          <p:cNvCxnSpPr>
            <a:cxnSpLocks/>
          </p:cNvCxnSpPr>
          <p:nvPr/>
        </p:nvCxnSpPr>
        <p:spPr>
          <a:xfrm>
            <a:off x="9843189" y="1755982"/>
            <a:ext cx="0" cy="491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0F9138D-2C30-447F-A1AE-5610FFAE0E64}"/>
              </a:ext>
            </a:extLst>
          </p:cNvPr>
          <p:cNvCxnSpPr>
            <a:cxnSpLocks/>
          </p:cNvCxnSpPr>
          <p:nvPr/>
        </p:nvCxnSpPr>
        <p:spPr>
          <a:xfrm>
            <a:off x="11468790" y="1755982"/>
            <a:ext cx="0" cy="491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E34934B-A812-44FE-911F-E7A9B5742092}"/>
              </a:ext>
            </a:extLst>
          </p:cNvPr>
          <p:cNvCxnSpPr>
            <a:cxnSpLocks/>
          </p:cNvCxnSpPr>
          <p:nvPr/>
        </p:nvCxnSpPr>
        <p:spPr>
          <a:xfrm>
            <a:off x="3637900" y="1755982"/>
            <a:ext cx="0" cy="491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2">
            <a:extLst>
              <a:ext uri="{FF2B5EF4-FFF2-40B4-BE49-F238E27FC236}">
                <a16:creationId xmlns:a16="http://schemas.microsoft.com/office/drawing/2014/main" id="{31B07F48-2313-459C-8449-ECF9DC41F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95137"/>
              </p:ext>
            </p:extLst>
          </p:nvPr>
        </p:nvGraphicFramePr>
        <p:xfrm>
          <a:off x="9240048" y="2247052"/>
          <a:ext cx="13408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03">
                  <a:extLst>
                    <a:ext uri="{9D8B030D-6E8A-4147-A177-3AD203B41FA5}">
                      <a16:colId xmlns:a16="http://schemas.microsoft.com/office/drawing/2014/main" val="860717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08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학급자료실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78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전문교과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0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NCS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교과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4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기능지도자료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7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동아리활동자료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37027"/>
                  </a:ext>
                </a:extLst>
              </a:tr>
            </a:tbl>
          </a:graphicData>
        </a:graphic>
      </p:graphicFrame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0546000-9BFD-4C53-BE80-1EF90E8679B5}"/>
              </a:ext>
            </a:extLst>
          </p:cNvPr>
          <p:cNvCxnSpPr>
            <a:cxnSpLocks/>
          </p:cNvCxnSpPr>
          <p:nvPr/>
        </p:nvCxnSpPr>
        <p:spPr>
          <a:xfrm>
            <a:off x="8372014" y="1755982"/>
            <a:ext cx="0" cy="491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78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85</Words>
  <Application>Microsoft Office PowerPoint</Application>
  <PresentationFormat>와이드스크린</PresentationFormat>
  <Paragraphs>56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주용</dc:creator>
  <cp:lastModifiedBy>최 주용</cp:lastModifiedBy>
  <cp:revision>7</cp:revision>
  <dcterms:created xsi:type="dcterms:W3CDTF">2020-06-17T11:04:23Z</dcterms:created>
  <dcterms:modified xsi:type="dcterms:W3CDTF">2020-06-17T11:59:04Z</dcterms:modified>
</cp:coreProperties>
</file>