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A25F-DA98-6D2A-DEDD-F24AD88FD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7438-F538-3CF4-0895-9D86FA54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BE29-008A-1D04-4127-83AF6F05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8D5C-9B43-5382-81BC-9C19B536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E139-CEB9-147C-894D-55423AB7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2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A6A-A169-0F86-1729-AFF301F5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58C26-1691-44B1-45D7-8A142F9A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A49F-8E62-744D-B77C-473FCE5C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96E1-835A-D20F-E5FB-A416098E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3BCB-CEED-98C7-5A60-25C6BE09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7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AF23-D6DC-774F-E7A3-4E7F4E9DF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B8B71-1586-4E4B-43ED-129C80E1F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567C-2D25-04BD-AB38-9081B7B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CC50-A5E9-382C-4D81-56452825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85DA-8167-374D-0AD1-B55690CC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FD6-D280-98A1-AE9E-504F4AF3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A44-E9CD-75CE-C154-BB68859A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331-139D-4BEF-6900-5536ECE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DF82-D3FF-B805-6036-BA5EB160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1667-F22C-A232-3E14-94590E3C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06A-2EBF-054A-D41D-30157679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DC288-A3B8-361A-C682-DED95FC5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FEEE-1B5B-3B6A-62B0-02305F1A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70C1-31C8-69ED-23A5-49E8537E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1505-0C33-A0A6-7682-4BACF8D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4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E120-1FCC-7403-1F16-EEC21D87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23B9-E9B0-4B09-EA11-046404F0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B71CE-024D-2F5A-44C5-2DDD053F5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1F08-3ED8-13B1-ABAA-92D5A906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C63A4-E277-EC6D-5AE3-7E5E1987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63D1-8885-34F9-598A-D5C06894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21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F73B-BADB-4C89-D6CF-0FCCEA00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6031-7A78-D7B8-E7A8-991D1B59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1E331-7E1B-C7B6-D49A-0B6964BD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F54A1-F917-461F-F1F2-B2FF0205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7058-A4B1-F153-2118-60704F1B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0832C-60FF-4B5A-4FD4-A7D4E01B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73AC9-E817-9736-536E-1FAF69EF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3D649-1803-4699-12E0-C2094B5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3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A2E-A25B-07BA-EF4C-4ACCC64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00695-1E30-6214-BBB9-97A120C4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A09AA-9676-56F5-3AF6-D7DD9605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49F1-CF58-051E-34E4-FF976025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95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22EF1-17FB-C13F-8FE8-F41A2F7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0D25B-F6D2-4D8B-B86F-841C851C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57E0B-2D94-6C86-1F7D-ABC2A26B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9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BD1C-F1B1-3937-28A2-75DACA8F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FAD-3EF5-1D99-0959-86070427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2E74-59F3-BEBA-CAAB-8EE35455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D6CB-A308-AC71-E561-9AF569ED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EA7E-4DBD-1EDD-57A2-477B52DF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C21BD-83F4-6769-16B5-71F8E4D1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18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5AA-6A76-6FF0-183D-52ED39A4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8649A-D646-5D15-0EBF-FAC3A291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D32F-0A71-9768-29E6-EEAA992F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7043D-987C-0C2B-A677-23E1B8CB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6596E-13C5-AE6F-CBC2-C0F904C4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4019-1B8A-5CFD-F90D-F88BB94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6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4E691-B6D8-7D85-625D-B09B590C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86E1-4A91-A722-2863-D3F6C093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D16C-9F8E-7FCE-4476-1A5091FC7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75AD-71E3-434C-9E47-F83BF1FBD2E2}" type="datetimeFigureOut">
              <a:rPr lang="es-CO" smtClean="0"/>
              <a:t>26/05/2022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CDB1-7000-CCFB-12F0-9BCD19CC9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3C43-1BDB-C0E3-8791-7515BC1D7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9E7A-5ECD-45A6-B455-35A58F554C1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74B6-0159-FFD6-884E-C5EAF335A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B710D-9F6C-8BBC-4D6E-907003B21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754BF-9CCA-0E38-B591-5F840558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9363" cy="217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CE9A1-C626-A9E5-F052-36BFFAD1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7143"/>
            <a:ext cx="4233313" cy="250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204CA-BFEE-261A-0D65-CDD6B15D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0858"/>
            <a:ext cx="4249363" cy="2046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29BB95-9919-E25F-28C4-C2ACA963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313" y="0"/>
            <a:ext cx="4248000" cy="25042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D5CA2E-7600-3DF0-BBEE-B30F21E60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363" y="2316163"/>
            <a:ext cx="4248000" cy="22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Olivera Arenas</dc:creator>
  <cp:lastModifiedBy>Nathalia Olivera Arenas</cp:lastModifiedBy>
  <cp:revision>1</cp:revision>
  <dcterms:created xsi:type="dcterms:W3CDTF">2022-05-27T01:24:00Z</dcterms:created>
  <dcterms:modified xsi:type="dcterms:W3CDTF">2022-05-27T01:27:15Z</dcterms:modified>
</cp:coreProperties>
</file>