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"/>
  </p:notesMasterIdLst>
  <p:handoutMasterIdLst>
    <p:handoutMasterId r:id="rId4"/>
  </p:handoutMasterIdLst>
  <p:sldIdLst>
    <p:sldId id="401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36" userDrawn="1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1256">
          <p15:clr>
            <a:srgbClr val="A4A3A4"/>
          </p15:clr>
        </p15:guide>
        <p15:guide id="6" pos="22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 laberschek" initials="tl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F"/>
    <a:srgbClr val="E1ECF6"/>
    <a:srgbClr val="A31951"/>
    <a:srgbClr val="43546A"/>
    <a:srgbClr val="356DAD"/>
    <a:srgbClr val="D29E00"/>
    <a:srgbClr val="8CA8E1"/>
    <a:srgbClr val="C65919"/>
    <a:srgbClr val="A31A51"/>
    <a:srgbClr val="FCE4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 jasny 1 — Ak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6113" autoAdjust="0"/>
  </p:normalViewPr>
  <p:slideViewPr>
    <p:cSldViewPr snapToGrid="0">
      <p:cViewPr varScale="1">
        <p:scale>
          <a:sx n="101" d="100"/>
          <a:sy n="101" d="100"/>
        </p:scale>
        <p:origin x="132" y="450"/>
      </p:cViewPr>
      <p:guideLst>
        <p:guide orient="horz" pos="2136"/>
        <p:guide pos="3840"/>
        <p:guide orient="horz" pos="1256"/>
        <p:guide pos="22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42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6670-26F7-4ABA-9E2A-6A0AC47E3AD7}" type="datetimeFigureOut">
              <a:rPr lang="en-US" smtClean="0">
                <a:latin typeface="Open Sans" panose="020B0606030504020204" pitchFamily="34" charset="0"/>
              </a:rPr>
              <a:t>3/5/2020</a:t>
            </a:fld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A72D-AEAB-42DE-BB37-1DE08E6F5802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4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D514CF61-3A57-4391-891A-62EA04699517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DDFA6EAA-CE61-4754-A534-884FE32D2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0">
            <a:extLst>
              <a:ext uri="{FF2B5EF4-FFF2-40B4-BE49-F238E27FC236}">
                <a16:creationId xmlns:a16="http://schemas.microsoft.com/office/drawing/2014/main" xmlns="" id="{A6291FBA-A3DB-1C41-BFD0-139A6CA56DD0}"/>
              </a:ext>
            </a:extLst>
          </p:cNvPr>
          <p:cNvGrpSpPr/>
          <p:nvPr userDrawn="1"/>
        </p:nvGrpSpPr>
        <p:grpSpPr>
          <a:xfrm>
            <a:off x="502073" y="6318862"/>
            <a:ext cx="690062" cy="346250"/>
            <a:chOff x="491821" y="6306394"/>
            <a:chExt cx="690062" cy="346250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9B4956B9-2680-214F-8ABD-158FBB5FB3FD}"/>
                </a:ext>
              </a:extLst>
            </p:cNvPr>
            <p:cNvSpPr/>
            <p:nvPr/>
          </p:nvSpPr>
          <p:spPr>
            <a:xfrm>
              <a:off x="626687" y="6407440"/>
              <a:ext cx="109605" cy="122699"/>
            </a:xfrm>
            <a:custGeom>
              <a:avLst/>
              <a:gdLst>
                <a:gd name="connsiteX0" fmla="*/ 83710 w 109605"/>
                <a:gd name="connsiteY0" fmla="*/ 88196 h 122699"/>
                <a:gd name="connsiteX1" fmla="*/ 25896 w 109605"/>
                <a:gd name="connsiteY1" fmla="*/ 68275 h 122699"/>
                <a:gd name="connsiteX2" fmla="*/ 25896 w 109605"/>
                <a:gd name="connsiteY2" fmla="*/ 0 h 122699"/>
                <a:gd name="connsiteX3" fmla="*/ 0 w 109605"/>
                <a:gd name="connsiteY3" fmla="*/ 0 h 122699"/>
                <a:gd name="connsiteX4" fmla="*/ 0 w 109605"/>
                <a:gd name="connsiteY4" fmla="*/ 68275 h 122699"/>
                <a:gd name="connsiteX5" fmla="*/ 54571 w 109605"/>
                <a:gd name="connsiteY5" fmla="*/ 122699 h 122699"/>
                <a:gd name="connsiteX6" fmla="*/ 84929 w 109605"/>
                <a:gd name="connsiteY6" fmla="*/ 107508 h 122699"/>
                <a:gd name="connsiteX7" fmla="*/ 88196 w 109605"/>
                <a:gd name="connsiteY7" fmla="*/ 120846 h 122699"/>
                <a:gd name="connsiteX8" fmla="*/ 109605 w 109605"/>
                <a:gd name="connsiteY8" fmla="*/ 120846 h 122699"/>
                <a:gd name="connsiteX9" fmla="*/ 109605 w 109605"/>
                <a:gd name="connsiteY9" fmla="*/ 73 h 122699"/>
                <a:gd name="connsiteX10" fmla="*/ 83710 w 109605"/>
                <a:gd name="connsiteY10" fmla="*/ 73 h 122699"/>
                <a:gd name="connsiteX11" fmla="*/ 83710 w 109605"/>
                <a:gd name="connsiteY11" fmla="*/ 88196 h 12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605" h="122699">
                  <a:moveTo>
                    <a:pt x="83710" y="88196"/>
                  </a:moveTo>
                  <a:cubicBezTo>
                    <a:pt x="64008" y="110800"/>
                    <a:pt x="25896" y="98657"/>
                    <a:pt x="25896" y="68275"/>
                  </a:cubicBezTo>
                  <a:lnTo>
                    <a:pt x="25896" y="0"/>
                  </a:lnTo>
                  <a:lnTo>
                    <a:pt x="0" y="0"/>
                  </a:lnTo>
                  <a:lnTo>
                    <a:pt x="0" y="68275"/>
                  </a:lnTo>
                  <a:cubicBezTo>
                    <a:pt x="0" y="101559"/>
                    <a:pt x="23969" y="122699"/>
                    <a:pt x="54571" y="122699"/>
                  </a:cubicBezTo>
                  <a:cubicBezTo>
                    <a:pt x="62666" y="122699"/>
                    <a:pt x="77321" y="119676"/>
                    <a:pt x="84929" y="107508"/>
                  </a:cubicBezTo>
                  <a:lnTo>
                    <a:pt x="88196" y="120846"/>
                  </a:lnTo>
                  <a:lnTo>
                    <a:pt x="109605" y="120846"/>
                  </a:lnTo>
                  <a:lnTo>
                    <a:pt x="109605" y="73"/>
                  </a:lnTo>
                  <a:lnTo>
                    <a:pt x="83710" y="73"/>
                  </a:lnTo>
                  <a:lnTo>
                    <a:pt x="83710" y="88196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AFD69288-0AAE-984B-835F-05DD903BF325}"/>
                </a:ext>
              </a:extLst>
            </p:cNvPr>
            <p:cNvSpPr/>
            <p:nvPr/>
          </p:nvSpPr>
          <p:spPr>
            <a:xfrm>
              <a:off x="864300" y="6405245"/>
              <a:ext cx="125730" cy="125731"/>
            </a:xfrm>
            <a:custGeom>
              <a:avLst/>
              <a:gdLst>
                <a:gd name="connsiteX0" fmla="*/ 63039 w 125730"/>
                <a:gd name="connsiteY0" fmla="*/ 0 h 125731"/>
                <a:gd name="connsiteX1" fmla="*/ 7 w 125730"/>
                <a:gd name="connsiteY1" fmla="*/ 62813 h 125731"/>
                <a:gd name="connsiteX2" fmla="*/ 61047 w 125730"/>
                <a:gd name="connsiteY2" fmla="*/ 125725 h 125731"/>
                <a:gd name="connsiteX3" fmla="*/ 63039 w 125730"/>
                <a:gd name="connsiteY3" fmla="*/ 125723 h 125731"/>
                <a:gd name="connsiteX4" fmla="*/ 125730 w 125730"/>
                <a:gd name="connsiteY4" fmla="*/ 62813 h 125731"/>
                <a:gd name="connsiteX5" fmla="*/ 63039 w 125730"/>
                <a:gd name="connsiteY5" fmla="*/ 0 h 125731"/>
                <a:gd name="connsiteX6" fmla="*/ 63039 w 125730"/>
                <a:gd name="connsiteY6" fmla="*/ 102412 h 125731"/>
                <a:gd name="connsiteX7" fmla="*/ 25952 w 125730"/>
                <a:gd name="connsiteY7" fmla="*/ 62861 h 125731"/>
                <a:gd name="connsiteX8" fmla="*/ 63039 w 125730"/>
                <a:gd name="connsiteY8" fmla="*/ 23652 h 125731"/>
                <a:gd name="connsiteX9" fmla="*/ 99786 w 125730"/>
                <a:gd name="connsiteY9" fmla="*/ 62861 h 125731"/>
                <a:gd name="connsiteX10" fmla="*/ 63039 w 125730"/>
                <a:gd name="connsiteY10" fmla="*/ 102412 h 12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730" h="125731">
                  <a:moveTo>
                    <a:pt x="63039" y="0"/>
                  </a:moveTo>
                  <a:cubicBezTo>
                    <a:pt x="26927" y="0"/>
                    <a:pt x="7" y="27505"/>
                    <a:pt x="7" y="62813"/>
                  </a:cubicBezTo>
                  <a:cubicBezTo>
                    <a:pt x="-510" y="97041"/>
                    <a:pt x="26820" y="125208"/>
                    <a:pt x="61047" y="125725"/>
                  </a:cubicBezTo>
                  <a:cubicBezTo>
                    <a:pt x="61713" y="125735"/>
                    <a:pt x="62376" y="125734"/>
                    <a:pt x="63039" y="125723"/>
                  </a:cubicBezTo>
                  <a:cubicBezTo>
                    <a:pt x="99298" y="125723"/>
                    <a:pt x="125730" y="97852"/>
                    <a:pt x="125730" y="62813"/>
                  </a:cubicBezTo>
                  <a:cubicBezTo>
                    <a:pt x="125730" y="27773"/>
                    <a:pt x="99298" y="0"/>
                    <a:pt x="63039" y="0"/>
                  </a:cubicBezTo>
                  <a:close/>
                  <a:moveTo>
                    <a:pt x="63039" y="102412"/>
                  </a:moveTo>
                  <a:cubicBezTo>
                    <a:pt x="45215" y="102412"/>
                    <a:pt x="25952" y="89513"/>
                    <a:pt x="25952" y="62861"/>
                  </a:cubicBezTo>
                  <a:cubicBezTo>
                    <a:pt x="25952" y="36210"/>
                    <a:pt x="45215" y="23652"/>
                    <a:pt x="63039" y="23652"/>
                  </a:cubicBezTo>
                  <a:cubicBezTo>
                    <a:pt x="81352" y="23652"/>
                    <a:pt x="99786" y="36088"/>
                    <a:pt x="99786" y="62861"/>
                  </a:cubicBezTo>
                  <a:cubicBezTo>
                    <a:pt x="99786" y="89635"/>
                    <a:pt x="81352" y="102412"/>
                    <a:pt x="63039" y="102412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531828A0-3EC1-1343-A2DE-90D2BA5BDE9D}"/>
                </a:ext>
              </a:extLst>
            </p:cNvPr>
            <p:cNvSpPr/>
            <p:nvPr/>
          </p:nvSpPr>
          <p:spPr>
            <a:xfrm>
              <a:off x="992006" y="6360547"/>
              <a:ext cx="132964" cy="168461"/>
            </a:xfrm>
            <a:custGeom>
              <a:avLst/>
              <a:gdLst>
                <a:gd name="connsiteX0" fmla="*/ 110069 w 132964"/>
                <a:gd name="connsiteY0" fmla="*/ 129627 h 168461"/>
                <a:gd name="connsiteX1" fmla="*/ 110069 w 132964"/>
                <a:gd name="connsiteY1" fmla="*/ 68863 h 168461"/>
                <a:gd name="connsiteX2" fmla="*/ 132575 w 132964"/>
                <a:gd name="connsiteY2" fmla="*/ 68863 h 168461"/>
                <a:gd name="connsiteX3" fmla="*/ 132575 w 132964"/>
                <a:gd name="connsiteY3" fmla="*/ 46918 h 168461"/>
                <a:gd name="connsiteX4" fmla="*/ 110069 w 132964"/>
                <a:gd name="connsiteY4" fmla="*/ 46918 h 168461"/>
                <a:gd name="connsiteX5" fmla="*/ 110069 w 132964"/>
                <a:gd name="connsiteY5" fmla="*/ 13439 h 168461"/>
                <a:gd name="connsiteX6" fmla="*/ 85026 w 132964"/>
                <a:gd name="connsiteY6" fmla="*/ 16243 h 168461"/>
                <a:gd name="connsiteX7" fmla="*/ 85026 w 132964"/>
                <a:gd name="connsiteY7" fmla="*/ 46991 h 168461"/>
                <a:gd name="connsiteX8" fmla="*/ 42867 w 132964"/>
                <a:gd name="connsiteY8" fmla="*/ 46991 h 168461"/>
                <a:gd name="connsiteX9" fmla="*/ 42867 w 132964"/>
                <a:gd name="connsiteY9" fmla="*/ 37993 h 168461"/>
                <a:gd name="connsiteX10" fmla="*/ 58838 w 132964"/>
                <a:gd name="connsiteY10" fmla="*/ 21949 h 168461"/>
                <a:gd name="connsiteX11" fmla="*/ 68055 w 132964"/>
                <a:gd name="connsiteY11" fmla="*/ 22924 h 168461"/>
                <a:gd name="connsiteX12" fmla="*/ 68055 w 132964"/>
                <a:gd name="connsiteY12" fmla="*/ 978 h 168461"/>
                <a:gd name="connsiteX13" fmla="*/ 56668 w 132964"/>
                <a:gd name="connsiteY13" fmla="*/ 3 h 168461"/>
                <a:gd name="connsiteX14" fmla="*/ 17069 w 132964"/>
                <a:gd name="connsiteY14" fmla="*/ 37920 h 168461"/>
                <a:gd name="connsiteX15" fmla="*/ 17069 w 132964"/>
                <a:gd name="connsiteY15" fmla="*/ 46918 h 168461"/>
                <a:gd name="connsiteX16" fmla="*/ 0 w 132964"/>
                <a:gd name="connsiteY16" fmla="*/ 46918 h 168461"/>
                <a:gd name="connsiteX17" fmla="*/ 0 w 132964"/>
                <a:gd name="connsiteY17" fmla="*/ 68863 h 168461"/>
                <a:gd name="connsiteX18" fmla="*/ 17069 w 132964"/>
                <a:gd name="connsiteY18" fmla="*/ 68863 h 168461"/>
                <a:gd name="connsiteX19" fmla="*/ 17069 w 132964"/>
                <a:gd name="connsiteY19" fmla="*/ 167739 h 168461"/>
                <a:gd name="connsiteX20" fmla="*/ 42867 w 132964"/>
                <a:gd name="connsiteY20" fmla="*/ 167739 h 168461"/>
                <a:gd name="connsiteX21" fmla="*/ 42867 w 132964"/>
                <a:gd name="connsiteY21" fmla="*/ 68863 h 168461"/>
                <a:gd name="connsiteX22" fmla="*/ 85026 w 132964"/>
                <a:gd name="connsiteY22" fmla="*/ 68863 h 168461"/>
                <a:gd name="connsiteX23" fmla="*/ 85026 w 132964"/>
                <a:gd name="connsiteY23" fmla="*/ 130359 h 168461"/>
                <a:gd name="connsiteX24" fmla="*/ 132965 w 132964"/>
                <a:gd name="connsiteY24" fmla="*/ 168056 h 168461"/>
                <a:gd name="connsiteX25" fmla="*/ 132965 w 132964"/>
                <a:gd name="connsiteY25" fmla="*/ 145331 h 168461"/>
                <a:gd name="connsiteX26" fmla="*/ 109971 w 132964"/>
                <a:gd name="connsiteY26" fmla="*/ 129627 h 16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2964" h="168461">
                  <a:moveTo>
                    <a:pt x="110069" y="129627"/>
                  </a:moveTo>
                  <a:lnTo>
                    <a:pt x="110069" y="68863"/>
                  </a:lnTo>
                  <a:lnTo>
                    <a:pt x="132575" y="68863"/>
                  </a:lnTo>
                  <a:lnTo>
                    <a:pt x="132575" y="46918"/>
                  </a:lnTo>
                  <a:lnTo>
                    <a:pt x="110069" y="46918"/>
                  </a:lnTo>
                  <a:lnTo>
                    <a:pt x="110069" y="13439"/>
                  </a:lnTo>
                  <a:lnTo>
                    <a:pt x="85026" y="16243"/>
                  </a:lnTo>
                  <a:lnTo>
                    <a:pt x="85026" y="46991"/>
                  </a:lnTo>
                  <a:lnTo>
                    <a:pt x="42867" y="46991"/>
                  </a:lnTo>
                  <a:lnTo>
                    <a:pt x="42867" y="37993"/>
                  </a:lnTo>
                  <a:cubicBezTo>
                    <a:pt x="42867" y="29361"/>
                    <a:pt x="47939" y="22436"/>
                    <a:pt x="58838" y="21949"/>
                  </a:cubicBezTo>
                  <a:cubicBezTo>
                    <a:pt x="61942" y="21826"/>
                    <a:pt x="65046" y="22154"/>
                    <a:pt x="68055" y="22924"/>
                  </a:cubicBezTo>
                  <a:lnTo>
                    <a:pt x="68055" y="978"/>
                  </a:lnTo>
                  <a:cubicBezTo>
                    <a:pt x="64298" y="311"/>
                    <a:pt x="60486" y="-15"/>
                    <a:pt x="56668" y="3"/>
                  </a:cubicBezTo>
                  <a:cubicBezTo>
                    <a:pt x="32284" y="-241"/>
                    <a:pt x="17069" y="13853"/>
                    <a:pt x="17069" y="37920"/>
                  </a:cubicBezTo>
                  <a:lnTo>
                    <a:pt x="17069" y="46918"/>
                  </a:lnTo>
                  <a:lnTo>
                    <a:pt x="0" y="46918"/>
                  </a:lnTo>
                  <a:lnTo>
                    <a:pt x="0" y="68863"/>
                  </a:lnTo>
                  <a:lnTo>
                    <a:pt x="17069" y="68863"/>
                  </a:lnTo>
                  <a:lnTo>
                    <a:pt x="17069" y="167739"/>
                  </a:lnTo>
                  <a:lnTo>
                    <a:pt x="42867" y="167739"/>
                  </a:lnTo>
                  <a:lnTo>
                    <a:pt x="42867" y="68863"/>
                  </a:lnTo>
                  <a:lnTo>
                    <a:pt x="85026" y="68863"/>
                  </a:lnTo>
                  <a:lnTo>
                    <a:pt x="85026" y="130359"/>
                  </a:lnTo>
                  <a:cubicBezTo>
                    <a:pt x="85026" y="159424"/>
                    <a:pt x="104997" y="170836"/>
                    <a:pt x="132965" y="168056"/>
                  </a:cubicBezTo>
                  <a:lnTo>
                    <a:pt x="132965" y="145331"/>
                  </a:lnTo>
                  <a:cubicBezTo>
                    <a:pt x="115896" y="148476"/>
                    <a:pt x="109971" y="139357"/>
                    <a:pt x="109971" y="129627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DC6C8046-679B-1B42-A77E-1F7B873F81D0}"/>
                </a:ext>
              </a:extLst>
            </p:cNvPr>
            <p:cNvSpPr/>
            <p:nvPr/>
          </p:nvSpPr>
          <p:spPr>
            <a:xfrm>
              <a:off x="747875" y="6407513"/>
              <a:ext cx="68664" cy="120992"/>
            </a:xfrm>
            <a:custGeom>
              <a:avLst/>
              <a:gdLst>
                <a:gd name="connsiteX0" fmla="*/ 30846 w 68664"/>
                <a:gd name="connsiteY0" fmla="*/ 0 h 120992"/>
                <a:gd name="connsiteX1" fmla="*/ 30846 w 68664"/>
                <a:gd name="connsiteY1" fmla="*/ 0 h 120992"/>
                <a:gd name="connsiteX2" fmla="*/ 756 w 68664"/>
                <a:gd name="connsiteY2" fmla="*/ 0 h 120992"/>
                <a:gd name="connsiteX3" fmla="*/ 40989 w 68664"/>
                <a:gd name="connsiteY3" fmla="*/ 60350 h 120992"/>
                <a:gd name="connsiteX4" fmla="*/ 0 w 68664"/>
                <a:gd name="connsiteY4" fmla="*/ 120992 h 120992"/>
                <a:gd name="connsiteX5" fmla="*/ 27676 w 68664"/>
                <a:gd name="connsiteY5" fmla="*/ 120992 h 120992"/>
                <a:gd name="connsiteX6" fmla="*/ 68665 w 68664"/>
                <a:gd name="connsiteY6" fmla="*/ 60350 h 120992"/>
                <a:gd name="connsiteX7" fmla="*/ 30846 w 68664"/>
                <a:gd name="connsiteY7" fmla="*/ 0 h 120992"/>
                <a:gd name="connsiteX8" fmla="*/ 30846 w 68664"/>
                <a:gd name="connsiteY8" fmla="*/ 0 h 120992"/>
                <a:gd name="connsiteX9" fmla="*/ 30846 w 68664"/>
                <a:gd name="connsiteY9" fmla="*/ 0 h 120992"/>
                <a:gd name="connsiteX10" fmla="*/ 30846 w 68664"/>
                <a:gd name="connsiteY10" fmla="*/ 0 h 1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64" h="120992">
                  <a:moveTo>
                    <a:pt x="30846" y="0"/>
                  </a:moveTo>
                  <a:lnTo>
                    <a:pt x="30846" y="0"/>
                  </a:lnTo>
                  <a:lnTo>
                    <a:pt x="756" y="0"/>
                  </a:lnTo>
                  <a:lnTo>
                    <a:pt x="40989" y="60350"/>
                  </a:lnTo>
                  <a:lnTo>
                    <a:pt x="0" y="120992"/>
                  </a:lnTo>
                  <a:lnTo>
                    <a:pt x="27676" y="120992"/>
                  </a:lnTo>
                  <a:lnTo>
                    <a:pt x="68665" y="60350"/>
                  </a:lnTo>
                  <a:lnTo>
                    <a:pt x="30846" y="0"/>
                  </a:lnTo>
                  <a:lnTo>
                    <a:pt x="30846" y="0"/>
                  </a:lnTo>
                  <a:lnTo>
                    <a:pt x="30846" y="0"/>
                  </a:lnTo>
                  <a:lnTo>
                    <a:pt x="30846" y="0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440A4FAD-C255-D445-98C3-5B23A2BA6FA1}"/>
                </a:ext>
              </a:extLst>
            </p:cNvPr>
            <p:cNvSpPr/>
            <p:nvPr/>
          </p:nvSpPr>
          <p:spPr>
            <a:xfrm>
              <a:off x="821295" y="6407513"/>
              <a:ext cx="43842" cy="45305"/>
            </a:xfrm>
            <a:custGeom>
              <a:avLst/>
              <a:gdLst>
                <a:gd name="connsiteX0" fmla="*/ 43842 w 43842"/>
                <a:gd name="connsiteY0" fmla="*/ 0 h 45305"/>
                <a:gd name="connsiteX1" fmla="*/ 15776 w 43842"/>
                <a:gd name="connsiteY1" fmla="*/ 0 h 45305"/>
                <a:gd name="connsiteX2" fmla="*/ 0 w 43842"/>
                <a:gd name="connsiteY2" fmla="*/ 23921 h 45305"/>
                <a:gd name="connsiteX3" fmla="*/ 13509 w 43842"/>
                <a:gd name="connsiteY3" fmla="*/ 45305 h 45305"/>
                <a:gd name="connsiteX4" fmla="*/ 43842 w 43842"/>
                <a:gd name="connsiteY4" fmla="*/ 0 h 45305"/>
                <a:gd name="connsiteX5" fmla="*/ 43842 w 43842"/>
                <a:gd name="connsiteY5" fmla="*/ 0 h 45305"/>
                <a:gd name="connsiteX6" fmla="*/ 43842 w 43842"/>
                <a:gd name="connsiteY6" fmla="*/ 0 h 45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42" h="45305">
                  <a:moveTo>
                    <a:pt x="43842" y="0"/>
                  </a:moveTo>
                  <a:lnTo>
                    <a:pt x="15776" y="0"/>
                  </a:lnTo>
                  <a:lnTo>
                    <a:pt x="0" y="23921"/>
                  </a:lnTo>
                  <a:lnTo>
                    <a:pt x="13509" y="45305"/>
                  </a:lnTo>
                  <a:lnTo>
                    <a:pt x="43842" y="0"/>
                  </a:lnTo>
                  <a:lnTo>
                    <a:pt x="43842" y="0"/>
                  </a:lnTo>
                  <a:lnTo>
                    <a:pt x="43842" y="0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ECF2C808-0359-2540-A26B-9884B6E8E551}"/>
                </a:ext>
              </a:extLst>
            </p:cNvPr>
            <p:cNvSpPr/>
            <p:nvPr/>
          </p:nvSpPr>
          <p:spPr>
            <a:xfrm>
              <a:off x="820661" y="6482591"/>
              <a:ext cx="44890" cy="45914"/>
            </a:xfrm>
            <a:custGeom>
              <a:avLst/>
              <a:gdLst>
                <a:gd name="connsiteX0" fmla="*/ 14069 w 44890"/>
                <a:gd name="connsiteY0" fmla="*/ 0 h 45914"/>
                <a:gd name="connsiteX1" fmla="*/ 0 w 44890"/>
                <a:gd name="connsiteY1" fmla="*/ 20556 h 45914"/>
                <a:gd name="connsiteX2" fmla="*/ 16703 w 44890"/>
                <a:gd name="connsiteY2" fmla="*/ 45915 h 45914"/>
                <a:gd name="connsiteX3" fmla="*/ 44891 w 44890"/>
                <a:gd name="connsiteY3" fmla="*/ 45915 h 45914"/>
                <a:gd name="connsiteX4" fmla="*/ 14069 w 44890"/>
                <a:gd name="connsiteY4" fmla="*/ 0 h 45914"/>
                <a:gd name="connsiteX5" fmla="*/ 14069 w 44890"/>
                <a:gd name="connsiteY5" fmla="*/ 0 h 45914"/>
                <a:gd name="connsiteX6" fmla="*/ 14069 w 44890"/>
                <a:gd name="connsiteY6" fmla="*/ 0 h 45914"/>
                <a:gd name="connsiteX7" fmla="*/ 14069 w 44890"/>
                <a:gd name="connsiteY7" fmla="*/ 0 h 4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90" h="45914">
                  <a:moveTo>
                    <a:pt x="14069" y="0"/>
                  </a:moveTo>
                  <a:lnTo>
                    <a:pt x="0" y="20556"/>
                  </a:lnTo>
                  <a:lnTo>
                    <a:pt x="16703" y="45915"/>
                  </a:lnTo>
                  <a:lnTo>
                    <a:pt x="44891" y="45915"/>
                  </a:lnTo>
                  <a:lnTo>
                    <a:pt x="14069" y="0"/>
                  </a:lnTo>
                  <a:lnTo>
                    <a:pt x="14069" y="0"/>
                  </a:lnTo>
                  <a:lnTo>
                    <a:pt x="14069" y="0"/>
                  </a:lnTo>
                  <a:lnTo>
                    <a:pt x="14069" y="0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0020E245-8091-3842-BA4B-FF6782CE3F10}"/>
                </a:ext>
              </a:extLst>
            </p:cNvPr>
            <p:cNvSpPr/>
            <p:nvPr/>
          </p:nvSpPr>
          <p:spPr>
            <a:xfrm>
              <a:off x="548122" y="6374010"/>
              <a:ext cx="70298" cy="154495"/>
            </a:xfrm>
            <a:custGeom>
              <a:avLst/>
              <a:gdLst>
                <a:gd name="connsiteX0" fmla="*/ 37137 w 70298"/>
                <a:gd name="connsiteY0" fmla="*/ 130648 h 154495"/>
                <a:gd name="connsiteX1" fmla="*/ 26140 w 70298"/>
                <a:gd name="connsiteY1" fmla="*/ 119457 h 154495"/>
                <a:gd name="connsiteX2" fmla="*/ 26140 w 70298"/>
                <a:gd name="connsiteY2" fmla="*/ 119456 h 154495"/>
                <a:gd name="connsiteX3" fmla="*/ 26140 w 70298"/>
                <a:gd name="connsiteY3" fmla="*/ 2804 h 154495"/>
                <a:gd name="connsiteX4" fmla="*/ 0 w 70298"/>
                <a:gd name="connsiteY4" fmla="*/ 0 h 154495"/>
                <a:gd name="connsiteX5" fmla="*/ 0 w 70298"/>
                <a:gd name="connsiteY5" fmla="*/ 122382 h 154495"/>
                <a:gd name="connsiteX6" fmla="*/ 31870 w 70298"/>
                <a:gd name="connsiteY6" fmla="*/ 154496 h 154495"/>
                <a:gd name="connsiteX7" fmla="*/ 31943 w 70298"/>
                <a:gd name="connsiteY7" fmla="*/ 154496 h 154495"/>
                <a:gd name="connsiteX8" fmla="*/ 70299 w 70298"/>
                <a:gd name="connsiteY8" fmla="*/ 154496 h 154495"/>
                <a:gd name="connsiteX9" fmla="*/ 70299 w 70298"/>
                <a:gd name="connsiteY9" fmla="*/ 130648 h 15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98" h="154495">
                  <a:moveTo>
                    <a:pt x="37137" y="130648"/>
                  </a:moveTo>
                  <a:cubicBezTo>
                    <a:pt x="31010" y="130595"/>
                    <a:pt x="26086" y="125584"/>
                    <a:pt x="26140" y="119457"/>
                  </a:cubicBezTo>
                  <a:cubicBezTo>
                    <a:pt x="26140" y="119457"/>
                    <a:pt x="26140" y="119456"/>
                    <a:pt x="26140" y="119456"/>
                  </a:cubicBezTo>
                  <a:lnTo>
                    <a:pt x="26140" y="2804"/>
                  </a:lnTo>
                  <a:lnTo>
                    <a:pt x="0" y="0"/>
                  </a:lnTo>
                  <a:lnTo>
                    <a:pt x="0" y="122382"/>
                  </a:lnTo>
                  <a:cubicBezTo>
                    <a:pt x="-67" y="140051"/>
                    <a:pt x="14201" y="154428"/>
                    <a:pt x="31870" y="154496"/>
                  </a:cubicBezTo>
                  <a:cubicBezTo>
                    <a:pt x="31894" y="154496"/>
                    <a:pt x="31919" y="154496"/>
                    <a:pt x="31943" y="154496"/>
                  </a:cubicBezTo>
                  <a:lnTo>
                    <a:pt x="70299" y="154496"/>
                  </a:lnTo>
                  <a:lnTo>
                    <a:pt x="70299" y="130648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B158066E-F172-C74C-AFFE-C2EBD158F147}"/>
                </a:ext>
              </a:extLst>
            </p:cNvPr>
            <p:cNvSpPr/>
            <p:nvPr/>
          </p:nvSpPr>
          <p:spPr>
            <a:xfrm>
              <a:off x="548952" y="6556401"/>
              <a:ext cx="27285" cy="32259"/>
            </a:xfrm>
            <a:custGeom>
              <a:avLst/>
              <a:gdLst>
                <a:gd name="connsiteX0" fmla="*/ 10924 w 27285"/>
                <a:gd name="connsiteY0" fmla="*/ 0 h 32259"/>
                <a:gd name="connsiteX1" fmla="*/ 16288 w 27285"/>
                <a:gd name="connsiteY1" fmla="*/ 0 h 32259"/>
                <a:gd name="connsiteX2" fmla="*/ 27285 w 27285"/>
                <a:gd name="connsiteY2" fmla="*/ 32260 h 32259"/>
                <a:gd name="connsiteX3" fmla="*/ 22092 w 27285"/>
                <a:gd name="connsiteY3" fmla="*/ 32260 h 32259"/>
                <a:gd name="connsiteX4" fmla="*/ 18702 w 27285"/>
                <a:gd name="connsiteY4" fmla="*/ 22506 h 32259"/>
                <a:gd name="connsiteX5" fmla="*/ 8510 w 27285"/>
                <a:gd name="connsiteY5" fmla="*/ 22506 h 32259"/>
                <a:gd name="connsiteX6" fmla="*/ 5267 w 27285"/>
                <a:gd name="connsiteY6" fmla="*/ 32260 h 32259"/>
                <a:gd name="connsiteX7" fmla="*/ 0 w 27285"/>
                <a:gd name="connsiteY7" fmla="*/ 32260 h 32259"/>
                <a:gd name="connsiteX8" fmla="*/ 10924 w 27285"/>
                <a:gd name="connsiteY8" fmla="*/ 0 h 32259"/>
                <a:gd name="connsiteX9" fmla="*/ 17117 w 27285"/>
                <a:gd name="connsiteY9" fmla="*/ 18044 h 32259"/>
                <a:gd name="connsiteX10" fmla="*/ 14313 w 27285"/>
                <a:gd name="connsiteY10" fmla="*/ 8803 h 32259"/>
                <a:gd name="connsiteX11" fmla="*/ 13582 w 27285"/>
                <a:gd name="connsiteY11" fmla="*/ 5535 h 32259"/>
                <a:gd name="connsiteX12" fmla="*/ 13338 w 27285"/>
                <a:gd name="connsiteY12" fmla="*/ 5535 h 32259"/>
                <a:gd name="connsiteX13" fmla="*/ 12655 w 27285"/>
                <a:gd name="connsiteY13" fmla="*/ 8803 h 32259"/>
                <a:gd name="connsiteX14" fmla="*/ 9949 w 27285"/>
                <a:gd name="connsiteY14" fmla="*/ 18044 h 3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285" h="32259">
                  <a:moveTo>
                    <a:pt x="10924" y="0"/>
                  </a:moveTo>
                  <a:lnTo>
                    <a:pt x="16288" y="0"/>
                  </a:lnTo>
                  <a:lnTo>
                    <a:pt x="27285" y="32260"/>
                  </a:lnTo>
                  <a:lnTo>
                    <a:pt x="22092" y="32260"/>
                  </a:lnTo>
                  <a:lnTo>
                    <a:pt x="18702" y="22506"/>
                  </a:lnTo>
                  <a:lnTo>
                    <a:pt x="8510" y="22506"/>
                  </a:lnTo>
                  <a:lnTo>
                    <a:pt x="5267" y="32260"/>
                  </a:lnTo>
                  <a:lnTo>
                    <a:pt x="0" y="32260"/>
                  </a:lnTo>
                  <a:lnTo>
                    <a:pt x="10924" y="0"/>
                  </a:lnTo>
                  <a:close/>
                  <a:moveTo>
                    <a:pt x="17117" y="18044"/>
                  </a:moveTo>
                  <a:lnTo>
                    <a:pt x="14313" y="8803"/>
                  </a:lnTo>
                  <a:lnTo>
                    <a:pt x="13582" y="5535"/>
                  </a:lnTo>
                  <a:lnTo>
                    <a:pt x="13338" y="5535"/>
                  </a:lnTo>
                  <a:lnTo>
                    <a:pt x="12655" y="8803"/>
                  </a:lnTo>
                  <a:lnTo>
                    <a:pt x="9949" y="18044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2161279B-5322-E84D-9E78-437D202A3876}"/>
                </a:ext>
              </a:extLst>
            </p:cNvPr>
            <p:cNvSpPr/>
            <p:nvPr/>
          </p:nvSpPr>
          <p:spPr>
            <a:xfrm>
              <a:off x="591794" y="6556545"/>
              <a:ext cx="25237" cy="32139"/>
            </a:xfrm>
            <a:custGeom>
              <a:avLst/>
              <a:gdLst>
                <a:gd name="connsiteX0" fmla="*/ 25188 w 25237"/>
                <a:gd name="connsiteY0" fmla="*/ 15632 h 32139"/>
                <a:gd name="connsiteX1" fmla="*/ 10558 w 25237"/>
                <a:gd name="connsiteY1" fmla="*/ 32140 h 32139"/>
                <a:gd name="connsiteX2" fmla="*/ 0 w 25237"/>
                <a:gd name="connsiteY2" fmla="*/ 32140 h 32139"/>
                <a:gd name="connsiteX3" fmla="*/ 0 w 25237"/>
                <a:gd name="connsiteY3" fmla="*/ 2 h 32139"/>
                <a:gd name="connsiteX4" fmla="*/ 10436 w 25237"/>
                <a:gd name="connsiteY4" fmla="*/ 2 h 32139"/>
                <a:gd name="connsiteX5" fmla="*/ 25237 w 25237"/>
                <a:gd name="connsiteY5" fmla="*/ 15608 h 32139"/>
                <a:gd name="connsiteX6" fmla="*/ 20312 w 25237"/>
                <a:gd name="connsiteY6" fmla="*/ 16022 h 32139"/>
                <a:gd name="connsiteX7" fmla="*/ 10558 w 25237"/>
                <a:gd name="connsiteY7" fmla="*/ 4708 h 32139"/>
                <a:gd name="connsiteX8" fmla="*/ 4877 w 25237"/>
                <a:gd name="connsiteY8" fmla="*/ 4708 h 32139"/>
                <a:gd name="connsiteX9" fmla="*/ 4877 w 25237"/>
                <a:gd name="connsiteY9" fmla="*/ 27458 h 32139"/>
                <a:gd name="connsiteX10" fmla="*/ 10339 w 25237"/>
                <a:gd name="connsiteY10" fmla="*/ 27458 h 32139"/>
                <a:gd name="connsiteX11" fmla="*/ 20287 w 25237"/>
                <a:gd name="connsiteY11" fmla="*/ 16022 h 3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37" h="32139">
                  <a:moveTo>
                    <a:pt x="25188" y="15632"/>
                  </a:moveTo>
                  <a:cubicBezTo>
                    <a:pt x="25188" y="23776"/>
                    <a:pt x="20946" y="32140"/>
                    <a:pt x="10558" y="32140"/>
                  </a:cubicBezTo>
                  <a:lnTo>
                    <a:pt x="0" y="32140"/>
                  </a:lnTo>
                  <a:lnTo>
                    <a:pt x="0" y="2"/>
                  </a:lnTo>
                  <a:lnTo>
                    <a:pt x="10436" y="2"/>
                  </a:lnTo>
                  <a:cubicBezTo>
                    <a:pt x="20629" y="-144"/>
                    <a:pt x="25237" y="7732"/>
                    <a:pt x="25237" y="15608"/>
                  </a:cubicBezTo>
                  <a:close/>
                  <a:moveTo>
                    <a:pt x="20312" y="16022"/>
                  </a:moveTo>
                  <a:cubicBezTo>
                    <a:pt x="20312" y="10316"/>
                    <a:pt x="17386" y="4708"/>
                    <a:pt x="10558" y="4708"/>
                  </a:cubicBezTo>
                  <a:lnTo>
                    <a:pt x="4877" y="4708"/>
                  </a:lnTo>
                  <a:lnTo>
                    <a:pt x="4877" y="27458"/>
                  </a:lnTo>
                  <a:lnTo>
                    <a:pt x="10339" y="27458"/>
                  </a:lnTo>
                  <a:cubicBezTo>
                    <a:pt x="17483" y="27458"/>
                    <a:pt x="20287" y="21728"/>
                    <a:pt x="20287" y="16022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3529CEA0-7755-CB45-94A7-E611C02F8A12}"/>
                </a:ext>
              </a:extLst>
            </p:cNvPr>
            <p:cNvSpPr/>
            <p:nvPr/>
          </p:nvSpPr>
          <p:spPr>
            <a:xfrm>
              <a:off x="619250" y="6556401"/>
              <a:ext cx="26895" cy="32284"/>
            </a:xfrm>
            <a:custGeom>
              <a:avLst/>
              <a:gdLst>
                <a:gd name="connsiteX0" fmla="*/ 16727 w 26895"/>
                <a:gd name="connsiteY0" fmla="*/ 16215 h 32284"/>
                <a:gd name="connsiteX1" fmla="*/ 26895 w 26895"/>
                <a:gd name="connsiteY1" fmla="*/ 32284 h 32284"/>
                <a:gd name="connsiteX2" fmla="*/ 20946 w 26895"/>
                <a:gd name="connsiteY2" fmla="*/ 32284 h 32284"/>
                <a:gd name="connsiteX3" fmla="*/ 13484 w 26895"/>
                <a:gd name="connsiteY3" fmla="*/ 19922 h 32284"/>
                <a:gd name="connsiteX4" fmla="*/ 5950 w 26895"/>
                <a:gd name="connsiteY4" fmla="*/ 32284 h 32284"/>
                <a:gd name="connsiteX5" fmla="*/ 0 w 26895"/>
                <a:gd name="connsiteY5" fmla="*/ 32284 h 32284"/>
                <a:gd name="connsiteX6" fmla="*/ 10168 w 26895"/>
                <a:gd name="connsiteY6" fmla="*/ 16215 h 32284"/>
                <a:gd name="connsiteX7" fmla="*/ 146 w 26895"/>
                <a:gd name="connsiteY7" fmla="*/ 0 h 32284"/>
                <a:gd name="connsiteX8" fmla="*/ 5950 w 26895"/>
                <a:gd name="connsiteY8" fmla="*/ 0 h 32284"/>
                <a:gd name="connsiteX9" fmla="*/ 13484 w 26895"/>
                <a:gd name="connsiteY9" fmla="*/ 12436 h 32284"/>
                <a:gd name="connsiteX10" fmla="*/ 20946 w 26895"/>
                <a:gd name="connsiteY10" fmla="*/ 0 h 32284"/>
                <a:gd name="connsiteX11" fmla="*/ 26725 w 26895"/>
                <a:gd name="connsiteY11" fmla="*/ 0 h 32284"/>
                <a:gd name="connsiteX12" fmla="*/ 16727 w 26895"/>
                <a:gd name="connsiteY12" fmla="*/ 16215 h 32284"/>
                <a:gd name="connsiteX13" fmla="*/ 16727 w 26895"/>
                <a:gd name="connsiteY13" fmla="*/ 16215 h 32284"/>
                <a:gd name="connsiteX14" fmla="*/ 16727 w 26895"/>
                <a:gd name="connsiteY14" fmla="*/ 16215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95" h="32284">
                  <a:moveTo>
                    <a:pt x="16727" y="16215"/>
                  </a:moveTo>
                  <a:lnTo>
                    <a:pt x="26895" y="32284"/>
                  </a:lnTo>
                  <a:lnTo>
                    <a:pt x="20946" y="32284"/>
                  </a:lnTo>
                  <a:lnTo>
                    <a:pt x="13484" y="19922"/>
                  </a:lnTo>
                  <a:lnTo>
                    <a:pt x="5950" y="32284"/>
                  </a:lnTo>
                  <a:lnTo>
                    <a:pt x="0" y="32284"/>
                  </a:lnTo>
                  <a:lnTo>
                    <a:pt x="10168" y="16215"/>
                  </a:lnTo>
                  <a:lnTo>
                    <a:pt x="146" y="0"/>
                  </a:lnTo>
                  <a:lnTo>
                    <a:pt x="5950" y="0"/>
                  </a:lnTo>
                  <a:lnTo>
                    <a:pt x="13484" y="12436"/>
                  </a:lnTo>
                  <a:lnTo>
                    <a:pt x="20946" y="0"/>
                  </a:lnTo>
                  <a:lnTo>
                    <a:pt x="26725" y="0"/>
                  </a:lnTo>
                  <a:lnTo>
                    <a:pt x="16727" y="16215"/>
                  </a:lnTo>
                  <a:lnTo>
                    <a:pt x="16727" y="16215"/>
                  </a:lnTo>
                  <a:lnTo>
                    <a:pt x="16727" y="16215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92A557BF-0CB8-DF4D-B28F-57CC9CC3C566}"/>
                </a:ext>
              </a:extLst>
            </p:cNvPr>
            <p:cNvSpPr/>
            <p:nvPr/>
          </p:nvSpPr>
          <p:spPr>
            <a:xfrm>
              <a:off x="648194" y="6556000"/>
              <a:ext cx="27919" cy="33294"/>
            </a:xfrm>
            <a:custGeom>
              <a:avLst/>
              <a:gdLst>
                <a:gd name="connsiteX0" fmla="*/ 23823 w 27919"/>
                <a:gd name="connsiteY0" fmla="*/ 8374 h 33294"/>
                <a:gd name="connsiteX1" fmla="*/ 15484 w 27919"/>
                <a:gd name="connsiteY1" fmla="*/ 4692 h 33294"/>
                <a:gd name="connsiteX2" fmla="*/ 4974 w 27919"/>
                <a:gd name="connsiteY2" fmla="*/ 16762 h 33294"/>
                <a:gd name="connsiteX3" fmla="*/ 15484 w 27919"/>
                <a:gd name="connsiteY3" fmla="*/ 28588 h 33294"/>
                <a:gd name="connsiteX4" fmla="*/ 24555 w 27919"/>
                <a:gd name="connsiteY4" fmla="*/ 24004 h 33294"/>
                <a:gd name="connsiteX5" fmla="*/ 27919 w 27919"/>
                <a:gd name="connsiteY5" fmla="*/ 26930 h 33294"/>
                <a:gd name="connsiteX6" fmla="*/ 15484 w 27919"/>
                <a:gd name="connsiteY6" fmla="*/ 33294 h 33294"/>
                <a:gd name="connsiteX7" fmla="*/ 0 w 27919"/>
                <a:gd name="connsiteY7" fmla="*/ 16762 h 33294"/>
                <a:gd name="connsiteX8" fmla="*/ 15484 w 27919"/>
                <a:gd name="connsiteY8" fmla="*/ 10 h 33294"/>
                <a:gd name="connsiteX9" fmla="*/ 26969 w 27919"/>
                <a:gd name="connsiteY9" fmla="*/ 5326 h 33294"/>
                <a:gd name="connsiteX10" fmla="*/ 23823 w 27919"/>
                <a:gd name="connsiteY10" fmla="*/ 8374 h 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19" h="33294">
                  <a:moveTo>
                    <a:pt x="23823" y="8374"/>
                  </a:moveTo>
                  <a:cubicBezTo>
                    <a:pt x="21735" y="5960"/>
                    <a:pt x="18675" y="4609"/>
                    <a:pt x="15484" y="4692"/>
                  </a:cubicBezTo>
                  <a:cubicBezTo>
                    <a:pt x="8583" y="4838"/>
                    <a:pt x="4974" y="10934"/>
                    <a:pt x="4974" y="16762"/>
                  </a:cubicBezTo>
                  <a:cubicBezTo>
                    <a:pt x="4974" y="22590"/>
                    <a:pt x="8583" y="28588"/>
                    <a:pt x="15484" y="28588"/>
                  </a:cubicBezTo>
                  <a:cubicBezTo>
                    <a:pt x="19044" y="28508"/>
                    <a:pt x="22378" y="26823"/>
                    <a:pt x="24555" y="24004"/>
                  </a:cubicBezTo>
                  <a:lnTo>
                    <a:pt x="27919" y="26930"/>
                  </a:lnTo>
                  <a:cubicBezTo>
                    <a:pt x="25042" y="30931"/>
                    <a:pt x="20412" y="33301"/>
                    <a:pt x="15484" y="33294"/>
                  </a:cubicBezTo>
                  <a:cubicBezTo>
                    <a:pt x="5316" y="33294"/>
                    <a:pt x="0" y="25028"/>
                    <a:pt x="0" y="16762"/>
                  </a:cubicBezTo>
                  <a:cubicBezTo>
                    <a:pt x="0" y="8496"/>
                    <a:pt x="5316" y="10"/>
                    <a:pt x="15484" y="10"/>
                  </a:cubicBezTo>
                  <a:cubicBezTo>
                    <a:pt x="19943" y="-160"/>
                    <a:pt x="24213" y="1817"/>
                    <a:pt x="26969" y="5326"/>
                  </a:cubicBezTo>
                  <a:lnTo>
                    <a:pt x="23823" y="8374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CF8B9AC3-52EE-C74D-87E0-692CF85F2534}"/>
                </a:ext>
              </a:extLst>
            </p:cNvPr>
            <p:cNvSpPr/>
            <p:nvPr/>
          </p:nvSpPr>
          <p:spPr>
            <a:xfrm>
              <a:off x="689354" y="6556401"/>
              <a:ext cx="19433" cy="32284"/>
            </a:xfrm>
            <a:custGeom>
              <a:avLst/>
              <a:gdLst>
                <a:gd name="connsiteX0" fmla="*/ 19434 w 19433"/>
                <a:gd name="connsiteY0" fmla="*/ 0 h 32284"/>
                <a:gd name="connsiteX1" fmla="*/ 19434 w 19433"/>
                <a:gd name="connsiteY1" fmla="*/ 4779 h 32284"/>
                <a:gd name="connsiteX2" fmla="*/ 12289 w 19433"/>
                <a:gd name="connsiteY2" fmla="*/ 4779 h 32284"/>
                <a:gd name="connsiteX3" fmla="*/ 12289 w 19433"/>
                <a:gd name="connsiteY3" fmla="*/ 32284 h 32284"/>
                <a:gd name="connsiteX4" fmla="*/ 7315 w 19433"/>
                <a:gd name="connsiteY4" fmla="*/ 32284 h 32284"/>
                <a:gd name="connsiteX5" fmla="*/ 7315 w 19433"/>
                <a:gd name="connsiteY5" fmla="*/ 4779 h 32284"/>
                <a:gd name="connsiteX6" fmla="*/ 0 w 19433"/>
                <a:gd name="connsiteY6" fmla="*/ 4779 h 32284"/>
                <a:gd name="connsiteX7" fmla="*/ 0 w 19433"/>
                <a:gd name="connsiteY7" fmla="*/ 0 h 32284"/>
                <a:gd name="connsiteX8" fmla="*/ 19434 w 19433"/>
                <a:gd name="connsiteY8" fmla="*/ 0 h 32284"/>
                <a:gd name="connsiteX9" fmla="*/ 19434 w 19433"/>
                <a:gd name="connsiteY9" fmla="*/ 0 h 32284"/>
                <a:gd name="connsiteX10" fmla="*/ 19434 w 19433"/>
                <a:gd name="connsiteY10" fmla="*/ 0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33" h="32284">
                  <a:moveTo>
                    <a:pt x="19434" y="0"/>
                  </a:moveTo>
                  <a:lnTo>
                    <a:pt x="19434" y="4779"/>
                  </a:lnTo>
                  <a:lnTo>
                    <a:pt x="12289" y="4779"/>
                  </a:lnTo>
                  <a:lnTo>
                    <a:pt x="12289" y="32284"/>
                  </a:lnTo>
                  <a:lnTo>
                    <a:pt x="7315" y="32284"/>
                  </a:lnTo>
                  <a:lnTo>
                    <a:pt x="7315" y="4779"/>
                  </a:lnTo>
                  <a:lnTo>
                    <a:pt x="0" y="4779"/>
                  </a:lnTo>
                  <a:lnTo>
                    <a:pt x="0" y="0"/>
                  </a:lnTo>
                  <a:lnTo>
                    <a:pt x="19434" y="0"/>
                  </a:lnTo>
                  <a:lnTo>
                    <a:pt x="19434" y="0"/>
                  </a:lnTo>
                  <a:lnTo>
                    <a:pt x="19434" y="0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C3A3E3E2-B338-6E4B-BB6D-68B0D8E2555A}"/>
                </a:ext>
              </a:extLst>
            </p:cNvPr>
            <p:cNvSpPr/>
            <p:nvPr/>
          </p:nvSpPr>
          <p:spPr>
            <a:xfrm>
              <a:off x="707629" y="6564862"/>
              <a:ext cx="21985" cy="24019"/>
            </a:xfrm>
            <a:custGeom>
              <a:avLst/>
              <a:gdLst>
                <a:gd name="connsiteX0" fmla="*/ 17422 w 21985"/>
                <a:gd name="connsiteY0" fmla="*/ 16557 h 24019"/>
                <a:gd name="connsiteX1" fmla="*/ 20787 w 21985"/>
                <a:gd name="connsiteY1" fmla="*/ 18849 h 24019"/>
                <a:gd name="connsiteX2" fmla="*/ 11253 w 21985"/>
                <a:gd name="connsiteY2" fmla="*/ 24018 h 24019"/>
                <a:gd name="connsiteX3" fmla="*/ 1 w 21985"/>
                <a:gd name="connsiteY3" fmla="*/ 13084 h 24019"/>
                <a:gd name="connsiteX4" fmla="*/ 37 w 21985"/>
                <a:gd name="connsiteY4" fmla="*/ 12021 h 24019"/>
                <a:gd name="connsiteX5" fmla="*/ 10719 w 21985"/>
                <a:gd name="connsiteY5" fmla="*/ 17 h 24019"/>
                <a:gd name="connsiteX6" fmla="*/ 11131 w 21985"/>
                <a:gd name="connsiteY6" fmla="*/ 0 h 24019"/>
                <a:gd name="connsiteX7" fmla="*/ 21763 w 21985"/>
                <a:gd name="connsiteY7" fmla="*/ 14143 h 24019"/>
                <a:gd name="connsiteX8" fmla="*/ 4694 w 21985"/>
                <a:gd name="connsiteY8" fmla="*/ 14143 h 24019"/>
                <a:gd name="connsiteX9" fmla="*/ 11253 w 21985"/>
                <a:gd name="connsiteY9" fmla="*/ 19507 h 24019"/>
                <a:gd name="connsiteX10" fmla="*/ 17422 w 21985"/>
                <a:gd name="connsiteY10" fmla="*/ 16459 h 24019"/>
                <a:gd name="connsiteX11" fmla="*/ 17422 w 21985"/>
                <a:gd name="connsiteY11" fmla="*/ 10388 h 24019"/>
                <a:gd name="connsiteX12" fmla="*/ 10526 w 21985"/>
                <a:gd name="connsiteY12" fmla="*/ 4604 h 24019"/>
                <a:gd name="connsiteX13" fmla="*/ 4743 w 21985"/>
                <a:gd name="connsiteY13" fmla="*/ 10388 h 2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85" h="24019">
                  <a:moveTo>
                    <a:pt x="17422" y="16557"/>
                  </a:moveTo>
                  <a:lnTo>
                    <a:pt x="20787" y="18849"/>
                  </a:lnTo>
                  <a:cubicBezTo>
                    <a:pt x="18659" y="22043"/>
                    <a:pt x="15090" y="23977"/>
                    <a:pt x="11253" y="24018"/>
                  </a:cubicBezTo>
                  <a:cubicBezTo>
                    <a:pt x="5127" y="24106"/>
                    <a:pt x="89" y="19210"/>
                    <a:pt x="1" y="13084"/>
                  </a:cubicBezTo>
                  <a:cubicBezTo>
                    <a:pt x="-4" y="12728"/>
                    <a:pt x="8" y="12375"/>
                    <a:pt x="37" y="12021"/>
                  </a:cubicBezTo>
                  <a:cubicBezTo>
                    <a:pt x="-328" y="5757"/>
                    <a:pt x="4454" y="383"/>
                    <a:pt x="10719" y="17"/>
                  </a:cubicBezTo>
                  <a:cubicBezTo>
                    <a:pt x="10857" y="10"/>
                    <a:pt x="10994" y="2"/>
                    <a:pt x="11131" y="0"/>
                  </a:cubicBezTo>
                  <a:cubicBezTo>
                    <a:pt x="18447" y="0"/>
                    <a:pt x="23079" y="6827"/>
                    <a:pt x="21763" y="14143"/>
                  </a:cubicBezTo>
                  <a:lnTo>
                    <a:pt x="4694" y="14143"/>
                  </a:lnTo>
                  <a:cubicBezTo>
                    <a:pt x="5199" y="17337"/>
                    <a:pt x="8021" y="19646"/>
                    <a:pt x="11253" y="19507"/>
                  </a:cubicBezTo>
                  <a:cubicBezTo>
                    <a:pt x="13708" y="19673"/>
                    <a:pt x="16062" y="18510"/>
                    <a:pt x="17422" y="16459"/>
                  </a:cubicBezTo>
                  <a:close/>
                  <a:moveTo>
                    <a:pt x="17422" y="10388"/>
                  </a:moveTo>
                  <a:cubicBezTo>
                    <a:pt x="17115" y="6886"/>
                    <a:pt x="14027" y="4296"/>
                    <a:pt x="10526" y="4604"/>
                  </a:cubicBezTo>
                  <a:cubicBezTo>
                    <a:pt x="7451" y="4874"/>
                    <a:pt x="5013" y="7313"/>
                    <a:pt x="4743" y="10388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156E228E-0665-6C4C-B948-043FCA405564}"/>
                </a:ext>
              </a:extLst>
            </p:cNvPr>
            <p:cNvSpPr/>
            <p:nvPr/>
          </p:nvSpPr>
          <p:spPr>
            <a:xfrm>
              <a:off x="733770" y="6565104"/>
              <a:ext cx="20200" cy="24029"/>
            </a:xfrm>
            <a:custGeom>
              <a:avLst/>
              <a:gdLst>
                <a:gd name="connsiteX0" fmla="*/ 17177 w 20200"/>
                <a:gd name="connsiteY0" fmla="*/ 6805 h 24029"/>
                <a:gd name="connsiteX1" fmla="*/ 11642 w 20200"/>
                <a:gd name="connsiteY1" fmla="*/ 4635 h 24029"/>
                <a:gd name="connsiteX2" fmla="*/ 4873 w 20200"/>
                <a:gd name="connsiteY2" fmla="*/ 11570 h 24029"/>
                <a:gd name="connsiteX3" fmla="*/ 4912 w 20200"/>
                <a:gd name="connsiteY3" fmla="*/ 12218 h 24029"/>
                <a:gd name="connsiteX4" fmla="*/ 10981 w 20200"/>
                <a:gd name="connsiteY4" fmla="*/ 19507 h 24029"/>
                <a:gd name="connsiteX5" fmla="*/ 11642 w 20200"/>
                <a:gd name="connsiteY5" fmla="*/ 19533 h 24029"/>
                <a:gd name="connsiteX6" fmla="*/ 17396 w 20200"/>
                <a:gd name="connsiteY6" fmla="*/ 17095 h 24029"/>
                <a:gd name="connsiteX7" fmla="*/ 20201 w 20200"/>
                <a:gd name="connsiteY7" fmla="*/ 20119 h 24029"/>
                <a:gd name="connsiteX8" fmla="*/ 11642 w 20200"/>
                <a:gd name="connsiteY8" fmla="*/ 24020 h 24029"/>
                <a:gd name="connsiteX9" fmla="*/ 9 w 20200"/>
                <a:gd name="connsiteY9" fmla="*/ 13286 h 24029"/>
                <a:gd name="connsiteX10" fmla="*/ 35 w 20200"/>
                <a:gd name="connsiteY10" fmla="*/ 11950 h 24029"/>
                <a:gd name="connsiteX11" fmla="*/ 10896 w 20200"/>
                <a:gd name="connsiteY11" fmla="*/ 12 h 24029"/>
                <a:gd name="connsiteX12" fmla="*/ 11642 w 20200"/>
                <a:gd name="connsiteY12" fmla="*/ 2 h 24029"/>
                <a:gd name="connsiteX13" fmla="*/ 19957 w 20200"/>
                <a:gd name="connsiteY13" fmla="*/ 3781 h 24029"/>
                <a:gd name="connsiteX14" fmla="*/ 17275 w 20200"/>
                <a:gd name="connsiteY14" fmla="*/ 6805 h 2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00" h="24029">
                  <a:moveTo>
                    <a:pt x="17177" y="6805"/>
                  </a:moveTo>
                  <a:cubicBezTo>
                    <a:pt x="15699" y="5366"/>
                    <a:pt x="13705" y="4584"/>
                    <a:pt x="11642" y="4635"/>
                  </a:cubicBezTo>
                  <a:cubicBezTo>
                    <a:pt x="7858" y="4681"/>
                    <a:pt x="4827" y="7785"/>
                    <a:pt x="4873" y="11570"/>
                  </a:cubicBezTo>
                  <a:cubicBezTo>
                    <a:pt x="4875" y="11787"/>
                    <a:pt x="4888" y="12004"/>
                    <a:pt x="4912" y="12218"/>
                  </a:cubicBezTo>
                  <a:cubicBezTo>
                    <a:pt x="4575" y="15905"/>
                    <a:pt x="7292" y="19170"/>
                    <a:pt x="10981" y="19507"/>
                  </a:cubicBezTo>
                  <a:cubicBezTo>
                    <a:pt x="11201" y="19526"/>
                    <a:pt x="11420" y="19536"/>
                    <a:pt x="11642" y="19533"/>
                  </a:cubicBezTo>
                  <a:cubicBezTo>
                    <a:pt x="13829" y="19621"/>
                    <a:pt x="15938" y="18729"/>
                    <a:pt x="17396" y="17095"/>
                  </a:cubicBezTo>
                  <a:lnTo>
                    <a:pt x="20201" y="20119"/>
                  </a:lnTo>
                  <a:cubicBezTo>
                    <a:pt x="17974" y="22496"/>
                    <a:pt x="14897" y="23898"/>
                    <a:pt x="11642" y="24020"/>
                  </a:cubicBezTo>
                  <a:cubicBezTo>
                    <a:pt x="5465" y="24269"/>
                    <a:pt x="257" y="19463"/>
                    <a:pt x="9" y="13286"/>
                  </a:cubicBezTo>
                  <a:cubicBezTo>
                    <a:pt x="-9" y="12840"/>
                    <a:pt x="0" y="12394"/>
                    <a:pt x="35" y="11950"/>
                  </a:cubicBezTo>
                  <a:cubicBezTo>
                    <a:pt x="-262" y="5654"/>
                    <a:pt x="4600" y="309"/>
                    <a:pt x="10896" y="12"/>
                  </a:cubicBezTo>
                  <a:cubicBezTo>
                    <a:pt x="11144" y="2"/>
                    <a:pt x="11393" y="-3"/>
                    <a:pt x="11642" y="2"/>
                  </a:cubicBezTo>
                  <a:cubicBezTo>
                    <a:pt x="14826" y="12"/>
                    <a:pt x="17855" y="1389"/>
                    <a:pt x="19957" y="3781"/>
                  </a:cubicBezTo>
                  <a:lnTo>
                    <a:pt x="17275" y="6805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CD3C55D0-2B04-884A-8BC7-52710B65C787}"/>
                </a:ext>
              </a:extLst>
            </p:cNvPr>
            <p:cNvSpPr/>
            <p:nvPr/>
          </p:nvSpPr>
          <p:spPr>
            <a:xfrm>
              <a:off x="758384" y="6556401"/>
              <a:ext cx="19880" cy="32259"/>
            </a:xfrm>
            <a:custGeom>
              <a:avLst/>
              <a:gdLst>
                <a:gd name="connsiteX0" fmla="*/ 4755 w 19880"/>
                <a:gd name="connsiteY0" fmla="*/ 0 h 32259"/>
                <a:gd name="connsiteX1" fmla="*/ 4755 w 19880"/>
                <a:gd name="connsiteY1" fmla="*/ 10729 h 32259"/>
                <a:gd name="connsiteX2" fmla="*/ 10095 w 19880"/>
                <a:gd name="connsiteY2" fmla="*/ 8681 h 32259"/>
                <a:gd name="connsiteX3" fmla="*/ 19868 w 19880"/>
                <a:gd name="connsiteY3" fmla="*/ 17512 h 32259"/>
                <a:gd name="connsiteX4" fmla="*/ 19848 w 19880"/>
                <a:gd name="connsiteY4" fmla="*/ 18751 h 32259"/>
                <a:gd name="connsiteX5" fmla="*/ 19848 w 19880"/>
                <a:gd name="connsiteY5" fmla="*/ 32260 h 32259"/>
                <a:gd name="connsiteX6" fmla="*/ 15118 w 19880"/>
                <a:gd name="connsiteY6" fmla="*/ 32260 h 32259"/>
                <a:gd name="connsiteX7" fmla="*/ 15118 w 19880"/>
                <a:gd name="connsiteY7" fmla="*/ 18751 h 32259"/>
                <a:gd name="connsiteX8" fmla="*/ 9585 w 19880"/>
                <a:gd name="connsiteY8" fmla="*/ 13019 h 32259"/>
                <a:gd name="connsiteX9" fmla="*/ 9315 w 19880"/>
                <a:gd name="connsiteY9" fmla="*/ 13021 h 32259"/>
                <a:gd name="connsiteX10" fmla="*/ 4706 w 19880"/>
                <a:gd name="connsiteY10" fmla="*/ 14679 h 32259"/>
                <a:gd name="connsiteX11" fmla="*/ 4706 w 19880"/>
                <a:gd name="connsiteY11" fmla="*/ 32260 h 32259"/>
                <a:gd name="connsiteX12" fmla="*/ 0 w 19880"/>
                <a:gd name="connsiteY12" fmla="*/ 32260 h 32259"/>
                <a:gd name="connsiteX13" fmla="*/ 0 w 19880"/>
                <a:gd name="connsiteY13" fmla="*/ 0 h 3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80" h="32259">
                  <a:moveTo>
                    <a:pt x="4755" y="0"/>
                  </a:moveTo>
                  <a:lnTo>
                    <a:pt x="4755" y="10729"/>
                  </a:lnTo>
                  <a:cubicBezTo>
                    <a:pt x="6235" y="9432"/>
                    <a:pt x="8127" y="8705"/>
                    <a:pt x="10095" y="8681"/>
                  </a:cubicBezTo>
                  <a:cubicBezTo>
                    <a:pt x="15233" y="8420"/>
                    <a:pt x="19609" y="12375"/>
                    <a:pt x="19868" y="17512"/>
                  </a:cubicBezTo>
                  <a:cubicBezTo>
                    <a:pt x="19890" y="17925"/>
                    <a:pt x="19883" y="18339"/>
                    <a:pt x="19848" y="18751"/>
                  </a:cubicBezTo>
                  <a:lnTo>
                    <a:pt x="19848" y="32260"/>
                  </a:lnTo>
                  <a:lnTo>
                    <a:pt x="15118" y="32260"/>
                  </a:lnTo>
                  <a:lnTo>
                    <a:pt x="15118" y="18751"/>
                  </a:lnTo>
                  <a:cubicBezTo>
                    <a:pt x="15174" y="15640"/>
                    <a:pt x="12697" y="13075"/>
                    <a:pt x="9585" y="13019"/>
                  </a:cubicBezTo>
                  <a:cubicBezTo>
                    <a:pt x="9495" y="13019"/>
                    <a:pt x="9405" y="13019"/>
                    <a:pt x="9315" y="13021"/>
                  </a:cubicBezTo>
                  <a:cubicBezTo>
                    <a:pt x="7639" y="13067"/>
                    <a:pt x="6025" y="13648"/>
                    <a:pt x="4706" y="14679"/>
                  </a:cubicBezTo>
                  <a:lnTo>
                    <a:pt x="4706" y="32260"/>
                  </a:lnTo>
                  <a:lnTo>
                    <a:pt x="0" y="32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F3B47B8D-DE4C-F74F-9107-D232D569BD3D}"/>
                </a:ext>
              </a:extLst>
            </p:cNvPr>
            <p:cNvSpPr/>
            <p:nvPr/>
          </p:nvSpPr>
          <p:spPr>
            <a:xfrm>
              <a:off x="784695" y="6565069"/>
              <a:ext cx="20084" cy="23591"/>
            </a:xfrm>
            <a:custGeom>
              <a:avLst/>
              <a:gdLst>
                <a:gd name="connsiteX0" fmla="*/ 3853 w 20084"/>
                <a:gd name="connsiteY0" fmla="*/ 403 h 23591"/>
                <a:gd name="connsiteX1" fmla="*/ 4462 w 20084"/>
                <a:gd name="connsiteY1" fmla="*/ 3207 h 23591"/>
                <a:gd name="connsiteX2" fmla="*/ 10022 w 20084"/>
                <a:gd name="connsiteY2" fmla="*/ 37 h 23591"/>
                <a:gd name="connsiteX3" fmla="*/ 20048 w 20084"/>
                <a:gd name="connsiteY3" fmla="*/ 8420 h 23591"/>
                <a:gd name="connsiteX4" fmla="*/ 20044 w 20084"/>
                <a:gd name="connsiteY4" fmla="*/ 10108 h 23591"/>
                <a:gd name="connsiteX5" fmla="*/ 20044 w 20084"/>
                <a:gd name="connsiteY5" fmla="*/ 23592 h 23591"/>
                <a:gd name="connsiteX6" fmla="*/ 15337 w 20084"/>
                <a:gd name="connsiteY6" fmla="*/ 23592 h 23591"/>
                <a:gd name="connsiteX7" fmla="*/ 15337 w 20084"/>
                <a:gd name="connsiteY7" fmla="*/ 10108 h 23591"/>
                <a:gd name="connsiteX8" fmla="*/ 9507 w 20084"/>
                <a:gd name="connsiteY8" fmla="*/ 4331 h 23591"/>
                <a:gd name="connsiteX9" fmla="*/ 4706 w 20084"/>
                <a:gd name="connsiteY9" fmla="*/ 6913 h 23591"/>
                <a:gd name="connsiteX10" fmla="*/ 4706 w 20084"/>
                <a:gd name="connsiteY10" fmla="*/ 23592 h 23591"/>
                <a:gd name="connsiteX11" fmla="*/ 0 w 20084"/>
                <a:gd name="connsiteY11" fmla="*/ 23592 h 23591"/>
                <a:gd name="connsiteX12" fmla="*/ 0 w 20084"/>
                <a:gd name="connsiteY12" fmla="*/ 403 h 2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84" h="23591">
                  <a:moveTo>
                    <a:pt x="3853" y="403"/>
                  </a:moveTo>
                  <a:lnTo>
                    <a:pt x="4462" y="3207"/>
                  </a:lnTo>
                  <a:cubicBezTo>
                    <a:pt x="5706" y="1327"/>
                    <a:pt x="7771" y="152"/>
                    <a:pt x="10022" y="37"/>
                  </a:cubicBezTo>
                  <a:cubicBezTo>
                    <a:pt x="15106" y="-416"/>
                    <a:pt x="19595" y="3336"/>
                    <a:pt x="20048" y="8420"/>
                  </a:cubicBezTo>
                  <a:cubicBezTo>
                    <a:pt x="20097" y="8981"/>
                    <a:pt x="20097" y="9547"/>
                    <a:pt x="20044" y="10108"/>
                  </a:cubicBezTo>
                  <a:lnTo>
                    <a:pt x="20044" y="23592"/>
                  </a:lnTo>
                  <a:lnTo>
                    <a:pt x="15337" y="23592"/>
                  </a:lnTo>
                  <a:lnTo>
                    <a:pt x="15337" y="10108"/>
                  </a:lnTo>
                  <a:cubicBezTo>
                    <a:pt x="15323" y="6904"/>
                    <a:pt x="12714" y="4317"/>
                    <a:pt x="9507" y="4331"/>
                  </a:cubicBezTo>
                  <a:cubicBezTo>
                    <a:pt x="7578" y="4338"/>
                    <a:pt x="5777" y="5306"/>
                    <a:pt x="4706" y="6913"/>
                  </a:cubicBezTo>
                  <a:lnTo>
                    <a:pt x="4706" y="23592"/>
                  </a:lnTo>
                  <a:lnTo>
                    <a:pt x="0" y="23592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6EE086CE-ECF7-4E45-9BBC-8CE5F7716637}"/>
                </a:ext>
              </a:extLst>
            </p:cNvPr>
            <p:cNvSpPr/>
            <p:nvPr/>
          </p:nvSpPr>
          <p:spPr>
            <a:xfrm>
              <a:off x="808469" y="6565093"/>
              <a:ext cx="24003" cy="24005"/>
            </a:xfrm>
            <a:custGeom>
              <a:avLst/>
              <a:gdLst>
                <a:gd name="connsiteX0" fmla="*/ 12533 w 24003"/>
                <a:gd name="connsiteY0" fmla="*/ 23982 h 24005"/>
                <a:gd name="connsiteX1" fmla="*/ 12 w 24003"/>
                <a:gd name="connsiteY1" fmla="*/ 12533 h 24005"/>
                <a:gd name="connsiteX2" fmla="*/ 11461 w 24003"/>
                <a:gd name="connsiteY2" fmla="*/ 12 h 24005"/>
                <a:gd name="connsiteX3" fmla="*/ 23982 w 24003"/>
                <a:gd name="connsiteY3" fmla="*/ 11461 h 24005"/>
                <a:gd name="connsiteX4" fmla="*/ 23994 w 24003"/>
                <a:gd name="connsiteY4" fmla="*/ 11960 h 24005"/>
                <a:gd name="connsiteX5" fmla="*/ 12885 w 24003"/>
                <a:gd name="connsiteY5" fmla="*/ 23996 h 24005"/>
                <a:gd name="connsiteX6" fmla="*/ 12411 w 24003"/>
                <a:gd name="connsiteY6" fmla="*/ 24006 h 24005"/>
                <a:gd name="connsiteX7" fmla="*/ 12533 w 24003"/>
                <a:gd name="connsiteY7" fmla="*/ 19544 h 24005"/>
                <a:gd name="connsiteX8" fmla="*/ 19393 w 24003"/>
                <a:gd name="connsiteY8" fmla="*/ 12504 h 24005"/>
                <a:gd name="connsiteX9" fmla="*/ 19361 w 24003"/>
                <a:gd name="connsiteY9" fmla="*/ 11936 h 24005"/>
                <a:gd name="connsiteX10" fmla="*/ 13111 w 24003"/>
                <a:gd name="connsiteY10" fmla="*/ 4531 h 24005"/>
                <a:gd name="connsiteX11" fmla="*/ 5706 w 24003"/>
                <a:gd name="connsiteY11" fmla="*/ 10780 h 24005"/>
                <a:gd name="connsiteX12" fmla="*/ 5706 w 24003"/>
                <a:gd name="connsiteY12" fmla="*/ 11936 h 24005"/>
                <a:gd name="connsiteX13" fmla="*/ 12065 w 24003"/>
                <a:gd name="connsiteY13" fmla="*/ 19519 h 24005"/>
                <a:gd name="connsiteX14" fmla="*/ 12533 w 24003"/>
                <a:gd name="connsiteY14" fmla="*/ 19544 h 2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003" h="24005">
                  <a:moveTo>
                    <a:pt x="12533" y="23982"/>
                  </a:moveTo>
                  <a:cubicBezTo>
                    <a:pt x="5913" y="24277"/>
                    <a:pt x="307" y="19151"/>
                    <a:pt x="12" y="12533"/>
                  </a:cubicBezTo>
                  <a:cubicBezTo>
                    <a:pt x="-285" y="5913"/>
                    <a:pt x="4843" y="307"/>
                    <a:pt x="11461" y="12"/>
                  </a:cubicBezTo>
                  <a:cubicBezTo>
                    <a:pt x="18081" y="-285"/>
                    <a:pt x="23687" y="4840"/>
                    <a:pt x="23982" y="11461"/>
                  </a:cubicBezTo>
                  <a:cubicBezTo>
                    <a:pt x="23989" y="11626"/>
                    <a:pt x="23994" y="11795"/>
                    <a:pt x="23994" y="11960"/>
                  </a:cubicBezTo>
                  <a:cubicBezTo>
                    <a:pt x="24250" y="18351"/>
                    <a:pt x="19276" y="23740"/>
                    <a:pt x="12885" y="23996"/>
                  </a:cubicBezTo>
                  <a:cubicBezTo>
                    <a:pt x="12726" y="24004"/>
                    <a:pt x="12570" y="24006"/>
                    <a:pt x="12411" y="24006"/>
                  </a:cubicBezTo>
                  <a:close/>
                  <a:moveTo>
                    <a:pt x="12533" y="19544"/>
                  </a:moveTo>
                  <a:cubicBezTo>
                    <a:pt x="16371" y="19493"/>
                    <a:pt x="19441" y="16342"/>
                    <a:pt x="19393" y="12504"/>
                  </a:cubicBezTo>
                  <a:cubicBezTo>
                    <a:pt x="19390" y="12314"/>
                    <a:pt x="19378" y="12124"/>
                    <a:pt x="19361" y="11936"/>
                  </a:cubicBezTo>
                  <a:cubicBezTo>
                    <a:pt x="19680" y="8166"/>
                    <a:pt x="16881" y="4850"/>
                    <a:pt x="13111" y="4531"/>
                  </a:cubicBezTo>
                  <a:cubicBezTo>
                    <a:pt x="9339" y="4211"/>
                    <a:pt x="6025" y="7010"/>
                    <a:pt x="5706" y="10780"/>
                  </a:cubicBezTo>
                  <a:cubicBezTo>
                    <a:pt x="5674" y="11165"/>
                    <a:pt x="5674" y="11551"/>
                    <a:pt x="5706" y="11936"/>
                  </a:cubicBezTo>
                  <a:cubicBezTo>
                    <a:pt x="5369" y="15786"/>
                    <a:pt x="8215" y="19180"/>
                    <a:pt x="12065" y="19519"/>
                  </a:cubicBezTo>
                  <a:cubicBezTo>
                    <a:pt x="12221" y="19532"/>
                    <a:pt x="12377" y="19541"/>
                    <a:pt x="12533" y="19544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xmlns="" id="{AEEAA10E-A1E8-BB45-8AD5-66074C4119BC}"/>
                </a:ext>
              </a:extLst>
            </p:cNvPr>
            <p:cNvSpPr/>
            <p:nvPr/>
          </p:nvSpPr>
          <p:spPr>
            <a:xfrm>
              <a:off x="837339" y="6556401"/>
              <a:ext cx="8046" cy="32358"/>
            </a:xfrm>
            <a:custGeom>
              <a:avLst/>
              <a:gdLst>
                <a:gd name="connsiteX0" fmla="*/ 8047 w 8046"/>
                <a:gd name="connsiteY0" fmla="*/ 32260 h 32358"/>
                <a:gd name="connsiteX1" fmla="*/ 0 w 8046"/>
                <a:gd name="connsiteY1" fmla="*/ 25115 h 32358"/>
                <a:gd name="connsiteX2" fmla="*/ 0 w 8046"/>
                <a:gd name="connsiteY2" fmla="*/ 0 h 32358"/>
                <a:gd name="connsiteX3" fmla="*/ 4755 w 8046"/>
                <a:gd name="connsiteY3" fmla="*/ 0 h 32358"/>
                <a:gd name="connsiteX4" fmla="*/ 4755 w 8046"/>
                <a:gd name="connsiteY4" fmla="*/ 25115 h 32358"/>
                <a:gd name="connsiteX5" fmla="*/ 8047 w 8046"/>
                <a:gd name="connsiteY5" fmla="*/ 27798 h 32358"/>
                <a:gd name="connsiteX6" fmla="*/ 8047 w 8046"/>
                <a:gd name="connsiteY6" fmla="*/ 32260 h 3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6" h="32358">
                  <a:moveTo>
                    <a:pt x="8047" y="32260"/>
                  </a:moveTo>
                  <a:cubicBezTo>
                    <a:pt x="2804" y="32894"/>
                    <a:pt x="0" y="30480"/>
                    <a:pt x="0" y="25115"/>
                  </a:cubicBezTo>
                  <a:lnTo>
                    <a:pt x="0" y="0"/>
                  </a:lnTo>
                  <a:lnTo>
                    <a:pt x="4755" y="0"/>
                  </a:lnTo>
                  <a:lnTo>
                    <a:pt x="4755" y="25115"/>
                  </a:lnTo>
                  <a:cubicBezTo>
                    <a:pt x="4755" y="27017"/>
                    <a:pt x="5364" y="28041"/>
                    <a:pt x="8047" y="27798"/>
                  </a:cubicBezTo>
                  <a:lnTo>
                    <a:pt x="8047" y="32260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xmlns="" id="{5EDF29D0-EDDF-9F47-964F-C596994971A2}"/>
                </a:ext>
              </a:extLst>
            </p:cNvPr>
            <p:cNvSpPr/>
            <p:nvPr/>
          </p:nvSpPr>
          <p:spPr>
            <a:xfrm>
              <a:off x="846923" y="6565092"/>
              <a:ext cx="24004" cy="23994"/>
            </a:xfrm>
            <a:custGeom>
              <a:avLst/>
              <a:gdLst>
                <a:gd name="connsiteX0" fmla="*/ 12508 w 24004"/>
                <a:gd name="connsiteY0" fmla="*/ 23983 h 23994"/>
                <a:gd name="connsiteX1" fmla="*/ 11 w 24004"/>
                <a:gd name="connsiteY1" fmla="*/ 12508 h 23994"/>
                <a:gd name="connsiteX2" fmla="*/ 11484 w 24004"/>
                <a:gd name="connsiteY2" fmla="*/ 11 h 23994"/>
                <a:gd name="connsiteX3" fmla="*/ 23983 w 24004"/>
                <a:gd name="connsiteY3" fmla="*/ 11486 h 23994"/>
                <a:gd name="connsiteX4" fmla="*/ 23993 w 24004"/>
                <a:gd name="connsiteY4" fmla="*/ 11937 h 23994"/>
                <a:gd name="connsiteX5" fmla="*/ 12983 w 24004"/>
                <a:gd name="connsiteY5" fmla="*/ 23971 h 23994"/>
                <a:gd name="connsiteX6" fmla="*/ 12508 w 24004"/>
                <a:gd name="connsiteY6" fmla="*/ 23983 h 23994"/>
                <a:gd name="connsiteX7" fmla="*/ 12508 w 24004"/>
                <a:gd name="connsiteY7" fmla="*/ 19545 h 23994"/>
                <a:gd name="connsiteX8" fmla="*/ 19318 w 24004"/>
                <a:gd name="connsiteY8" fmla="*/ 12508 h 23994"/>
                <a:gd name="connsiteX9" fmla="*/ 19287 w 24004"/>
                <a:gd name="connsiteY9" fmla="*/ 11937 h 23994"/>
                <a:gd name="connsiteX10" fmla="*/ 13225 w 24004"/>
                <a:gd name="connsiteY10" fmla="*/ 4466 h 23994"/>
                <a:gd name="connsiteX11" fmla="*/ 5754 w 24004"/>
                <a:gd name="connsiteY11" fmla="*/ 10528 h 23994"/>
                <a:gd name="connsiteX12" fmla="*/ 5754 w 24004"/>
                <a:gd name="connsiteY12" fmla="*/ 11937 h 23994"/>
                <a:gd name="connsiteX13" fmla="*/ 12062 w 24004"/>
                <a:gd name="connsiteY13" fmla="*/ 19518 h 23994"/>
                <a:gd name="connsiteX14" fmla="*/ 12508 w 24004"/>
                <a:gd name="connsiteY14" fmla="*/ 19545 h 2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004" h="23994">
                  <a:moveTo>
                    <a:pt x="12508" y="23983"/>
                  </a:moveTo>
                  <a:cubicBezTo>
                    <a:pt x="5888" y="24266"/>
                    <a:pt x="292" y="19128"/>
                    <a:pt x="11" y="12508"/>
                  </a:cubicBezTo>
                  <a:cubicBezTo>
                    <a:pt x="-272" y="5890"/>
                    <a:pt x="4864" y="294"/>
                    <a:pt x="11484" y="11"/>
                  </a:cubicBezTo>
                  <a:cubicBezTo>
                    <a:pt x="18104" y="-272"/>
                    <a:pt x="23700" y="4866"/>
                    <a:pt x="23983" y="11486"/>
                  </a:cubicBezTo>
                  <a:cubicBezTo>
                    <a:pt x="23988" y="11635"/>
                    <a:pt x="23993" y="11786"/>
                    <a:pt x="23993" y="11937"/>
                  </a:cubicBezTo>
                  <a:cubicBezTo>
                    <a:pt x="24275" y="18301"/>
                    <a:pt x="19345" y="23688"/>
                    <a:pt x="12983" y="23971"/>
                  </a:cubicBezTo>
                  <a:cubicBezTo>
                    <a:pt x="12825" y="23978"/>
                    <a:pt x="12666" y="23983"/>
                    <a:pt x="12508" y="23983"/>
                  </a:cubicBezTo>
                  <a:close/>
                  <a:moveTo>
                    <a:pt x="12508" y="19545"/>
                  </a:moveTo>
                  <a:cubicBezTo>
                    <a:pt x="16331" y="19484"/>
                    <a:pt x="19382" y="16334"/>
                    <a:pt x="19318" y="12508"/>
                  </a:cubicBezTo>
                  <a:cubicBezTo>
                    <a:pt x="19316" y="12318"/>
                    <a:pt x="19306" y="12127"/>
                    <a:pt x="19287" y="11937"/>
                  </a:cubicBezTo>
                  <a:cubicBezTo>
                    <a:pt x="19677" y="8199"/>
                    <a:pt x="16963" y="4856"/>
                    <a:pt x="13225" y="4466"/>
                  </a:cubicBezTo>
                  <a:cubicBezTo>
                    <a:pt x="9487" y="4078"/>
                    <a:pt x="6144" y="6792"/>
                    <a:pt x="5754" y="10528"/>
                  </a:cubicBezTo>
                  <a:cubicBezTo>
                    <a:pt x="5705" y="10996"/>
                    <a:pt x="5705" y="11469"/>
                    <a:pt x="5754" y="11937"/>
                  </a:cubicBezTo>
                  <a:cubicBezTo>
                    <a:pt x="5402" y="15773"/>
                    <a:pt x="8226" y="19167"/>
                    <a:pt x="12062" y="19518"/>
                  </a:cubicBezTo>
                  <a:cubicBezTo>
                    <a:pt x="12210" y="19533"/>
                    <a:pt x="12359" y="19540"/>
                    <a:pt x="12508" y="19545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xmlns="" id="{DCE9AEDF-7373-D54A-B5E0-4545B3F3E573}"/>
                </a:ext>
              </a:extLst>
            </p:cNvPr>
            <p:cNvSpPr/>
            <p:nvPr/>
          </p:nvSpPr>
          <p:spPr>
            <a:xfrm>
              <a:off x="874841" y="6565203"/>
              <a:ext cx="19849" cy="32628"/>
            </a:xfrm>
            <a:custGeom>
              <a:avLst/>
              <a:gdLst>
                <a:gd name="connsiteX0" fmla="*/ 9997 w 19849"/>
                <a:gd name="connsiteY0" fmla="*/ 98 h 32628"/>
                <a:gd name="connsiteX1" fmla="*/ 15362 w 19849"/>
                <a:gd name="connsiteY1" fmla="*/ 2536 h 32628"/>
                <a:gd name="connsiteX2" fmla="*/ 16215 w 19849"/>
                <a:gd name="connsiteY2" fmla="*/ 390 h 32628"/>
                <a:gd name="connsiteX3" fmla="*/ 19848 w 19849"/>
                <a:gd name="connsiteY3" fmla="*/ 390 h 32628"/>
                <a:gd name="connsiteX4" fmla="*/ 19848 w 19849"/>
                <a:gd name="connsiteY4" fmla="*/ 23238 h 32628"/>
                <a:gd name="connsiteX5" fmla="*/ 10707 w 19849"/>
                <a:gd name="connsiteY5" fmla="*/ 32628 h 32628"/>
                <a:gd name="connsiteX6" fmla="*/ 9875 w 19849"/>
                <a:gd name="connsiteY6" fmla="*/ 32601 h 32628"/>
                <a:gd name="connsiteX7" fmla="*/ 732 w 19849"/>
                <a:gd name="connsiteY7" fmla="*/ 28553 h 32628"/>
                <a:gd name="connsiteX8" fmla="*/ 3170 w 19849"/>
                <a:gd name="connsiteY8" fmla="*/ 25384 h 32628"/>
                <a:gd name="connsiteX9" fmla="*/ 9754 w 19849"/>
                <a:gd name="connsiteY9" fmla="*/ 28432 h 32628"/>
                <a:gd name="connsiteX10" fmla="*/ 15223 w 19849"/>
                <a:gd name="connsiteY10" fmla="*/ 24230 h 32628"/>
                <a:gd name="connsiteX11" fmla="*/ 15240 w 19849"/>
                <a:gd name="connsiteY11" fmla="*/ 23116 h 32628"/>
                <a:gd name="connsiteX12" fmla="*/ 15240 w 19849"/>
                <a:gd name="connsiteY12" fmla="*/ 21604 h 32628"/>
                <a:gd name="connsiteX13" fmla="*/ 10119 w 19849"/>
                <a:gd name="connsiteY13" fmla="*/ 23628 h 32628"/>
                <a:gd name="connsiteX14" fmla="*/ 0 w 19849"/>
                <a:gd name="connsiteY14" fmla="*/ 11875 h 32628"/>
                <a:gd name="connsiteX15" fmla="*/ 9997 w 19849"/>
                <a:gd name="connsiteY15" fmla="*/ 0 h 32628"/>
                <a:gd name="connsiteX16" fmla="*/ 15240 w 19849"/>
                <a:gd name="connsiteY16" fmla="*/ 17166 h 32628"/>
                <a:gd name="connsiteX17" fmla="*/ 15240 w 19849"/>
                <a:gd name="connsiteY17" fmla="*/ 6413 h 32628"/>
                <a:gd name="connsiteX18" fmla="*/ 11095 w 19849"/>
                <a:gd name="connsiteY18" fmla="*/ 4267 h 32628"/>
                <a:gd name="connsiteX19" fmla="*/ 4628 w 19849"/>
                <a:gd name="connsiteY19" fmla="*/ 11202 h 32628"/>
                <a:gd name="connsiteX20" fmla="*/ 4682 w 19849"/>
                <a:gd name="connsiteY20" fmla="*/ 11851 h 32628"/>
                <a:gd name="connsiteX21" fmla="*/ 10534 w 19849"/>
                <a:gd name="connsiteY21" fmla="*/ 19434 h 32628"/>
                <a:gd name="connsiteX22" fmla="*/ 15411 w 19849"/>
                <a:gd name="connsiteY22" fmla="*/ 17288 h 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849" h="32628">
                  <a:moveTo>
                    <a:pt x="9997" y="98"/>
                  </a:moveTo>
                  <a:cubicBezTo>
                    <a:pt x="12070" y="24"/>
                    <a:pt x="14055" y="927"/>
                    <a:pt x="15362" y="2536"/>
                  </a:cubicBezTo>
                  <a:lnTo>
                    <a:pt x="16215" y="390"/>
                  </a:lnTo>
                  <a:lnTo>
                    <a:pt x="19848" y="390"/>
                  </a:lnTo>
                  <a:lnTo>
                    <a:pt x="19848" y="23238"/>
                  </a:lnTo>
                  <a:cubicBezTo>
                    <a:pt x="19917" y="28353"/>
                    <a:pt x="15825" y="32560"/>
                    <a:pt x="10707" y="32628"/>
                  </a:cubicBezTo>
                  <a:cubicBezTo>
                    <a:pt x="10431" y="32630"/>
                    <a:pt x="10153" y="32623"/>
                    <a:pt x="9875" y="32601"/>
                  </a:cubicBezTo>
                  <a:cubicBezTo>
                    <a:pt x="6391" y="32606"/>
                    <a:pt x="3070" y="31136"/>
                    <a:pt x="732" y="28553"/>
                  </a:cubicBezTo>
                  <a:lnTo>
                    <a:pt x="3170" y="25384"/>
                  </a:lnTo>
                  <a:cubicBezTo>
                    <a:pt x="4862" y="27246"/>
                    <a:pt x="7237" y="28346"/>
                    <a:pt x="9754" y="28432"/>
                  </a:cubicBezTo>
                  <a:cubicBezTo>
                    <a:pt x="12424" y="28780"/>
                    <a:pt x="14872" y="26900"/>
                    <a:pt x="15223" y="24230"/>
                  </a:cubicBezTo>
                  <a:cubicBezTo>
                    <a:pt x="15272" y="23860"/>
                    <a:pt x="15276" y="23486"/>
                    <a:pt x="15240" y="23116"/>
                  </a:cubicBezTo>
                  <a:lnTo>
                    <a:pt x="15240" y="21604"/>
                  </a:lnTo>
                  <a:cubicBezTo>
                    <a:pt x="13879" y="22948"/>
                    <a:pt x="12031" y="23679"/>
                    <a:pt x="10119" y="23628"/>
                  </a:cubicBezTo>
                  <a:cubicBezTo>
                    <a:pt x="4145" y="23628"/>
                    <a:pt x="0" y="18068"/>
                    <a:pt x="0" y="11875"/>
                  </a:cubicBezTo>
                  <a:cubicBezTo>
                    <a:pt x="0" y="4804"/>
                    <a:pt x="4633" y="122"/>
                    <a:pt x="9997" y="0"/>
                  </a:cubicBezTo>
                  <a:close/>
                  <a:moveTo>
                    <a:pt x="15240" y="17166"/>
                  </a:moveTo>
                  <a:lnTo>
                    <a:pt x="15240" y="6413"/>
                  </a:lnTo>
                  <a:cubicBezTo>
                    <a:pt x="14269" y="5089"/>
                    <a:pt x="12736" y="4294"/>
                    <a:pt x="11095" y="4267"/>
                  </a:cubicBezTo>
                  <a:cubicBezTo>
                    <a:pt x="7393" y="4396"/>
                    <a:pt x="4499" y="7503"/>
                    <a:pt x="4628" y="11202"/>
                  </a:cubicBezTo>
                  <a:cubicBezTo>
                    <a:pt x="4635" y="11419"/>
                    <a:pt x="4652" y="11636"/>
                    <a:pt x="4682" y="11851"/>
                  </a:cubicBezTo>
                  <a:cubicBezTo>
                    <a:pt x="4682" y="15898"/>
                    <a:pt x="6754" y="19434"/>
                    <a:pt x="10534" y="19434"/>
                  </a:cubicBezTo>
                  <a:cubicBezTo>
                    <a:pt x="12431" y="19670"/>
                    <a:pt x="14304" y="18846"/>
                    <a:pt x="15411" y="17288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xmlns="" id="{0FFE2346-73C2-5546-9F38-AFB2B0E0479C}"/>
                </a:ext>
              </a:extLst>
            </p:cNvPr>
            <p:cNvSpPr/>
            <p:nvPr/>
          </p:nvSpPr>
          <p:spPr>
            <a:xfrm>
              <a:off x="897592" y="6565520"/>
              <a:ext cx="22140" cy="31968"/>
            </a:xfrm>
            <a:custGeom>
              <a:avLst/>
              <a:gdLst>
                <a:gd name="connsiteX0" fmla="*/ 3414 w 22140"/>
                <a:gd name="connsiteY0" fmla="*/ 27798 h 31968"/>
                <a:gd name="connsiteX1" fmla="*/ 7535 w 22140"/>
                <a:gd name="connsiteY1" fmla="*/ 25774 h 31968"/>
                <a:gd name="connsiteX2" fmla="*/ 8876 w 22140"/>
                <a:gd name="connsiteY2" fmla="*/ 22336 h 31968"/>
                <a:gd name="connsiteX3" fmla="*/ 0 w 22140"/>
                <a:gd name="connsiteY3" fmla="*/ 0 h 31968"/>
                <a:gd name="connsiteX4" fmla="*/ 5121 w 22140"/>
                <a:gd name="connsiteY4" fmla="*/ 0 h 31968"/>
                <a:gd name="connsiteX5" fmla="*/ 11436 w 22140"/>
                <a:gd name="connsiteY5" fmla="*/ 16630 h 31968"/>
                <a:gd name="connsiteX6" fmla="*/ 17020 w 22140"/>
                <a:gd name="connsiteY6" fmla="*/ 0 h 31968"/>
                <a:gd name="connsiteX7" fmla="*/ 22141 w 22140"/>
                <a:gd name="connsiteY7" fmla="*/ 0 h 31968"/>
                <a:gd name="connsiteX8" fmla="*/ 11924 w 22140"/>
                <a:gd name="connsiteY8" fmla="*/ 27554 h 31968"/>
                <a:gd name="connsiteX9" fmla="*/ 3414 w 22140"/>
                <a:gd name="connsiteY9" fmla="*/ 31870 h 31968"/>
                <a:gd name="connsiteX10" fmla="*/ 3414 w 22140"/>
                <a:gd name="connsiteY10" fmla="*/ 27798 h 3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0" h="31968">
                  <a:moveTo>
                    <a:pt x="3414" y="27798"/>
                  </a:moveTo>
                  <a:cubicBezTo>
                    <a:pt x="6193" y="28188"/>
                    <a:pt x="7169" y="26920"/>
                    <a:pt x="7535" y="25774"/>
                  </a:cubicBezTo>
                  <a:lnTo>
                    <a:pt x="8876" y="22336"/>
                  </a:lnTo>
                  <a:lnTo>
                    <a:pt x="0" y="0"/>
                  </a:lnTo>
                  <a:lnTo>
                    <a:pt x="5121" y="0"/>
                  </a:lnTo>
                  <a:lnTo>
                    <a:pt x="11436" y="16630"/>
                  </a:lnTo>
                  <a:lnTo>
                    <a:pt x="17020" y="0"/>
                  </a:lnTo>
                  <a:lnTo>
                    <a:pt x="22141" y="0"/>
                  </a:lnTo>
                  <a:lnTo>
                    <a:pt x="11924" y="27554"/>
                  </a:lnTo>
                  <a:cubicBezTo>
                    <a:pt x="10339" y="31626"/>
                    <a:pt x="6925" y="32260"/>
                    <a:pt x="3414" y="31870"/>
                  </a:cubicBezTo>
                  <a:lnTo>
                    <a:pt x="3414" y="27798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DCCDFF72-E491-DE42-8CEB-0A8D6C354D77}"/>
                </a:ext>
              </a:extLst>
            </p:cNvPr>
            <p:cNvSpPr/>
            <p:nvPr/>
          </p:nvSpPr>
          <p:spPr>
            <a:xfrm>
              <a:off x="933168" y="6556000"/>
              <a:ext cx="27919" cy="33294"/>
            </a:xfrm>
            <a:custGeom>
              <a:avLst/>
              <a:gdLst>
                <a:gd name="connsiteX0" fmla="*/ 23823 w 27919"/>
                <a:gd name="connsiteY0" fmla="*/ 8374 h 33294"/>
                <a:gd name="connsiteX1" fmla="*/ 15508 w 27919"/>
                <a:gd name="connsiteY1" fmla="*/ 4692 h 33294"/>
                <a:gd name="connsiteX2" fmla="*/ 5047 w 27919"/>
                <a:gd name="connsiteY2" fmla="*/ 16762 h 33294"/>
                <a:gd name="connsiteX3" fmla="*/ 15508 w 27919"/>
                <a:gd name="connsiteY3" fmla="*/ 28588 h 33294"/>
                <a:gd name="connsiteX4" fmla="*/ 24433 w 27919"/>
                <a:gd name="connsiteY4" fmla="*/ 24004 h 33294"/>
                <a:gd name="connsiteX5" fmla="*/ 27919 w 27919"/>
                <a:gd name="connsiteY5" fmla="*/ 26930 h 33294"/>
                <a:gd name="connsiteX6" fmla="*/ 15508 w 27919"/>
                <a:gd name="connsiteY6" fmla="*/ 33294 h 33294"/>
                <a:gd name="connsiteX7" fmla="*/ 0 w 27919"/>
                <a:gd name="connsiteY7" fmla="*/ 16762 h 33294"/>
                <a:gd name="connsiteX8" fmla="*/ 15508 w 27919"/>
                <a:gd name="connsiteY8" fmla="*/ 10 h 33294"/>
                <a:gd name="connsiteX9" fmla="*/ 26822 w 27919"/>
                <a:gd name="connsiteY9" fmla="*/ 5326 h 33294"/>
                <a:gd name="connsiteX10" fmla="*/ 23823 w 27919"/>
                <a:gd name="connsiteY10" fmla="*/ 8374 h 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19" h="33294">
                  <a:moveTo>
                    <a:pt x="23823" y="8374"/>
                  </a:moveTo>
                  <a:cubicBezTo>
                    <a:pt x="21716" y="5999"/>
                    <a:pt x="18683" y="4656"/>
                    <a:pt x="15508" y="4692"/>
                  </a:cubicBezTo>
                  <a:cubicBezTo>
                    <a:pt x="8534" y="4838"/>
                    <a:pt x="5047" y="10934"/>
                    <a:pt x="5047" y="16762"/>
                  </a:cubicBezTo>
                  <a:cubicBezTo>
                    <a:pt x="5047" y="22590"/>
                    <a:pt x="8656" y="28588"/>
                    <a:pt x="15508" y="28588"/>
                  </a:cubicBezTo>
                  <a:cubicBezTo>
                    <a:pt x="19034" y="28535"/>
                    <a:pt x="22336" y="26840"/>
                    <a:pt x="24433" y="24004"/>
                  </a:cubicBezTo>
                  <a:lnTo>
                    <a:pt x="27919" y="26930"/>
                  </a:lnTo>
                  <a:cubicBezTo>
                    <a:pt x="25037" y="30912"/>
                    <a:pt x="20424" y="33277"/>
                    <a:pt x="15508" y="33294"/>
                  </a:cubicBezTo>
                  <a:cubicBezTo>
                    <a:pt x="5413" y="33294"/>
                    <a:pt x="0" y="25028"/>
                    <a:pt x="0" y="16762"/>
                  </a:cubicBezTo>
                  <a:cubicBezTo>
                    <a:pt x="0" y="8496"/>
                    <a:pt x="5413" y="10"/>
                    <a:pt x="15508" y="10"/>
                  </a:cubicBezTo>
                  <a:cubicBezTo>
                    <a:pt x="19919" y="-163"/>
                    <a:pt x="24140" y="1820"/>
                    <a:pt x="26822" y="5326"/>
                  </a:cubicBezTo>
                  <a:lnTo>
                    <a:pt x="23823" y="8374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xmlns="" id="{81E6AA38-01CE-C842-BF30-8AD149BB0447}"/>
                </a:ext>
              </a:extLst>
            </p:cNvPr>
            <p:cNvSpPr/>
            <p:nvPr/>
          </p:nvSpPr>
          <p:spPr>
            <a:xfrm>
              <a:off x="964530" y="6565106"/>
              <a:ext cx="22911" cy="23969"/>
            </a:xfrm>
            <a:custGeom>
              <a:avLst/>
              <a:gdLst>
                <a:gd name="connsiteX0" fmla="*/ 11456 w 22911"/>
                <a:gd name="connsiteY0" fmla="*/ 23969 h 23969"/>
                <a:gd name="connsiteX1" fmla="*/ 13 w 22911"/>
                <a:gd name="connsiteY1" fmla="*/ 11443 h 23969"/>
                <a:gd name="connsiteX2" fmla="*/ 11456 w 22911"/>
                <a:gd name="connsiteY2" fmla="*/ 0 h 23969"/>
                <a:gd name="connsiteX3" fmla="*/ 22899 w 22911"/>
                <a:gd name="connsiteY3" fmla="*/ 12526 h 23969"/>
                <a:gd name="connsiteX4" fmla="*/ 11456 w 22911"/>
                <a:gd name="connsiteY4" fmla="*/ 23969 h 23969"/>
                <a:gd name="connsiteX5" fmla="*/ 11456 w 22911"/>
                <a:gd name="connsiteY5" fmla="*/ 19531 h 23969"/>
                <a:gd name="connsiteX6" fmla="*/ 18147 w 22911"/>
                <a:gd name="connsiteY6" fmla="*/ 12426 h 23969"/>
                <a:gd name="connsiteX7" fmla="*/ 18113 w 22911"/>
                <a:gd name="connsiteY7" fmla="*/ 11924 h 23969"/>
                <a:gd name="connsiteX8" fmla="*/ 12078 w 22911"/>
                <a:gd name="connsiteY8" fmla="*/ 4474 h 23969"/>
                <a:gd name="connsiteX9" fmla="*/ 11456 w 22911"/>
                <a:gd name="connsiteY9" fmla="*/ 4438 h 23969"/>
                <a:gd name="connsiteX10" fmla="*/ 4560 w 22911"/>
                <a:gd name="connsiteY10" fmla="*/ 11438 h 23969"/>
                <a:gd name="connsiteX11" fmla="*/ 4580 w 22911"/>
                <a:gd name="connsiteY11" fmla="*/ 11924 h 23969"/>
                <a:gd name="connsiteX12" fmla="*/ 11041 w 22911"/>
                <a:gd name="connsiteY12" fmla="*/ 19509 h 23969"/>
                <a:gd name="connsiteX13" fmla="*/ 11456 w 22911"/>
                <a:gd name="connsiteY13" fmla="*/ 19531 h 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11" h="23969">
                  <a:moveTo>
                    <a:pt x="11456" y="23969"/>
                  </a:moveTo>
                  <a:cubicBezTo>
                    <a:pt x="4838" y="23672"/>
                    <a:pt x="-287" y="18064"/>
                    <a:pt x="13" y="11443"/>
                  </a:cubicBezTo>
                  <a:cubicBezTo>
                    <a:pt x="290" y="5243"/>
                    <a:pt x="5255" y="280"/>
                    <a:pt x="11456" y="0"/>
                  </a:cubicBezTo>
                  <a:cubicBezTo>
                    <a:pt x="18074" y="297"/>
                    <a:pt x="23199" y="5906"/>
                    <a:pt x="22899" y="12526"/>
                  </a:cubicBezTo>
                  <a:cubicBezTo>
                    <a:pt x="22621" y="18727"/>
                    <a:pt x="17657" y="23689"/>
                    <a:pt x="11456" y="23969"/>
                  </a:cubicBezTo>
                  <a:close/>
                  <a:moveTo>
                    <a:pt x="11456" y="19531"/>
                  </a:moveTo>
                  <a:cubicBezTo>
                    <a:pt x="15265" y="19417"/>
                    <a:pt x="18261" y="16237"/>
                    <a:pt x="18147" y="12426"/>
                  </a:cubicBezTo>
                  <a:cubicBezTo>
                    <a:pt x="18142" y="12258"/>
                    <a:pt x="18130" y="12092"/>
                    <a:pt x="18113" y="11924"/>
                  </a:cubicBezTo>
                  <a:cubicBezTo>
                    <a:pt x="18503" y="8200"/>
                    <a:pt x="15801" y="4865"/>
                    <a:pt x="12078" y="4474"/>
                  </a:cubicBezTo>
                  <a:cubicBezTo>
                    <a:pt x="11873" y="4452"/>
                    <a:pt x="11663" y="4440"/>
                    <a:pt x="11456" y="4438"/>
                  </a:cubicBezTo>
                  <a:cubicBezTo>
                    <a:pt x="7618" y="4467"/>
                    <a:pt x="4531" y="7600"/>
                    <a:pt x="4560" y="11438"/>
                  </a:cubicBezTo>
                  <a:cubicBezTo>
                    <a:pt x="4560" y="11602"/>
                    <a:pt x="4567" y="11763"/>
                    <a:pt x="4580" y="11924"/>
                  </a:cubicBezTo>
                  <a:cubicBezTo>
                    <a:pt x="4270" y="15803"/>
                    <a:pt x="7162" y="19200"/>
                    <a:pt x="11041" y="19509"/>
                  </a:cubicBezTo>
                  <a:cubicBezTo>
                    <a:pt x="11180" y="19522"/>
                    <a:pt x="11317" y="19529"/>
                    <a:pt x="11456" y="19531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xmlns="" id="{D7EEBECC-B1B4-F74B-B980-F70A4A099E7D}"/>
                </a:ext>
              </a:extLst>
            </p:cNvPr>
            <p:cNvSpPr/>
            <p:nvPr/>
          </p:nvSpPr>
          <p:spPr>
            <a:xfrm>
              <a:off x="992762" y="6565095"/>
              <a:ext cx="32845" cy="23565"/>
            </a:xfrm>
            <a:custGeom>
              <a:avLst/>
              <a:gdLst>
                <a:gd name="connsiteX0" fmla="*/ 16459 w 32845"/>
                <a:gd name="connsiteY0" fmla="*/ 3961 h 23565"/>
                <a:gd name="connsiteX1" fmla="*/ 23506 w 32845"/>
                <a:gd name="connsiteY1" fmla="*/ 11 h 23565"/>
                <a:gd name="connsiteX2" fmla="*/ 32845 w 32845"/>
                <a:gd name="connsiteY2" fmla="*/ 10081 h 23565"/>
                <a:gd name="connsiteX3" fmla="*/ 32845 w 32845"/>
                <a:gd name="connsiteY3" fmla="*/ 23565 h 23565"/>
                <a:gd name="connsiteX4" fmla="*/ 28188 w 32845"/>
                <a:gd name="connsiteY4" fmla="*/ 23565 h 23565"/>
                <a:gd name="connsiteX5" fmla="*/ 28188 w 32845"/>
                <a:gd name="connsiteY5" fmla="*/ 9935 h 23565"/>
                <a:gd name="connsiteX6" fmla="*/ 23579 w 32845"/>
                <a:gd name="connsiteY6" fmla="*/ 4326 h 23565"/>
                <a:gd name="connsiteX7" fmla="*/ 18702 w 32845"/>
                <a:gd name="connsiteY7" fmla="*/ 9813 h 23565"/>
                <a:gd name="connsiteX8" fmla="*/ 18702 w 32845"/>
                <a:gd name="connsiteY8" fmla="*/ 23565 h 23565"/>
                <a:gd name="connsiteX9" fmla="*/ 14191 w 32845"/>
                <a:gd name="connsiteY9" fmla="*/ 23565 h 23565"/>
                <a:gd name="connsiteX10" fmla="*/ 14191 w 32845"/>
                <a:gd name="connsiteY10" fmla="*/ 9813 h 23565"/>
                <a:gd name="connsiteX11" fmla="*/ 4730 w 32845"/>
                <a:gd name="connsiteY11" fmla="*/ 6253 h 23565"/>
                <a:gd name="connsiteX12" fmla="*/ 4730 w 32845"/>
                <a:gd name="connsiteY12" fmla="*/ 23565 h 23565"/>
                <a:gd name="connsiteX13" fmla="*/ 0 w 32845"/>
                <a:gd name="connsiteY13" fmla="*/ 23565 h 23565"/>
                <a:gd name="connsiteX14" fmla="*/ 0 w 32845"/>
                <a:gd name="connsiteY14" fmla="*/ 376 h 23565"/>
                <a:gd name="connsiteX15" fmla="*/ 3804 w 32845"/>
                <a:gd name="connsiteY15" fmla="*/ 376 h 23565"/>
                <a:gd name="connsiteX16" fmla="*/ 4413 w 32845"/>
                <a:gd name="connsiteY16" fmla="*/ 2815 h 23565"/>
                <a:gd name="connsiteX17" fmla="*/ 9997 w 32845"/>
                <a:gd name="connsiteY17" fmla="*/ 132 h 23565"/>
                <a:gd name="connsiteX18" fmla="*/ 16435 w 32845"/>
                <a:gd name="connsiteY18" fmla="*/ 3961 h 2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45" h="23565">
                  <a:moveTo>
                    <a:pt x="16459" y="3961"/>
                  </a:moveTo>
                  <a:cubicBezTo>
                    <a:pt x="17849" y="1393"/>
                    <a:pt x="20592" y="-143"/>
                    <a:pt x="23506" y="11"/>
                  </a:cubicBezTo>
                  <a:cubicBezTo>
                    <a:pt x="28602" y="11"/>
                    <a:pt x="32845" y="2668"/>
                    <a:pt x="32845" y="10081"/>
                  </a:cubicBezTo>
                  <a:lnTo>
                    <a:pt x="32845" y="23565"/>
                  </a:lnTo>
                  <a:lnTo>
                    <a:pt x="28188" y="23565"/>
                  </a:lnTo>
                  <a:lnTo>
                    <a:pt x="28188" y="9935"/>
                  </a:lnTo>
                  <a:cubicBezTo>
                    <a:pt x="28188" y="5863"/>
                    <a:pt x="25993" y="4326"/>
                    <a:pt x="23579" y="4326"/>
                  </a:cubicBezTo>
                  <a:cubicBezTo>
                    <a:pt x="21165" y="4326"/>
                    <a:pt x="18702" y="5985"/>
                    <a:pt x="18702" y="9813"/>
                  </a:cubicBezTo>
                  <a:lnTo>
                    <a:pt x="18702" y="23565"/>
                  </a:lnTo>
                  <a:lnTo>
                    <a:pt x="14191" y="23565"/>
                  </a:lnTo>
                  <a:lnTo>
                    <a:pt x="14191" y="9813"/>
                  </a:lnTo>
                  <a:cubicBezTo>
                    <a:pt x="14557" y="3449"/>
                    <a:pt x="8022" y="2498"/>
                    <a:pt x="4730" y="6253"/>
                  </a:cubicBezTo>
                  <a:lnTo>
                    <a:pt x="4730" y="23565"/>
                  </a:lnTo>
                  <a:lnTo>
                    <a:pt x="0" y="23565"/>
                  </a:lnTo>
                  <a:lnTo>
                    <a:pt x="0" y="376"/>
                  </a:lnTo>
                  <a:lnTo>
                    <a:pt x="3804" y="376"/>
                  </a:lnTo>
                  <a:lnTo>
                    <a:pt x="4413" y="2815"/>
                  </a:lnTo>
                  <a:cubicBezTo>
                    <a:pt x="5706" y="1040"/>
                    <a:pt x="7803" y="32"/>
                    <a:pt x="9997" y="132"/>
                  </a:cubicBezTo>
                  <a:cubicBezTo>
                    <a:pt x="12716" y="6"/>
                    <a:pt x="15247" y="1513"/>
                    <a:pt x="16435" y="3961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xmlns="" id="{95826D37-83F1-1148-8534-2E29125D8596}"/>
                </a:ext>
              </a:extLst>
            </p:cNvPr>
            <p:cNvSpPr/>
            <p:nvPr/>
          </p:nvSpPr>
          <p:spPr>
            <a:xfrm>
              <a:off x="1032020" y="6565366"/>
              <a:ext cx="20043" cy="31999"/>
            </a:xfrm>
            <a:custGeom>
              <a:avLst/>
              <a:gdLst>
                <a:gd name="connsiteX0" fmla="*/ 9583 w 20043"/>
                <a:gd name="connsiteY0" fmla="*/ 23636 h 31999"/>
                <a:gd name="connsiteX1" fmla="*/ 4487 w 20043"/>
                <a:gd name="connsiteY1" fmla="*/ 21344 h 31999"/>
                <a:gd name="connsiteX2" fmla="*/ 4487 w 20043"/>
                <a:gd name="connsiteY2" fmla="*/ 32000 h 31999"/>
                <a:gd name="connsiteX3" fmla="*/ 0 w 20043"/>
                <a:gd name="connsiteY3" fmla="*/ 32000 h 31999"/>
                <a:gd name="connsiteX4" fmla="*/ 0 w 20043"/>
                <a:gd name="connsiteY4" fmla="*/ 301 h 31999"/>
                <a:gd name="connsiteX5" fmla="*/ 3877 w 20043"/>
                <a:gd name="connsiteY5" fmla="*/ 301 h 31999"/>
                <a:gd name="connsiteX6" fmla="*/ 4609 w 20043"/>
                <a:gd name="connsiteY6" fmla="*/ 2447 h 31999"/>
                <a:gd name="connsiteX7" fmla="*/ 10071 w 20043"/>
                <a:gd name="connsiteY7" fmla="*/ 8 h 31999"/>
                <a:gd name="connsiteX8" fmla="*/ 20044 w 20043"/>
                <a:gd name="connsiteY8" fmla="*/ 11932 h 31999"/>
                <a:gd name="connsiteX9" fmla="*/ 9583 w 20043"/>
                <a:gd name="connsiteY9" fmla="*/ 23709 h 31999"/>
                <a:gd name="connsiteX10" fmla="*/ 15435 w 20043"/>
                <a:gd name="connsiteY10" fmla="*/ 11712 h 31999"/>
                <a:gd name="connsiteX11" fmla="*/ 8754 w 20043"/>
                <a:gd name="connsiteY11" fmla="*/ 4251 h 31999"/>
                <a:gd name="connsiteX12" fmla="*/ 4609 w 20043"/>
                <a:gd name="connsiteY12" fmla="*/ 6275 h 31999"/>
                <a:gd name="connsiteX13" fmla="*/ 4609 w 20043"/>
                <a:gd name="connsiteY13" fmla="*/ 16784 h 31999"/>
                <a:gd name="connsiteX14" fmla="*/ 9217 w 20043"/>
                <a:gd name="connsiteY14" fmla="*/ 19223 h 31999"/>
                <a:gd name="connsiteX15" fmla="*/ 15435 w 20043"/>
                <a:gd name="connsiteY15" fmla="*/ 11737 h 3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43" h="31999">
                  <a:moveTo>
                    <a:pt x="9583" y="23636"/>
                  </a:moveTo>
                  <a:cubicBezTo>
                    <a:pt x="7622" y="23700"/>
                    <a:pt x="5742" y="22853"/>
                    <a:pt x="4487" y="21344"/>
                  </a:cubicBezTo>
                  <a:lnTo>
                    <a:pt x="4487" y="32000"/>
                  </a:lnTo>
                  <a:lnTo>
                    <a:pt x="0" y="32000"/>
                  </a:lnTo>
                  <a:lnTo>
                    <a:pt x="0" y="301"/>
                  </a:lnTo>
                  <a:lnTo>
                    <a:pt x="3877" y="301"/>
                  </a:lnTo>
                  <a:lnTo>
                    <a:pt x="4609" y="2447"/>
                  </a:lnTo>
                  <a:cubicBezTo>
                    <a:pt x="5935" y="808"/>
                    <a:pt x="7966" y="-97"/>
                    <a:pt x="10071" y="8"/>
                  </a:cubicBezTo>
                  <a:cubicBezTo>
                    <a:pt x="15069" y="8"/>
                    <a:pt x="20044" y="4056"/>
                    <a:pt x="20044" y="11932"/>
                  </a:cubicBezTo>
                  <a:cubicBezTo>
                    <a:pt x="20044" y="18125"/>
                    <a:pt x="15679" y="23831"/>
                    <a:pt x="9583" y="23709"/>
                  </a:cubicBezTo>
                  <a:close/>
                  <a:moveTo>
                    <a:pt x="15435" y="11712"/>
                  </a:moveTo>
                  <a:cubicBezTo>
                    <a:pt x="15435" y="6153"/>
                    <a:pt x="12021" y="4397"/>
                    <a:pt x="8754" y="4251"/>
                  </a:cubicBezTo>
                  <a:cubicBezTo>
                    <a:pt x="7120" y="4188"/>
                    <a:pt x="5564" y="4948"/>
                    <a:pt x="4609" y="6275"/>
                  </a:cubicBezTo>
                  <a:lnTo>
                    <a:pt x="4609" y="16784"/>
                  </a:lnTo>
                  <a:cubicBezTo>
                    <a:pt x="5545" y="18418"/>
                    <a:pt x="7340" y="19369"/>
                    <a:pt x="9217" y="19223"/>
                  </a:cubicBezTo>
                  <a:cubicBezTo>
                    <a:pt x="13119" y="19223"/>
                    <a:pt x="15435" y="15809"/>
                    <a:pt x="15435" y="11737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xmlns="" id="{A4D83257-EDA1-BE46-9BEA-02BB676BFCD8}"/>
                </a:ext>
              </a:extLst>
            </p:cNvPr>
            <p:cNvSpPr/>
            <p:nvPr/>
          </p:nvSpPr>
          <p:spPr>
            <a:xfrm>
              <a:off x="1055988" y="6564624"/>
              <a:ext cx="19239" cy="24290"/>
            </a:xfrm>
            <a:custGeom>
              <a:avLst/>
              <a:gdLst>
                <a:gd name="connsiteX0" fmla="*/ 15607 w 19239"/>
                <a:gd name="connsiteY0" fmla="*/ 24012 h 24290"/>
                <a:gd name="connsiteX1" fmla="*/ 14778 w 19239"/>
                <a:gd name="connsiteY1" fmla="*/ 21208 h 24290"/>
                <a:gd name="connsiteX2" fmla="*/ 8609 w 19239"/>
                <a:gd name="connsiteY2" fmla="*/ 24256 h 24290"/>
                <a:gd name="connsiteX3" fmla="*/ 35 w 19239"/>
                <a:gd name="connsiteY3" fmla="*/ 17146 h 24290"/>
                <a:gd name="connsiteX4" fmla="*/ 1 w 19239"/>
                <a:gd name="connsiteY4" fmla="*/ 16283 h 24290"/>
                <a:gd name="connsiteX5" fmla="*/ 10169 w 19239"/>
                <a:gd name="connsiteY5" fmla="*/ 8553 h 24290"/>
                <a:gd name="connsiteX6" fmla="*/ 14778 w 19239"/>
                <a:gd name="connsiteY6" fmla="*/ 9943 h 24290"/>
                <a:gd name="connsiteX7" fmla="*/ 14778 w 19239"/>
                <a:gd name="connsiteY7" fmla="*/ 8919 h 24290"/>
                <a:gd name="connsiteX8" fmla="*/ 9316 w 19239"/>
                <a:gd name="connsiteY8" fmla="*/ 4359 h 24290"/>
                <a:gd name="connsiteX9" fmla="*/ 3269 w 19239"/>
                <a:gd name="connsiteY9" fmla="*/ 6261 h 24290"/>
                <a:gd name="connsiteX10" fmla="*/ 1342 w 19239"/>
                <a:gd name="connsiteY10" fmla="*/ 3115 h 24290"/>
                <a:gd name="connsiteX11" fmla="*/ 19240 w 19239"/>
                <a:gd name="connsiteY11" fmla="*/ 8919 h 24290"/>
                <a:gd name="connsiteX12" fmla="*/ 19240 w 19239"/>
                <a:gd name="connsiteY12" fmla="*/ 24012 h 24290"/>
                <a:gd name="connsiteX13" fmla="*/ 14778 w 19239"/>
                <a:gd name="connsiteY13" fmla="*/ 17794 h 24290"/>
                <a:gd name="connsiteX14" fmla="*/ 14778 w 19239"/>
                <a:gd name="connsiteY14" fmla="*/ 13991 h 24290"/>
                <a:gd name="connsiteX15" fmla="*/ 10291 w 19239"/>
                <a:gd name="connsiteY15" fmla="*/ 12357 h 24290"/>
                <a:gd name="connsiteX16" fmla="*/ 4488 w 19239"/>
                <a:gd name="connsiteY16" fmla="*/ 16283 h 24290"/>
                <a:gd name="connsiteX17" fmla="*/ 9681 w 19239"/>
                <a:gd name="connsiteY17" fmla="*/ 20087 h 24290"/>
                <a:gd name="connsiteX18" fmla="*/ 14778 w 19239"/>
                <a:gd name="connsiteY18" fmla="*/ 17794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39" h="24290">
                  <a:moveTo>
                    <a:pt x="15607" y="24012"/>
                  </a:moveTo>
                  <a:lnTo>
                    <a:pt x="14778" y="21208"/>
                  </a:lnTo>
                  <a:cubicBezTo>
                    <a:pt x="13478" y="23325"/>
                    <a:pt x="11079" y="24510"/>
                    <a:pt x="8609" y="24256"/>
                  </a:cubicBezTo>
                  <a:cubicBezTo>
                    <a:pt x="4278" y="24661"/>
                    <a:pt x="438" y="21479"/>
                    <a:pt x="35" y="17146"/>
                  </a:cubicBezTo>
                  <a:cubicBezTo>
                    <a:pt x="8" y="16861"/>
                    <a:pt x="-4" y="16570"/>
                    <a:pt x="1" y="16283"/>
                  </a:cubicBezTo>
                  <a:cubicBezTo>
                    <a:pt x="1" y="11967"/>
                    <a:pt x="3269" y="8309"/>
                    <a:pt x="10169" y="8553"/>
                  </a:cubicBezTo>
                  <a:cubicBezTo>
                    <a:pt x="11817" y="8482"/>
                    <a:pt x="13441" y="8972"/>
                    <a:pt x="14778" y="9943"/>
                  </a:cubicBezTo>
                  <a:lnTo>
                    <a:pt x="14778" y="8919"/>
                  </a:lnTo>
                  <a:cubicBezTo>
                    <a:pt x="14778" y="5261"/>
                    <a:pt x="11974" y="4237"/>
                    <a:pt x="9316" y="4359"/>
                  </a:cubicBezTo>
                  <a:cubicBezTo>
                    <a:pt x="7160" y="4403"/>
                    <a:pt x="5061" y="5064"/>
                    <a:pt x="3269" y="6261"/>
                  </a:cubicBezTo>
                  <a:lnTo>
                    <a:pt x="1342" y="3115"/>
                  </a:lnTo>
                  <a:cubicBezTo>
                    <a:pt x="7389" y="-2225"/>
                    <a:pt x="19240" y="-957"/>
                    <a:pt x="19240" y="8919"/>
                  </a:cubicBezTo>
                  <a:lnTo>
                    <a:pt x="19240" y="24012"/>
                  </a:lnTo>
                  <a:close/>
                  <a:moveTo>
                    <a:pt x="14778" y="17794"/>
                  </a:moveTo>
                  <a:lnTo>
                    <a:pt x="14778" y="13991"/>
                  </a:lnTo>
                  <a:cubicBezTo>
                    <a:pt x="13485" y="12996"/>
                    <a:pt x="11920" y="12425"/>
                    <a:pt x="10291" y="12357"/>
                  </a:cubicBezTo>
                  <a:cubicBezTo>
                    <a:pt x="7267" y="12357"/>
                    <a:pt x="4488" y="13479"/>
                    <a:pt x="4488" y="16283"/>
                  </a:cubicBezTo>
                  <a:cubicBezTo>
                    <a:pt x="4488" y="19087"/>
                    <a:pt x="6048" y="20087"/>
                    <a:pt x="9681" y="20087"/>
                  </a:cubicBezTo>
                  <a:cubicBezTo>
                    <a:pt x="11618" y="20028"/>
                    <a:pt x="13449" y="19204"/>
                    <a:pt x="14778" y="17794"/>
                  </a:cubicBez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C0B2F172-B187-CA48-8D71-8DC5B6FF1C7F}"/>
                </a:ext>
              </a:extLst>
            </p:cNvPr>
            <p:cNvSpPr/>
            <p:nvPr/>
          </p:nvSpPr>
          <p:spPr>
            <a:xfrm>
              <a:off x="1081641" y="6565069"/>
              <a:ext cx="20106" cy="23591"/>
            </a:xfrm>
            <a:custGeom>
              <a:avLst/>
              <a:gdLst>
                <a:gd name="connsiteX0" fmla="*/ 3877 w 20106"/>
                <a:gd name="connsiteY0" fmla="*/ 402 h 23591"/>
                <a:gd name="connsiteX1" fmla="*/ 4462 w 20106"/>
                <a:gd name="connsiteY1" fmla="*/ 3207 h 23591"/>
                <a:gd name="connsiteX2" fmla="*/ 10022 w 20106"/>
                <a:gd name="connsiteY2" fmla="*/ 37 h 23591"/>
                <a:gd name="connsiteX3" fmla="*/ 20070 w 20106"/>
                <a:gd name="connsiteY3" fmla="*/ 8447 h 23591"/>
                <a:gd name="connsiteX4" fmla="*/ 20068 w 20106"/>
                <a:gd name="connsiteY4" fmla="*/ 10107 h 23591"/>
                <a:gd name="connsiteX5" fmla="*/ 20068 w 20106"/>
                <a:gd name="connsiteY5" fmla="*/ 23591 h 23591"/>
                <a:gd name="connsiteX6" fmla="*/ 15337 w 20106"/>
                <a:gd name="connsiteY6" fmla="*/ 23591 h 23591"/>
                <a:gd name="connsiteX7" fmla="*/ 15337 w 20106"/>
                <a:gd name="connsiteY7" fmla="*/ 10107 h 23591"/>
                <a:gd name="connsiteX8" fmla="*/ 4706 w 20106"/>
                <a:gd name="connsiteY8" fmla="*/ 6913 h 23591"/>
                <a:gd name="connsiteX9" fmla="*/ 4706 w 20106"/>
                <a:gd name="connsiteY9" fmla="*/ 23591 h 23591"/>
                <a:gd name="connsiteX10" fmla="*/ 0 w 20106"/>
                <a:gd name="connsiteY10" fmla="*/ 23591 h 23591"/>
                <a:gd name="connsiteX11" fmla="*/ 0 w 20106"/>
                <a:gd name="connsiteY11" fmla="*/ 402 h 2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06" h="23591">
                  <a:moveTo>
                    <a:pt x="3877" y="402"/>
                  </a:moveTo>
                  <a:lnTo>
                    <a:pt x="4462" y="3207"/>
                  </a:lnTo>
                  <a:cubicBezTo>
                    <a:pt x="5713" y="1331"/>
                    <a:pt x="7774" y="159"/>
                    <a:pt x="10022" y="37"/>
                  </a:cubicBezTo>
                  <a:cubicBezTo>
                    <a:pt x="15118" y="-414"/>
                    <a:pt x="19617" y="3350"/>
                    <a:pt x="20070" y="8447"/>
                  </a:cubicBezTo>
                  <a:cubicBezTo>
                    <a:pt x="20119" y="9000"/>
                    <a:pt x="20119" y="9556"/>
                    <a:pt x="20068" y="10107"/>
                  </a:cubicBezTo>
                  <a:lnTo>
                    <a:pt x="20068" y="23591"/>
                  </a:lnTo>
                  <a:lnTo>
                    <a:pt x="15337" y="23591"/>
                  </a:lnTo>
                  <a:lnTo>
                    <a:pt x="15337" y="10107"/>
                  </a:lnTo>
                  <a:cubicBezTo>
                    <a:pt x="15337" y="4231"/>
                    <a:pt x="8339" y="2451"/>
                    <a:pt x="4706" y="6913"/>
                  </a:cubicBezTo>
                  <a:lnTo>
                    <a:pt x="4706" y="23591"/>
                  </a:lnTo>
                  <a:lnTo>
                    <a:pt x="0" y="23591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xmlns="" id="{D088D346-198F-3F48-8DB2-F568052C1F49}"/>
                </a:ext>
              </a:extLst>
            </p:cNvPr>
            <p:cNvSpPr/>
            <p:nvPr/>
          </p:nvSpPr>
          <p:spPr>
            <a:xfrm>
              <a:off x="1104805" y="6565520"/>
              <a:ext cx="21921" cy="31968"/>
            </a:xfrm>
            <a:custGeom>
              <a:avLst/>
              <a:gdLst>
                <a:gd name="connsiteX0" fmla="*/ 3487 w 21921"/>
                <a:gd name="connsiteY0" fmla="*/ 27798 h 31968"/>
                <a:gd name="connsiteX1" fmla="*/ 7461 w 21921"/>
                <a:gd name="connsiteY1" fmla="*/ 25774 h 31968"/>
                <a:gd name="connsiteX2" fmla="*/ 8778 w 21921"/>
                <a:gd name="connsiteY2" fmla="*/ 22336 h 31968"/>
                <a:gd name="connsiteX3" fmla="*/ 0 w 21921"/>
                <a:gd name="connsiteY3" fmla="*/ 0 h 31968"/>
                <a:gd name="connsiteX4" fmla="*/ 5047 w 21921"/>
                <a:gd name="connsiteY4" fmla="*/ 0 h 31968"/>
                <a:gd name="connsiteX5" fmla="*/ 11314 w 21921"/>
                <a:gd name="connsiteY5" fmla="*/ 16630 h 31968"/>
                <a:gd name="connsiteX6" fmla="*/ 16849 w 21921"/>
                <a:gd name="connsiteY6" fmla="*/ 0 h 31968"/>
                <a:gd name="connsiteX7" fmla="*/ 21921 w 21921"/>
                <a:gd name="connsiteY7" fmla="*/ 0 h 31968"/>
                <a:gd name="connsiteX8" fmla="*/ 11802 w 21921"/>
                <a:gd name="connsiteY8" fmla="*/ 27554 h 31968"/>
                <a:gd name="connsiteX9" fmla="*/ 3365 w 21921"/>
                <a:gd name="connsiteY9" fmla="*/ 31870 h 31968"/>
                <a:gd name="connsiteX10" fmla="*/ 3365 w 21921"/>
                <a:gd name="connsiteY10" fmla="*/ 27798 h 3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21" h="31968">
                  <a:moveTo>
                    <a:pt x="3487" y="27798"/>
                  </a:moveTo>
                  <a:cubicBezTo>
                    <a:pt x="6145" y="28188"/>
                    <a:pt x="7096" y="26920"/>
                    <a:pt x="7461" y="25774"/>
                  </a:cubicBezTo>
                  <a:lnTo>
                    <a:pt x="8778" y="22336"/>
                  </a:lnTo>
                  <a:lnTo>
                    <a:pt x="0" y="0"/>
                  </a:lnTo>
                  <a:lnTo>
                    <a:pt x="5047" y="0"/>
                  </a:lnTo>
                  <a:lnTo>
                    <a:pt x="11314" y="16630"/>
                  </a:lnTo>
                  <a:lnTo>
                    <a:pt x="16849" y="0"/>
                  </a:lnTo>
                  <a:lnTo>
                    <a:pt x="21921" y="0"/>
                  </a:lnTo>
                  <a:lnTo>
                    <a:pt x="11802" y="27554"/>
                  </a:lnTo>
                  <a:cubicBezTo>
                    <a:pt x="10241" y="31626"/>
                    <a:pt x="6925" y="32260"/>
                    <a:pt x="3365" y="31870"/>
                  </a:cubicBezTo>
                  <a:lnTo>
                    <a:pt x="3365" y="27798"/>
                  </a:lnTo>
                  <a:close/>
                </a:path>
              </a:pathLst>
            </a:custGeom>
            <a:solidFill>
              <a:schemeClr val="accent1"/>
            </a:solidFill>
            <a:ln w="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04B1F92E-71C8-5943-A6EF-11A2EA9DB2FE}"/>
              </a:ext>
            </a:extLst>
          </p:cNvPr>
          <p:cNvCxnSpPr>
            <a:cxnSpLocks/>
          </p:cNvCxnSpPr>
          <p:nvPr userDrawn="1"/>
        </p:nvCxnSpPr>
        <p:spPr>
          <a:xfrm>
            <a:off x="583900" y="0"/>
            <a:ext cx="0" cy="2323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xmlns="" id="{8919B73A-7CE6-6147-82AA-A31E6B9D1C9B}"/>
              </a:ext>
            </a:extLst>
          </p:cNvPr>
          <p:cNvSpPr txBox="1">
            <a:spLocks/>
          </p:cNvSpPr>
          <p:nvPr userDrawn="1"/>
        </p:nvSpPr>
        <p:spPr>
          <a:xfrm>
            <a:off x="11705191" y="6463139"/>
            <a:ext cx="262426" cy="2044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FDDE520-0291-0641-B5B3-1E1C4A424138}"/>
              </a:ext>
            </a:extLst>
          </p:cNvPr>
          <p:cNvSpPr txBox="1"/>
          <p:nvPr userDrawn="1"/>
        </p:nvSpPr>
        <p:spPr>
          <a:xfrm>
            <a:off x="10690225" y="6476628"/>
            <a:ext cx="912699" cy="17084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sz="800" noProof="0" dirty="0" err="1">
                <a:solidFill>
                  <a:schemeClr val="accent1"/>
                </a:solidFill>
                <a:latin typeface="+mj-lt"/>
              </a:rPr>
              <a:t>www.luxoft.com</a:t>
            </a:r>
            <a:endParaRPr lang="en-US" sz="80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7" name="Header" descr="Click to add header">
            <a:extLst>
              <a:ext uri="{FF2B5EF4-FFF2-40B4-BE49-F238E27FC236}">
                <a16:creationId xmlns:a16="http://schemas.microsoft.com/office/drawing/2014/main" xmlns="" id="{23263081-1161-1A4A-B540-AB385D1E520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/>
          </p:cNvSpPr>
          <p:nvPr userDrawn="1"/>
        </p:nvSpPr>
        <p:spPr>
          <a:xfrm>
            <a:off x="7013576" y="6485711"/>
            <a:ext cx="3448296" cy="15683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715963" indent="-258763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8400" indent="-254000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1313" indent="-261938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Open Sans" panose="020B0606030504020204" pitchFamily="34" charset="0"/>
              <a:buChar char="-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271463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8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07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587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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68400" indent="-254000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261938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Open Sans" panose="020B0606030504020204" pitchFamily="34" charset="0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2714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6" pos="4418" userDrawn="1">
          <p15:clr>
            <a:srgbClr val="F26B43"/>
          </p15:clr>
        </p15:guide>
        <p15:guide id="7" pos="4996" userDrawn="1">
          <p15:clr>
            <a:srgbClr val="F26B43"/>
          </p15:clr>
        </p15:guide>
        <p15:guide id="8" pos="2102" userDrawn="1">
          <p15:clr>
            <a:srgbClr val="F26B43"/>
          </p15:clr>
        </p15:guide>
        <p15:guide id="9" pos="1524" userDrawn="1">
          <p15:clr>
            <a:srgbClr val="F26B43"/>
          </p15:clr>
        </p15:guide>
        <p15:guide id="10" pos="954" userDrawn="1">
          <p15:clr>
            <a:srgbClr val="F26B43"/>
          </p15:clr>
        </p15:guide>
        <p15:guide id="11" pos="3262" userDrawn="1">
          <p15:clr>
            <a:srgbClr val="F26B43"/>
          </p15:clr>
        </p15:guide>
        <p15:guide id="12" pos="2683" userDrawn="1">
          <p15:clr>
            <a:srgbClr val="F26B43"/>
          </p15:clr>
        </p15:guide>
        <p15:guide id="13" pos="5572" userDrawn="1">
          <p15:clr>
            <a:srgbClr val="F26B43"/>
          </p15:clr>
        </p15:guide>
        <p15:guide id="14" pos="6152" userDrawn="1">
          <p15:clr>
            <a:srgbClr val="F26B43"/>
          </p15:clr>
        </p15:guide>
        <p15:guide id="15" pos="6734" userDrawn="1">
          <p15:clr>
            <a:srgbClr val="F26B43"/>
          </p15:clr>
        </p15:guide>
        <p15:guide id="16" orient="horz" pos="116" userDrawn="1">
          <p15:clr>
            <a:srgbClr val="F26B43"/>
          </p15:clr>
        </p15:guide>
        <p15:guide id="17" orient="horz" pos="344" userDrawn="1">
          <p15:clr>
            <a:srgbClr val="F26B43"/>
          </p15:clr>
        </p15:guide>
        <p15:guide id="18" orient="horz" pos="228" userDrawn="1">
          <p15:clr>
            <a:srgbClr val="F26B43"/>
          </p15:clr>
        </p15:guide>
        <p15:guide id="19" orient="horz" pos="458" userDrawn="1">
          <p15:clr>
            <a:srgbClr val="F26B43"/>
          </p15:clr>
        </p15:guide>
        <p15:guide id="20" orient="horz" pos="570" userDrawn="1">
          <p15:clr>
            <a:srgbClr val="F26B43"/>
          </p15:clr>
        </p15:guide>
        <p15:guide id="21" orient="horz" pos="684" userDrawn="1">
          <p15:clr>
            <a:srgbClr val="F26B43"/>
          </p15:clr>
        </p15:guide>
        <p15:guide id="22" orient="horz" pos="798" userDrawn="1">
          <p15:clr>
            <a:srgbClr val="F26B43"/>
          </p15:clr>
        </p15:guide>
        <p15:guide id="23" orient="horz" pos="912" userDrawn="1">
          <p15:clr>
            <a:srgbClr val="F26B43"/>
          </p15:clr>
        </p15:guide>
        <p15:guide id="24" orient="horz" pos="1024" userDrawn="1">
          <p15:clr>
            <a:srgbClr val="F26B43"/>
          </p15:clr>
        </p15:guide>
        <p15:guide id="25" orient="horz" pos="1138" userDrawn="1">
          <p15:clr>
            <a:srgbClr val="F26B43"/>
          </p15:clr>
        </p15:guide>
        <p15:guide id="26" orient="horz" pos="1250" userDrawn="1">
          <p15:clr>
            <a:srgbClr val="F26B43"/>
          </p15:clr>
        </p15:guide>
        <p15:guide id="27" orient="horz" pos="1366" userDrawn="1">
          <p15:clr>
            <a:srgbClr val="F26B43"/>
          </p15:clr>
        </p15:guide>
        <p15:guide id="28" orient="horz" pos="1478" userDrawn="1">
          <p15:clr>
            <a:srgbClr val="F26B43"/>
          </p15:clr>
        </p15:guide>
        <p15:guide id="29" orient="horz" pos="1592" userDrawn="1">
          <p15:clr>
            <a:srgbClr val="F26B43"/>
          </p15:clr>
        </p15:guide>
        <p15:guide id="30" orient="horz" pos="1708" userDrawn="1">
          <p15:clr>
            <a:srgbClr val="F26B43"/>
          </p15:clr>
        </p15:guide>
        <p15:guide id="31" orient="horz" pos="1824" userDrawn="1">
          <p15:clr>
            <a:srgbClr val="F26B43"/>
          </p15:clr>
        </p15:guide>
        <p15:guide id="32" orient="horz" pos="1936" userDrawn="1">
          <p15:clr>
            <a:srgbClr val="F26B43"/>
          </p15:clr>
        </p15:guide>
        <p15:guide id="33" orient="horz" pos="2044" userDrawn="1">
          <p15:clr>
            <a:srgbClr val="F26B43"/>
          </p15:clr>
        </p15:guide>
        <p15:guide id="34" orient="horz" pos="2272" userDrawn="1">
          <p15:clr>
            <a:srgbClr val="F26B43"/>
          </p15:clr>
        </p15:guide>
        <p15:guide id="35" orient="horz" pos="2614" userDrawn="1">
          <p15:clr>
            <a:srgbClr val="F26B43"/>
          </p15:clr>
        </p15:guide>
        <p15:guide id="36" orient="horz" pos="2726" userDrawn="1">
          <p15:clr>
            <a:srgbClr val="F26B43"/>
          </p15:clr>
        </p15:guide>
        <p15:guide id="37" orient="horz" pos="2498" userDrawn="1">
          <p15:clr>
            <a:srgbClr val="F26B43"/>
          </p15:clr>
        </p15:guide>
        <p15:guide id="38" orient="horz" pos="2388" userDrawn="1">
          <p15:clr>
            <a:srgbClr val="F26B43"/>
          </p15:clr>
        </p15:guide>
        <p15:guide id="39" orient="horz" pos="2840" userDrawn="1">
          <p15:clr>
            <a:srgbClr val="F26B43"/>
          </p15:clr>
        </p15:guide>
        <p15:guide id="40" orient="horz" pos="2954" userDrawn="1">
          <p15:clr>
            <a:srgbClr val="F26B43"/>
          </p15:clr>
        </p15:guide>
        <p15:guide id="41" orient="horz" pos="3068" userDrawn="1">
          <p15:clr>
            <a:srgbClr val="F26B43"/>
          </p15:clr>
        </p15:guide>
        <p15:guide id="42" orient="horz" pos="3182" userDrawn="1">
          <p15:clr>
            <a:srgbClr val="F26B43"/>
          </p15:clr>
        </p15:guide>
        <p15:guide id="43" orient="horz" pos="3294" userDrawn="1">
          <p15:clr>
            <a:srgbClr val="F26B43"/>
          </p15:clr>
        </p15:guide>
        <p15:guide id="44" orient="horz" pos="3408" userDrawn="1">
          <p15:clr>
            <a:srgbClr val="F26B43"/>
          </p15:clr>
        </p15:guide>
        <p15:guide id="45" orient="horz" pos="3522" userDrawn="1">
          <p15:clr>
            <a:srgbClr val="F26B43"/>
          </p15:clr>
        </p15:guide>
        <p15:guide id="46" orient="horz" pos="3634" userDrawn="1">
          <p15:clr>
            <a:srgbClr val="F26B43"/>
          </p15:clr>
        </p15:guide>
        <p15:guide id="47" orient="horz" pos="3750" userDrawn="1">
          <p15:clr>
            <a:srgbClr val="F26B43"/>
          </p15:clr>
        </p15:guide>
        <p15:guide id="48" orient="horz" pos="3862" userDrawn="1">
          <p15:clr>
            <a:srgbClr val="F26B43"/>
          </p15:clr>
        </p15:guide>
        <p15:guide id="49" orient="horz" pos="3974" userDrawn="1">
          <p15:clr>
            <a:srgbClr val="F26B43"/>
          </p15:clr>
        </p15:guide>
        <p15:guide id="50" orient="horz" pos="4088" userDrawn="1">
          <p15:clr>
            <a:srgbClr val="F26B43"/>
          </p15:clr>
        </p15:guide>
        <p15:guide id="51" orient="horz" pos="4204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2c859d7f148b454c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43">
            <a:extLst>
              <a:ext uri="{FF2B5EF4-FFF2-40B4-BE49-F238E27FC236}">
                <a16:creationId xmlns:a16="http://schemas.microsoft.com/office/drawing/2014/main" id="{F17DF611-11AB-7D4E-A8B5-86389177C343}"/>
              </a:ext>
            </a:extLst>
          </p:cNvPr>
          <p:cNvCxnSpPr>
            <a:cxnSpLocks/>
          </p:cNvCxnSpPr>
          <p:nvPr/>
        </p:nvCxnSpPr>
        <p:spPr>
          <a:xfrm flipV="1">
            <a:off x="6031747" y="904877"/>
            <a:ext cx="0" cy="5419723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lt;?{ShowEducationsAndCertificates}&gt;">
            <a:extLst>
              <a:ext uri="{FF2B5EF4-FFF2-40B4-BE49-F238E27FC236}">
                <a16:creationId xmlns:a16="http://schemas.microsoft.com/office/drawing/2014/main" id="{557442EF-2246-E94F-9A3E-8565B89862E7}"/>
              </a:ext>
            </a:extLst>
          </p:cNvPr>
          <p:cNvSpPr/>
          <p:nvPr/>
        </p:nvSpPr>
        <p:spPr>
          <a:xfrm>
            <a:off x="3391378" y="3328461"/>
            <a:ext cx="203206" cy="203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6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6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1"/>
                  <a:pt x="17453" y="0"/>
                  <a:pt x="17182" y="0"/>
                </a:cubicBezTo>
                <a:cubicBezTo>
                  <a:pt x="16910" y="0"/>
                  <a:pt x="16691" y="221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1"/>
                  <a:pt x="4690" y="0"/>
                  <a:pt x="4418" y="0"/>
                </a:cubicBezTo>
                <a:cubicBezTo>
                  <a:pt x="4147" y="0"/>
                  <a:pt x="3927" y="221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37032" y="1357500"/>
            <a:ext cx="5414719" cy="4967100"/>
          </a:xfrm>
          <a:prstGeom prst="rect">
            <a:avLst/>
          </a:prstGeom>
        </p:spPr>
        <p:txBody>
          <a:bodyPr wrap="square" numCol="2" spcCol="91440">
            <a:noAutofit/>
          </a:bodyPr>
          <a:lstStyle/>
          <a:p>
            <a:r>
              <a:rPr lang="en-US" sz="900" dirty="0"/>
              <a:t/>
            </a:r>
            <a:r>
              <a:rPr lang="en-US" sz="1100" dirty="0">
                <a:solidFill>
                  <a:schemeClr val="accent1"/>
                </a:solidFill>
              </a:rPr>
              <a:t>Luxoft</a:t>
            </a: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1F3C77"/>
              </a:buClr>
              <a:buSzPct val="100000"/>
              <a:tabLst>
                <a:tab pos="5212080" algn="r"/>
              </a:tabLst>
              <a:defRPr/>
            </a:pPr>
            <a:r>
              <a:rPr lang="en-US" sz="800" dirty="0">
                <a:solidFill>
                  <a:srgbClr val="1F3C77"/>
                </a:solidFill>
              </a:rPr>
              <a:t>Junior Software Developer (Dec 2019 – Present)</a:t>
            </a: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1F3C77"/>
              </a:buClr>
              <a:buSzPct val="100000"/>
              <a:tabLst>
                <a:tab pos="5212080" algn="r"/>
              </a:tabLst>
              <a:defRPr/>
            </a:pPr>
            <a:r>
              <a:rPr lang="en-US" sz="800" dirty="0">
                <a:solidFill>
                  <a:srgbClr val="1F3C77"/>
                </a:solidFill>
              </a:rPr>
              <a:t>Kyiv</a:t>
            </a:r>
            <a:endParaRPr lang="ru-RU" sz="800" dirty="0">
              <a:solidFill>
                <a:srgbClr val="1F3C77"/>
              </a:solidFill>
            </a:endParaRPr>
          </a:p>
          <a:p>
            <a:pPr marL="144000" lvl="0" indent="-144000" fontAlgn="base">
              <a:spcAft>
                <a:spcPts val="100"/>
              </a:spcAft>
              <a:buClr>
                <a:srgbClr val="1F3C77"/>
              </a:buClr>
              <a:buSzPct val="100000"/>
              <a:buFont typeface=".Lucida Grande UI Regular"/>
              <a:buChar char="▪"/>
              <a:tabLst>
                <a:tab pos="5212080" algn="r"/>
              </a:tabLst>
              <a:defRPr/>
            </a:pPr>
            <a:r>
              <a:rPr lang="en-US" sz="800" dirty="0" smtClean="0">
                <a:solidFill>
                  <a:prstClr val="black"/>
                </a:solidFill>
              </a:rPr>
              <a:t>Project: Halliburton</a:t>
            </a:r>
            <a:endParaRPr lang="ru-RU" sz="800" dirty="0">
              <a:solidFill>
                <a:prstClr val="black"/>
              </a:solidFill>
            </a:endParaRPr>
          </a:p>
          <a:p>
            <a:pPr marL="144000" lvl="0" indent="-144000" fontAlgn="base">
              <a:spcAft>
                <a:spcPts val="100"/>
              </a:spcAft>
              <a:buClr>
                <a:srgbClr val="1F3C77"/>
              </a:buClr>
              <a:buSzPct val="100000"/>
              <a:buFont typeface=".Lucida Grande UI Regular"/>
              <a:buChar char="▪"/>
              <a:tabLst>
                <a:tab pos="5212080" algn="r"/>
              </a:tabLst>
              <a:defRPr/>
            </a:pPr>
            <a:r>
              <a:rPr lang="en-US" sz="800" dirty="0">
                <a:solidFill>
                  <a:prstClr val="black"/>
                </a:solidFill>
              </a:rPr>
              <a:t>Working with C#/VB.NET and WPF</a:t>
            </a:r>
          </a:p>
          <a:p>
            <a:pPr marL="144000" lvl="0" indent="-144000" fontAlgn="base">
              <a:spcAft>
                <a:spcPts val="100"/>
              </a:spcAft>
              <a:buClr>
                <a:srgbClr val="1F3C77"/>
              </a:buClr>
              <a:buSzPct val="100000"/>
              <a:buFont typeface=".Lucida Grande UI Regular"/>
              <a:buChar char="▪"/>
              <a:tabLst>
                <a:tab pos="5212080" algn="r"/>
              </a:tabLst>
              <a:defRPr/>
            </a:pPr>
            <a:r>
              <a:rPr lang="en-US" sz="800" dirty="0" smtClean="0">
                <a:solidFill>
                  <a:prstClr val="black"/>
                </a:solidFill>
              </a:rPr>
              <a:t>Technology and skills: C#/.NET, Object Pascal, WPF .NET</a:t>
            </a:r>
          </a:p>
          <a:p>
            <a:pPr lvl="0">
              <a:spcAft>
                <a:spcPts val="600"/>
              </a:spcAft>
              <a:buClr>
                <a:srgbClr val="1F3C77"/>
              </a:buClr>
            </a:pPr>
            <a:r>
              <a:rPr lang="en-US" sz="800" dirty="0" smtClean="0">
                <a:solidFill>
                  <a:prstClr val="black"/>
                </a:solidFill>
              </a:rPr>
              <a:t/>
            </a: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1F3C77"/>
              </a:buClr>
              <a:buSzPct val="100000"/>
              <a:tabLst>
                <a:tab pos="5212080" algn="r"/>
              </a:tabLst>
              <a:defRPr/>
            </a:pPr>
            <a:r>
              <a:rPr lang="en-US" sz="800" dirty="0">
                <a:solidFill>
                  <a:srgbClr val="1F3C77"/>
                </a:solidFill>
              </a:rPr>
              <a:t>Intern (Jul 2019 – Dec 2019)</a:t>
            </a: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1F3C77"/>
              </a:buClr>
              <a:buSzPct val="100000"/>
              <a:tabLst>
                <a:tab pos="5212080" algn="r"/>
              </a:tabLst>
              <a:defRPr/>
            </a:pPr>
            <a:r>
              <a:rPr lang="en-US" sz="800" dirty="0">
                <a:solidFill>
                  <a:srgbClr val="1F3C77"/>
                </a:solidFill>
              </a:rPr>
              <a:t>Kyiv</a:t>
            </a:r>
            <a:endParaRPr lang="ru-RU" sz="800" dirty="0">
              <a:solidFill>
                <a:srgbClr val="1F3C77"/>
              </a:solidFill>
            </a:endParaRPr>
          </a:p>
          <a:p>
            <a:pPr marL="144000" lvl="0" indent="-144000" fontAlgn="base">
              <a:spcAft>
                <a:spcPts val="100"/>
              </a:spcAft>
              <a:buClr>
                <a:srgbClr val="1F3C77"/>
              </a:buClr>
              <a:buSzPct val="100000"/>
              <a:buFont typeface=".Lucida Grande UI Regular"/>
              <a:buChar char="▪"/>
              <a:tabLst>
                <a:tab pos="5212080" algn="r"/>
              </a:tabLst>
              <a:defRPr/>
            </a:pPr>
            <a:r>
              <a:rPr lang="en-US" sz="800" dirty="0" smtClean="0">
                <a:solidFill>
                  <a:prstClr val="black"/>
                </a:solidFill>
              </a:rPr>
              <a:t>Project: Halliburton</a:t>
            </a:r>
            <a:endParaRPr lang="ru-RU" sz="800" dirty="0">
              <a:solidFill>
                <a:prstClr val="black"/>
              </a:solidFill>
            </a:endParaRPr>
          </a:p>
          <a:p>
            <a:pPr marL="144000" lvl="0" indent="-144000" fontAlgn="base">
              <a:spcAft>
                <a:spcPts val="100"/>
              </a:spcAft>
              <a:buClr>
                <a:srgbClr val="1F3C77"/>
              </a:buClr>
              <a:buSzPct val="100000"/>
              <a:buFont typeface=".Lucida Grande UI Regular"/>
              <a:buChar char="▪"/>
              <a:tabLst>
                <a:tab pos="5212080" algn="r"/>
              </a:tabLst>
              <a:defRPr/>
            </a:pPr>
            <a:r>
              <a:rPr lang="en-US" sz="800" dirty="0">
                <a:solidFill>
                  <a:prstClr val="black"/>
                </a:solidFill>
              </a:rPr>
              <a:t>Worked with C#/VB.NET and WPF</a:t>
            </a:r>
            <a:br/>
            <a:r>
              <a:rPr lang="en-US" sz="800" dirty="0">
                <a:solidFill>
                  <a:prstClr val="black"/>
                </a:solidFill>
              </a:rPr>
              <a:t>Studied project</a:t>
            </a:r>
          </a:p>
          <a:p>
            <a:pPr marL="144000" lvl="0" indent="-144000" fontAlgn="base">
              <a:spcAft>
                <a:spcPts val="100"/>
              </a:spcAft>
              <a:buClr>
                <a:srgbClr val="1F3C77"/>
              </a:buClr>
              <a:buSzPct val="100000"/>
              <a:buFont typeface=".Lucida Grande UI Regular"/>
              <a:buChar char="▪"/>
              <a:tabLst>
                <a:tab pos="5212080" algn="r"/>
              </a:tabLst>
              <a:defRPr/>
            </a:pPr>
            <a:r>
              <a:rPr lang="en-US" sz="800" dirty="0" smtClean="0">
                <a:solidFill>
                  <a:prstClr val="black"/>
                </a:solidFill>
              </a:rPr>
              <a:t>Technology and skills: C#/.NET, Object Pascal, WPF .NET</a:t>
            </a:r>
          </a:p>
          <a:p>
            <a:pPr lvl="0">
              <a:spcAft>
                <a:spcPts val="600"/>
              </a:spcAft>
              <a:buClr>
                <a:srgbClr val="1F3C77"/>
              </a:buClr>
            </a:pPr>
            <a:r>
              <a:rPr lang="en-US" sz="800" dirty="0" smtClean="0">
                <a:solidFill>
                  <a:prstClr val="black"/>
                </a:solidFill>
              </a:rPr>
              <a:t/>
            </a:r>
          </a:p>
          <a:p>
            <a:pPr lvl="0">
              <a:spcAft>
                <a:spcPts val="600"/>
              </a:spcAft>
              <a:buClr>
                <a:srgbClr val="1F3C77"/>
              </a:buClr>
            </a:pPr>
            <a:r>
              <a:rPr lang="en-US" sz="800" dirty="0" smtClean="0"/>
              <a:t/>
            </a:r>
          </a:p>
        </p:txBody>
      </p:sp>
      <p:sp>
        <p:nvSpPr>
          <p:cNvPr id="22" name="&lt;?{JobExperiencesByCompany.Count &gt; 0}&gt;"/>
          <p:cNvSpPr/>
          <p:nvPr/>
        </p:nvSpPr>
        <p:spPr>
          <a:xfrm>
            <a:off x="6143743" y="904876"/>
            <a:ext cx="5408008" cy="352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rgbClr val="2A4E79"/>
                </a:solidFill>
                <a:ea typeface="Verdana" pitchFamily="34" charset="0"/>
                <a:cs typeface="Verdana"/>
              </a:rPr>
              <a:t>Experience</a:t>
            </a:r>
            <a:endParaRPr lang="ru-RU" sz="1400" dirty="0">
              <a:solidFill>
                <a:srgbClr val="2A4E79"/>
              </a:solidFill>
              <a:ea typeface="Verdana" pitchFamily="34" charset="0"/>
              <a:cs typeface="Verdan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98638" y="1471422"/>
            <a:ext cx="2326301" cy="48531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 fontAlgn="base">
              <a:spcBef>
                <a:spcPts val="200"/>
              </a:spcBef>
              <a:spcAft>
                <a:spcPts val="200"/>
              </a:spcAft>
            </a:pPr>
            <a:r>
              <a:rPr lang="en-US" sz="900" dirty="0">
                <a:cs typeface="Arial" charset="0"/>
              </a:rPr>
              <a:t/>
            </a:r>
            <a:r>
              <a:rPr lang="en-US" sz="1400" dirty="0">
                <a:solidFill>
                  <a:schemeClr val="accent1"/>
                </a:solidFill>
                <a:cs typeface="Arial" charset="0"/>
              </a:rPr>
              <a:t>Core Skills</a:t>
            </a:r>
          </a:p>
          <a:p>
            <a:pPr marL="171450" lvl="0" indent="-171450" fontAlgn="base">
              <a:spcBef>
                <a:spcPts val="200"/>
              </a:spcBef>
              <a:spcAft>
                <a:spcPts val="200"/>
              </a:spcAft>
              <a:buClr>
                <a:srgbClr val="1F3C77"/>
              </a:buClr>
              <a:buSzPct val="100000"/>
              <a:buFont typeface=".Lucida Grande UI Regular"/>
              <a:buChar char="▪"/>
              <a:tabLst>
                <a:tab pos="6949266" algn="r"/>
              </a:tabLst>
              <a:defRPr/>
            </a:pPr>
            <a:r>
              <a:rPr lang="en-US" sz="900" dirty="0">
                <a:solidFill>
                  <a:srgbClr val="1F3C77"/>
                </a:solidFill>
                <a:cs typeface="Calibri" panose="020F0502020204030204" pitchFamily="34" charset="0"/>
              </a:rPr>
              <a:t>Tools and Technologies:</a:t>
            </a:r>
            <a:r>
              <a:rPr lang="en-US" sz="900" dirty="0" smtClean="0">
                <a:solidFill>
                  <a:prstClr val="black"/>
                </a:solidFill>
                <a:cs typeface="Calibri" panose="020F0502020204030204" pitchFamily="34" charset="0"/>
              </a:rPr>
              <a:t> .NET Framework, C#/.NET, WPF .NET, Entity Framework (EF Core), CSS3, Git, HTML, SQL, .NET Core, Angular, Bootstrap, JavaScript, Microsoft ASP.NET Core, Object Pascal, Web API 2 </a:t>
            </a:r>
          </a:p>
          <a:p>
            <a:pPr marL="171450" lvl="0" indent="-171450" fontAlgn="base">
              <a:spcBef>
                <a:spcPts val="200"/>
              </a:spcBef>
              <a:spcAft>
                <a:spcPts val="200"/>
              </a:spcAft>
              <a:buClr>
                <a:srgbClr val="1F3C77"/>
              </a:buClr>
              <a:buSzPct val="100000"/>
              <a:buFont typeface=".Lucida Grande UI Regular"/>
              <a:buChar char="▪"/>
              <a:tabLst>
                <a:tab pos="6949266" algn="r"/>
              </a:tabLst>
              <a:defRPr/>
            </a:pPr>
            <a:r>
              <a:rPr lang="en-US" sz="900" dirty="0">
                <a:solidFill>
                  <a:srgbClr val="1F3C77"/>
                </a:solidFill>
                <a:cs typeface="Calibri" panose="020F0502020204030204" pitchFamily="34" charset="0"/>
              </a:rPr>
              <a:t>Analytical Skills and Methodologies:</a:t>
            </a:r>
            <a:r>
              <a:rPr lang="en-US" sz="900" dirty="0" smtClean="0">
                <a:solidFill>
                  <a:prstClr val="black"/>
                </a:solidFill>
                <a:cs typeface="Calibri" panose="020F0502020204030204" pitchFamily="34" charset="0"/>
              </a:rPr>
              <a:t> GoF Design Patterns, UML </a:t>
            </a: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1F3C77"/>
              </a:buClr>
              <a:buSzPct val="100000"/>
              <a:tabLst>
                <a:tab pos="6949266" algn="r"/>
              </a:tabLst>
              <a:defRPr/>
            </a:pPr>
            <a:r>
              <a:rPr lang="en-US" sz="900" dirty="0" smtClean="0">
                <a:solidFill>
                  <a:prstClr val="black"/>
                </a:solidFill>
              </a:rPr>
              <a:t/>
            </a:r>
          </a:p>
          <a:p>
            <a:pPr lvl="0" defTabSz="914377" fontAlgn="base">
              <a:spcBef>
                <a:spcPts val="200"/>
              </a:spcBef>
              <a:spcAft>
                <a:spcPts val="200"/>
              </a:spcAft>
            </a:pPr>
            <a:r>
              <a:rPr lang="en-US" sz="900" dirty="0">
                <a:cs typeface="Arial" charset="0"/>
              </a:rPr>
              <a:t/>
            </a:r>
            <a:r>
              <a:rPr lang="en-US" sz="1400" dirty="0">
                <a:solidFill>
                  <a:srgbClr val="1F3C77"/>
                </a:solidFill>
                <a:cs typeface="Arial" charset="0"/>
              </a:rPr>
              <a:t>Education and certificates</a:t>
            </a: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44546A"/>
              </a:buClr>
              <a:buSzPct val="100000"/>
              <a:tabLst>
                <a:tab pos="6949266" algn="r"/>
              </a:tabLst>
              <a:defRPr/>
            </a:pPr>
            <a:r>
              <a:rPr lang="en-US" altLang="en-US" sz="9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2023: National Aviation University </a:t>
            </a:r>
            <a:endParaRPr lang="en-GB" altLang="en-US" sz="900" dirty="0" smtClean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44546A"/>
              </a:buClr>
              <a:buSzPct val="100000"/>
              <a:tabLst>
                <a:tab pos="6949266" algn="r"/>
              </a:tabLst>
              <a:defRPr/>
            </a:pPr>
            <a:r>
              <a:rPr lang="en-US" altLang="en-US" sz="9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2021: National Aviation University </a:t>
            </a:r>
            <a:endParaRPr lang="en-GB" altLang="en-US" sz="900" dirty="0" smtClean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44546A"/>
              </a:buClr>
              <a:buSzPct val="100000"/>
              <a:tabLst>
                <a:tab pos="6949266" algn="r"/>
              </a:tabLst>
              <a:defRPr/>
            </a:pPr>
            <a:r>
              <a:rPr lang="en-US" sz="900" dirty="0" smtClean="0">
                <a:cs typeface="Calibri" panose="020F0502020204030204" pitchFamily="34" charset="0"/>
              </a:rPr>
              <a:t/>
            </a:r>
            <a:endParaRPr lang="en-GB" sz="900" dirty="0" smtClean="0"/>
          </a:p>
        </p:txBody>
      </p:sp>
      <p:grpSp>
        <p:nvGrpSpPr>
          <p:cNvPr id="16" name="&lt;?{CategorizedSkills.Count &gt; 0}&gt;"/>
          <p:cNvGrpSpPr/>
          <p:nvPr/>
        </p:nvGrpSpPr>
        <p:grpSpPr>
          <a:xfrm>
            <a:off x="3391378" y="2529565"/>
            <a:ext cx="204727" cy="236784"/>
            <a:chOff x="3546459" y="1662690"/>
            <a:chExt cx="204727" cy="236784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ECB8E18-42B2-9842-82FC-C96D81A68B7B}"/>
                </a:ext>
              </a:extLst>
            </p:cNvPr>
            <p:cNvSpPr/>
            <p:nvPr/>
          </p:nvSpPr>
          <p:spPr>
            <a:xfrm>
              <a:off x="3546459" y="1662690"/>
              <a:ext cx="204727" cy="236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20" h="8813">
                  <a:moveTo>
                    <a:pt x="7582" y="4791"/>
                  </a:moveTo>
                  <a:cubicBezTo>
                    <a:pt x="7043" y="3310"/>
                    <a:pt x="7043" y="3310"/>
                    <a:pt x="7043" y="3310"/>
                  </a:cubicBezTo>
                  <a:cubicBezTo>
                    <a:pt x="6928" y="1462"/>
                    <a:pt x="5388" y="0"/>
                    <a:pt x="3521" y="0"/>
                  </a:cubicBezTo>
                  <a:cubicBezTo>
                    <a:pt x="1578" y="0"/>
                    <a:pt x="0" y="1578"/>
                    <a:pt x="0" y="3522"/>
                  </a:cubicBezTo>
                  <a:cubicBezTo>
                    <a:pt x="0" y="4079"/>
                    <a:pt x="115" y="4733"/>
                    <a:pt x="423" y="5349"/>
                  </a:cubicBezTo>
                  <a:cubicBezTo>
                    <a:pt x="712" y="5908"/>
                    <a:pt x="1155" y="6446"/>
                    <a:pt x="1809" y="6773"/>
                  </a:cubicBezTo>
                  <a:cubicBezTo>
                    <a:pt x="1809" y="8621"/>
                    <a:pt x="1809" y="8621"/>
                    <a:pt x="1809" y="8621"/>
                  </a:cubicBezTo>
                  <a:cubicBezTo>
                    <a:pt x="1809" y="8679"/>
                    <a:pt x="1828" y="8717"/>
                    <a:pt x="1866" y="8756"/>
                  </a:cubicBezTo>
                  <a:cubicBezTo>
                    <a:pt x="1886" y="8794"/>
                    <a:pt x="1943" y="8813"/>
                    <a:pt x="1982" y="8813"/>
                  </a:cubicBezTo>
                  <a:cubicBezTo>
                    <a:pt x="4888" y="8813"/>
                    <a:pt x="4888" y="8813"/>
                    <a:pt x="4888" y="8813"/>
                  </a:cubicBezTo>
                  <a:cubicBezTo>
                    <a:pt x="4926" y="8813"/>
                    <a:pt x="4984" y="8794"/>
                    <a:pt x="5022" y="8756"/>
                  </a:cubicBezTo>
                  <a:cubicBezTo>
                    <a:pt x="5041" y="8717"/>
                    <a:pt x="5061" y="8679"/>
                    <a:pt x="5061" y="8621"/>
                  </a:cubicBezTo>
                  <a:cubicBezTo>
                    <a:pt x="5061" y="7581"/>
                    <a:pt x="5061" y="7581"/>
                    <a:pt x="5061" y="7581"/>
                  </a:cubicBezTo>
                  <a:cubicBezTo>
                    <a:pt x="5908" y="7581"/>
                    <a:pt x="5908" y="7581"/>
                    <a:pt x="5908" y="7581"/>
                  </a:cubicBezTo>
                  <a:cubicBezTo>
                    <a:pt x="6427" y="7581"/>
                    <a:pt x="6832" y="7177"/>
                    <a:pt x="6832" y="6658"/>
                  </a:cubicBezTo>
                  <a:cubicBezTo>
                    <a:pt x="6832" y="5715"/>
                    <a:pt x="6832" y="5715"/>
                    <a:pt x="6832" y="5715"/>
                  </a:cubicBezTo>
                  <a:cubicBezTo>
                    <a:pt x="7236" y="5561"/>
                    <a:pt x="7236" y="5561"/>
                    <a:pt x="7236" y="5561"/>
                  </a:cubicBezTo>
                  <a:cubicBezTo>
                    <a:pt x="7466" y="5465"/>
                    <a:pt x="7620" y="5253"/>
                    <a:pt x="7620" y="5003"/>
                  </a:cubicBezTo>
                  <a:cubicBezTo>
                    <a:pt x="7620" y="4926"/>
                    <a:pt x="7601" y="4868"/>
                    <a:pt x="7582" y="4791"/>
                  </a:cubicBezTo>
                  <a:close/>
                  <a:moveTo>
                    <a:pt x="7101" y="5234"/>
                  </a:moveTo>
                  <a:cubicBezTo>
                    <a:pt x="6601" y="5407"/>
                    <a:pt x="6601" y="5407"/>
                    <a:pt x="6601" y="5407"/>
                  </a:cubicBezTo>
                  <a:cubicBezTo>
                    <a:pt x="6524" y="5446"/>
                    <a:pt x="6485" y="5503"/>
                    <a:pt x="6485" y="5580"/>
                  </a:cubicBezTo>
                  <a:cubicBezTo>
                    <a:pt x="6485" y="6658"/>
                    <a:pt x="6485" y="6658"/>
                    <a:pt x="6485" y="6658"/>
                  </a:cubicBezTo>
                  <a:cubicBezTo>
                    <a:pt x="6485" y="6985"/>
                    <a:pt x="6235" y="7235"/>
                    <a:pt x="5908" y="7235"/>
                  </a:cubicBezTo>
                  <a:cubicBezTo>
                    <a:pt x="4888" y="7235"/>
                    <a:pt x="4888" y="7235"/>
                    <a:pt x="4888" y="7235"/>
                  </a:cubicBezTo>
                  <a:cubicBezTo>
                    <a:pt x="4849" y="7235"/>
                    <a:pt x="4791" y="7254"/>
                    <a:pt x="4753" y="7293"/>
                  </a:cubicBezTo>
                  <a:cubicBezTo>
                    <a:pt x="4734" y="7312"/>
                    <a:pt x="4714" y="7370"/>
                    <a:pt x="4714" y="7408"/>
                  </a:cubicBezTo>
                  <a:cubicBezTo>
                    <a:pt x="4714" y="8448"/>
                    <a:pt x="4714" y="8448"/>
                    <a:pt x="4714" y="8448"/>
                  </a:cubicBezTo>
                  <a:cubicBezTo>
                    <a:pt x="2155" y="8448"/>
                    <a:pt x="2155" y="8448"/>
                    <a:pt x="2155" y="8448"/>
                  </a:cubicBezTo>
                  <a:cubicBezTo>
                    <a:pt x="2155" y="6658"/>
                    <a:pt x="2155" y="6658"/>
                    <a:pt x="2155" y="6658"/>
                  </a:cubicBezTo>
                  <a:cubicBezTo>
                    <a:pt x="2155" y="6600"/>
                    <a:pt x="2116" y="6542"/>
                    <a:pt x="2059" y="6504"/>
                  </a:cubicBezTo>
                  <a:cubicBezTo>
                    <a:pt x="1443" y="6216"/>
                    <a:pt x="1020" y="5734"/>
                    <a:pt x="731" y="5176"/>
                  </a:cubicBezTo>
                  <a:cubicBezTo>
                    <a:pt x="462" y="4637"/>
                    <a:pt x="346" y="4022"/>
                    <a:pt x="346" y="3522"/>
                  </a:cubicBezTo>
                  <a:cubicBezTo>
                    <a:pt x="346" y="2655"/>
                    <a:pt x="712" y="1866"/>
                    <a:pt x="1270" y="1289"/>
                  </a:cubicBezTo>
                  <a:cubicBezTo>
                    <a:pt x="1847" y="712"/>
                    <a:pt x="2636" y="346"/>
                    <a:pt x="3521" y="346"/>
                  </a:cubicBezTo>
                  <a:cubicBezTo>
                    <a:pt x="5215" y="346"/>
                    <a:pt x="6601" y="1693"/>
                    <a:pt x="6678" y="3368"/>
                  </a:cubicBezTo>
                  <a:cubicBezTo>
                    <a:pt x="6697" y="3406"/>
                    <a:pt x="6697" y="3406"/>
                    <a:pt x="6697" y="3406"/>
                  </a:cubicBezTo>
                  <a:cubicBezTo>
                    <a:pt x="7255" y="4907"/>
                    <a:pt x="7255" y="4907"/>
                    <a:pt x="7255" y="4907"/>
                  </a:cubicBezTo>
                  <a:cubicBezTo>
                    <a:pt x="7255" y="4945"/>
                    <a:pt x="7255" y="4964"/>
                    <a:pt x="7255" y="5003"/>
                  </a:cubicBezTo>
                  <a:cubicBezTo>
                    <a:pt x="7255" y="5099"/>
                    <a:pt x="7197" y="5195"/>
                    <a:pt x="7101" y="523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57390A8-103D-FD40-A908-3F7838710EC3}"/>
                </a:ext>
              </a:extLst>
            </p:cNvPr>
            <p:cNvSpPr/>
            <p:nvPr/>
          </p:nvSpPr>
          <p:spPr>
            <a:xfrm>
              <a:off x="3649884" y="1708182"/>
              <a:ext cx="57611" cy="58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5" h="2175">
                  <a:moveTo>
                    <a:pt x="2020" y="866"/>
                  </a:moveTo>
                  <a:cubicBezTo>
                    <a:pt x="1924" y="866"/>
                    <a:pt x="1827" y="808"/>
                    <a:pt x="1789" y="712"/>
                  </a:cubicBezTo>
                  <a:cubicBezTo>
                    <a:pt x="1731" y="597"/>
                    <a:pt x="1789" y="462"/>
                    <a:pt x="1885" y="385"/>
                  </a:cubicBezTo>
                  <a:cubicBezTo>
                    <a:pt x="1827" y="327"/>
                    <a:pt x="1789" y="289"/>
                    <a:pt x="1731" y="231"/>
                  </a:cubicBezTo>
                  <a:cubicBezTo>
                    <a:pt x="1654" y="192"/>
                    <a:pt x="1597" y="154"/>
                    <a:pt x="1539" y="115"/>
                  </a:cubicBezTo>
                  <a:cubicBezTo>
                    <a:pt x="1500" y="212"/>
                    <a:pt x="1404" y="289"/>
                    <a:pt x="1289" y="289"/>
                  </a:cubicBezTo>
                  <a:cubicBezTo>
                    <a:pt x="1269" y="289"/>
                    <a:pt x="1231" y="289"/>
                    <a:pt x="1212" y="269"/>
                  </a:cubicBezTo>
                  <a:cubicBezTo>
                    <a:pt x="1096" y="250"/>
                    <a:pt x="1019" y="115"/>
                    <a:pt x="1019" y="0"/>
                  </a:cubicBezTo>
                  <a:cubicBezTo>
                    <a:pt x="885" y="0"/>
                    <a:pt x="731" y="39"/>
                    <a:pt x="596" y="115"/>
                  </a:cubicBezTo>
                  <a:cubicBezTo>
                    <a:pt x="654" y="231"/>
                    <a:pt x="635" y="385"/>
                    <a:pt x="519" y="462"/>
                  </a:cubicBezTo>
                  <a:cubicBezTo>
                    <a:pt x="481" y="481"/>
                    <a:pt x="423" y="500"/>
                    <a:pt x="365" y="500"/>
                  </a:cubicBezTo>
                  <a:cubicBezTo>
                    <a:pt x="308" y="500"/>
                    <a:pt x="231" y="481"/>
                    <a:pt x="192" y="423"/>
                  </a:cubicBezTo>
                  <a:cubicBezTo>
                    <a:pt x="96" y="558"/>
                    <a:pt x="38" y="693"/>
                    <a:pt x="0" y="847"/>
                  </a:cubicBezTo>
                  <a:cubicBezTo>
                    <a:pt x="135" y="847"/>
                    <a:pt x="231" y="982"/>
                    <a:pt x="231" y="1116"/>
                  </a:cubicBezTo>
                  <a:cubicBezTo>
                    <a:pt x="212" y="1232"/>
                    <a:pt x="115" y="1347"/>
                    <a:pt x="0" y="1347"/>
                  </a:cubicBezTo>
                  <a:cubicBezTo>
                    <a:pt x="38" y="1501"/>
                    <a:pt x="115" y="1636"/>
                    <a:pt x="192" y="1752"/>
                  </a:cubicBezTo>
                  <a:cubicBezTo>
                    <a:pt x="250" y="1713"/>
                    <a:pt x="327" y="1675"/>
                    <a:pt x="385" y="1675"/>
                  </a:cubicBezTo>
                  <a:cubicBezTo>
                    <a:pt x="442" y="1675"/>
                    <a:pt x="519" y="1713"/>
                    <a:pt x="558" y="1752"/>
                  </a:cubicBezTo>
                  <a:cubicBezTo>
                    <a:pt x="654" y="1829"/>
                    <a:pt x="673" y="1982"/>
                    <a:pt x="615" y="2079"/>
                  </a:cubicBezTo>
                  <a:cubicBezTo>
                    <a:pt x="750" y="2136"/>
                    <a:pt x="904" y="2175"/>
                    <a:pt x="1039" y="2175"/>
                  </a:cubicBezTo>
                  <a:cubicBezTo>
                    <a:pt x="1039" y="2040"/>
                    <a:pt x="1116" y="1906"/>
                    <a:pt x="1269" y="1886"/>
                  </a:cubicBezTo>
                  <a:cubicBezTo>
                    <a:pt x="1308" y="1886"/>
                    <a:pt x="1308" y="1886"/>
                    <a:pt x="1308" y="1886"/>
                  </a:cubicBezTo>
                  <a:cubicBezTo>
                    <a:pt x="1404" y="1886"/>
                    <a:pt x="1520" y="1944"/>
                    <a:pt x="1558" y="2059"/>
                  </a:cubicBezTo>
                  <a:cubicBezTo>
                    <a:pt x="1674" y="1982"/>
                    <a:pt x="1808" y="1886"/>
                    <a:pt x="1905" y="1771"/>
                  </a:cubicBezTo>
                  <a:cubicBezTo>
                    <a:pt x="1789" y="1694"/>
                    <a:pt x="1731" y="1540"/>
                    <a:pt x="1808" y="1424"/>
                  </a:cubicBezTo>
                  <a:cubicBezTo>
                    <a:pt x="1866" y="1328"/>
                    <a:pt x="1943" y="1290"/>
                    <a:pt x="2039" y="1290"/>
                  </a:cubicBezTo>
                  <a:cubicBezTo>
                    <a:pt x="2059" y="1290"/>
                    <a:pt x="2097" y="1290"/>
                    <a:pt x="2116" y="1309"/>
                  </a:cubicBezTo>
                  <a:cubicBezTo>
                    <a:pt x="2155" y="1155"/>
                    <a:pt x="2155" y="1001"/>
                    <a:pt x="2116" y="847"/>
                  </a:cubicBezTo>
                  <a:cubicBezTo>
                    <a:pt x="2078" y="866"/>
                    <a:pt x="2059" y="866"/>
                    <a:pt x="2020" y="866"/>
                  </a:cubicBezTo>
                  <a:close/>
                  <a:moveTo>
                    <a:pt x="1500" y="1251"/>
                  </a:moveTo>
                  <a:cubicBezTo>
                    <a:pt x="1442" y="1328"/>
                    <a:pt x="1423" y="1444"/>
                    <a:pt x="1423" y="1540"/>
                  </a:cubicBezTo>
                  <a:cubicBezTo>
                    <a:pt x="1385" y="1521"/>
                    <a:pt x="1346" y="1521"/>
                    <a:pt x="1308" y="1521"/>
                  </a:cubicBezTo>
                  <a:cubicBezTo>
                    <a:pt x="1269" y="1521"/>
                    <a:pt x="1250" y="1521"/>
                    <a:pt x="1212" y="1540"/>
                  </a:cubicBezTo>
                  <a:cubicBezTo>
                    <a:pt x="1096" y="1559"/>
                    <a:pt x="1019" y="1598"/>
                    <a:pt x="923" y="1655"/>
                  </a:cubicBezTo>
                  <a:cubicBezTo>
                    <a:pt x="904" y="1598"/>
                    <a:pt x="865" y="1540"/>
                    <a:pt x="808" y="1482"/>
                  </a:cubicBezTo>
                  <a:cubicBezTo>
                    <a:pt x="731" y="1424"/>
                    <a:pt x="635" y="1367"/>
                    <a:pt x="539" y="1347"/>
                  </a:cubicBezTo>
                  <a:cubicBezTo>
                    <a:pt x="558" y="1290"/>
                    <a:pt x="577" y="1213"/>
                    <a:pt x="577" y="1136"/>
                  </a:cubicBezTo>
                  <a:cubicBezTo>
                    <a:pt x="596" y="1039"/>
                    <a:pt x="577" y="924"/>
                    <a:pt x="539" y="847"/>
                  </a:cubicBezTo>
                  <a:cubicBezTo>
                    <a:pt x="596" y="828"/>
                    <a:pt x="654" y="789"/>
                    <a:pt x="712" y="751"/>
                  </a:cubicBezTo>
                  <a:cubicBezTo>
                    <a:pt x="808" y="693"/>
                    <a:pt x="865" y="616"/>
                    <a:pt x="923" y="520"/>
                  </a:cubicBezTo>
                  <a:cubicBezTo>
                    <a:pt x="981" y="558"/>
                    <a:pt x="1039" y="597"/>
                    <a:pt x="1096" y="616"/>
                  </a:cubicBezTo>
                  <a:cubicBezTo>
                    <a:pt x="1173" y="635"/>
                    <a:pt x="1231" y="635"/>
                    <a:pt x="1289" y="635"/>
                  </a:cubicBezTo>
                  <a:cubicBezTo>
                    <a:pt x="1327" y="635"/>
                    <a:pt x="1366" y="635"/>
                    <a:pt x="1404" y="635"/>
                  </a:cubicBezTo>
                  <a:cubicBezTo>
                    <a:pt x="1404" y="693"/>
                    <a:pt x="1423" y="770"/>
                    <a:pt x="1462" y="828"/>
                  </a:cubicBezTo>
                  <a:cubicBezTo>
                    <a:pt x="1500" y="943"/>
                    <a:pt x="1558" y="1020"/>
                    <a:pt x="1635" y="1078"/>
                  </a:cubicBezTo>
                  <a:cubicBezTo>
                    <a:pt x="1577" y="1136"/>
                    <a:pt x="1539" y="1174"/>
                    <a:pt x="1500" y="1251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86D3341-2606-3040-AEC3-29C5177CF81F}"/>
                </a:ext>
              </a:extLst>
            </p:cNvPr>
            <p:cNvSpPr/>
            <p:nvPr/>
          </p:nvSpPr>
          <p:spPr>
            <a:xfrm>
              <a:off x="3599717" y="1688029"/>
              <a:ext cx="46002" cy="465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3" h="1732">
                  <a:moveTo>
                    <a:pt x="1713" y="731"/>
                  </a:moveTo>
                  <a:cubicBezTo>
                    <a:pt x="1694" y="596"/>
                    <a:pt x="1655" y="481"/>
                    <a:pt x="1578" y="365"/>
                  </a:cubicBezTo>
                  <a:cubicBezTo>
                    <a:pt x="1520" y="404"/>
                    <a:pt x="1463" y="442"/>
                    <a:pt x="1405" y="442"/>
                  </a:cubicBezTo>
                  <a:cubicBezTo>
                    <a:pt x="1347" y="442"/>
                    <a:pt x="1289" y="423"/>
                    <a:pt x="1232" y="385"/>
                  </a:cubicBezTo>
                  <a:cubicBezTo>
                    <a:pt x="1135" y="308"/>
                    <a:pt x="1116" y="154"/>
                    <a:pt x="1174" y="58"/>
                  </a:cubicBezTo>
                  <a:cubicBezTo>
                    <a:pt x="1078" y="19"/>
                    <a:pt x="962" y="0"/>
                    <a:pt x="866" y="0"/>
                  </a:cubicBezTo>
                  <a:cubicBezTo>
                    <a:pt x="847" y="0"/>
                    <a:pt x="808" y="0"/>
                    <a:pt x="789" y="0"/>
                  </a:cubicBezTo>
                  <a:cubicBezTo>
                    <a:pt x="827" y="115"/>
                    <a:pt x="750" y="250"/>
                    <a:pt x="635" y="289"/>
                  </a:cubicBezTo>
                  <a:cubicBezTo>
                    <a:pt x="596" y="308"/>
                    <a:pt x="577" y="308"/>
                    <a:pt x="539" y="308"/>
                  </a:cubicBezTo>
                  <a:cubicBezTo>
                    <a:pt x="442" y="308"/>
                    <a:pt x="365" y="269"/>
                    <a:pt x="308" y="192"/>
                  </a:cubicBezTo>
                  <a:cubicBezTo>
                    <a:pt x="269" y="231"/>
                    <a:pt x="211" y="269"/>
                    <a:pt x="173" y="327"/>
                  </a:cubicBezTo>
                  <a:cubicBezTo>
                    <a:pt x="134" y="385"/>
                    <a:pt x="115" y="442"/>
                    <a:pt x="77" y="500"/>
                  </a:cubicBezTo>
                  <a:cubicBezTo>
                    <a:pt x="192" y="519"/>
                    <a:pt x="288" y="654"/>
                    <a:pt x="269" y="769"/>
                  </a:cubicBezTo>
                  <a:cubicBezTo>
                    <a:pt x="250" y="904"/>
                    <a:pt x="134" y="1000"/>
                    <a:pt x="0" y="1000"/>
                  </a:cubicBezTo>
                  <a:cubicBezTo>
                    <a:pt x="19" y="1135"/>
                    <a:pt x="77" y="1250"/>
                    <a:pt x="154" y="1366"/>
                  </a:cubicBezTo>
                  <a:cubicBezTo>
                    <a:pt x="192" y="1308"/>
                    <a:pt x="269" y="1289"/>
                    <a:pt x="327" y="1289"/>
                  </a:cubicBezTo>
                  <a:cubicBezTo>
                    <a:pt x="385" y="1289"/>
                    <a:pt x="442" y="1308"/>
                    <a:pt x="481" y="1347"/>
                  </a:cubicBezTo>
                  <a:cubicBezTo>
                    <a:pt x="596" y="1424"/>
                    <a:pt x="616" y="1558"/>
                    <a:pt x="558" y="1674"/>
                  </a:cubicBezTo>
                  <a:cubicBezTo>
                    <a:pt x="654" y="1712"/>
                    <a:pt x="770" y="1732"/>
                    <a:pt x="866" y="1732"/>
                  </a:cubicBezTo>
                  <a:cubicBezTo>
                    <a:pt x="885" y="1732"/>
                    <a:pt x="904" y="1732"/>
                    <a:pt x="943" y="1732"/>
                  </a:cubicBezTo>
                  <a:cubicBezTo>
                    <a:pt x="904" y="1597"/>
                    <a:pt x="962" y="1481"/>
                    <a:pt x="1097" y="1424"/>
                  </a:cubicBezTo>
                  <a:cubicBezTo>
                    <a:pt x="1116" y="1404"/>
                    <a:pt x="1155" y="1404"/>
                    <a:pt x="1193" y="1404"/>
                  </a:cubicBezTo>
                  <a:cubicBezTo>
                    <a:pt x="1289" y="1404"/>
                    <a:pt x="1366" y="1462"/>
                    <a:pt x="1405" y="1539"/>
                  </a:cubicBezTo>
                  <a:cubicBezTo>
                    <a:pt x="1463" y="1501"/>
                    <a:pt x="1501" y="1443"/>
                    <a:pt x="1559" y="1404"/>
                  </a:cubicBezTo>
                  <a:cubicBezTo>
                    <a:pt x="1597" y="1347"/>
                    <a:pt x="1617" y="1289"/>
                    <a:pt x="1655" y="1231"/>
                  </a:cubicBezTo>
                  <a:cubicBezTo>
                    <a:pt x="1520" y="1193"/>
                    <a:pt x="1443" y="1077"/>
                    <a:pt x="1463" y="942"/>
                  </a:cubicBezTo>
                  <a:cubicBezTo>
                    <a:pt x="1482" y="808"/>
                    <a:pt x="1597" y="731"/>
                    <a:pt x="1713" y="731"/>
                  </a:cubicBezTo>
                  <a:close/>
                  <a:moveTo>
                    <a:pt x="1116" y="904"/>
                  </a:moveTo>
                  <a:cubicBezTo>
                    <a:pt x="1097" y="942"/>
                    <a:pt x="1097" y="1000"/>
                    <a:pt x="1116" y="1058"/>
                  </a:cubicBezTo>
                  <a:cubicBezTo>
                    <a:pt x="1058" y="1058"/>
                    <a:pt x="1001" y="1077"/>
                    <a:pt x="962" y="1096"/>
                  </a:cubicBezTo>
                  <a:cubicBezTo>
                    <a:pt x="904" y="1116"/>
                    <a:pt x="866" y="1135"/>
                    <a:pt x="827" y="1173"/>
                  </a:cubicBezTo>
                  <a:cubicBezTo>
                    <a:pt x="789" y="1135"/>
                    <a:pt x="750" y="1096"/>
                    <a:pt x="712" y="1058"/>
                  </a:cubicBezTo>
                  <a:cubicBezTo>
                    <a:pt x="673" y="1019"/>
                    <a:pt x="616" y="1000"/>
                    <a:pt x="577" y="981"/>
                  </a:cubicBezTo>
                  <a:cubicBezTo>
                    <a:pt x="596" y="923"/>
                    <a:pt x="616" y="885"/>
                    <a:pt x="616" y="827"/>
                  </a:cubicBezTo>
                  <a:cubicBezTo>
                    <a:pt x="616" y="769"/>
                    <a:pt x="616" y="712"/>
                    <a:pt x="616" y="673"/>
                  </a:cubicBezTo>
                  <a:cubicBezTo>
                    <a:pt x="673" y="654"/>
                    <a:pt x="712" y="654"/>
                    <a:pt x="770" y="635"/>
                  </a:cubicBezTo>
                  <a:cubicBezTo>
                    <a:pt x="827" y="615"/>
                    <a:pt x="866" y="577"/>
                    <a:pt x="904" y="558"/>
                  </a:cubicBezTo>
                  <a:cubicBezTo>
                    <a:pt x="943" y="596"/>
                    <a:pt x="981" y="635"/>
                    <a:pt x="1020" y="673"/>
                  </a:cubicBezTo>
                  <a:cubicBezTo>
                    <a:pt x="1058" y="692"/>
                    <a:pt x="1097" y="731"/>
                    <a:pt x="1155" y="750"/>
                  </a:cubicBezTo>
                  <a:cubicBezTo>
                    <a:pt x="1135" y="789"/>
                    <a:pt x="1116" y="846"/>
                    <a:pt x="1116" y="90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E3F499C-B32B-4845-946F-F30D75ECCDB1}"/>
                </a:ext>
              </a:extLst>
            </p:cNvPr>
            <p:cNvSpPr/>
            <p:nvPr/>
          </p:nvSpPr>
          <p:spPr>
            <a:xfrm>
              <a:off x="3570239" y="1739217"/>
              <a:ext cx="69272" cy="70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9" h="2617">
                  <a:moveTo>
                    <a:pt x="2348" y="1251"/>
                  </a:moveTo>
                  <a:cubicBezTo>
                    <a:pt x="2348" y="1116"/>
                    <a:pt x="2444" y="1020"/>
                    <a:pt x="2560" y="1001"/>
                  </a:cubicBezTo>
                  <a:cubicBezTo>
                    <a:pt x="2540" y="885"/>
                    <a:pt x="2483" y="751"/>
                    <a:pt x="2425" y="635"/>
                  </a:cubicBezTo>
                  <a:cubicBezTo>
                    <a:pt x="2367" y="674"/>
                    <a:pt x="2329" y="693"/>
                    <a:pt x="2271" y="693"/>
                  </a:cubicBezTo>
                  <a:cubicBezTo>
                    <a:pt x="2194" y="693"/>
                    <a:pt x="2117" y="654"/>
                    <a:pt x="2059" y="597"/>
                  </a:cubicBezTo>
                  <a:cubicBezTo>
                    <a:pt x="1982" y="500"/>
                    <a:pt x="2001" y="346"/>
                    <a:pt x="2078" y="250"/>
                  </a:cubicBezTo>
                  <a:cubicBezTo>
                    <a:pt x="1963" y="173"/>
                    <a:pt x="1847" y="115"/>
                    <a:pt x="1732" y="77"/>
                  </a:cubicBezTo>
                  <a:cubicBezTo>
                    <a:pt x="1713" y="192"/>
                    <a:pt x="1597" y="269"/>
                    <a:pt x="1482" y="269"/>
                  </a:cubicBezTo>
                  <a:cubicBezTo>
                    <a:pt x="1424" y="269"/>
                    <a:pt x="1424" y="269"/>
                    <a:pt x="1424" y="269"/>
                  </a:cubicBezTo>
                  <a:cubicBezTo>
                    <a:pt x="1308" y="250"/>
                    <a:pt x="1212" y="135"/>
                    <a:pt x="1212" y="0"/>
                  </a:cubicBezTo>
                  <a:cubicBezTo>
                    <a:pt x="1097" y="19"/>
                    <a:pt x="962" y="38"/>
                    <a:pt x="847" y="77"/>
                  </a:cubicBezTo>
                  <a:cubicBezTo>
                    <a:pt x="904" y="212"/>
                    <a:pt x="866" y="366"/>
                    <a:pt x="731" y="423"/>
                  </a:cubicBezTo>
                  <a:cubicBezTo>
                    <a:pt x="693" y="443"/>
                    <a:pt x="654" y="462"/>
                    <a:pt x="616" y="462"/>
                  </a:cubicBezTo>
                  <a:cubicBezTo>
                    <a:pt x="539" y="462"/>
                    <a:pt x="462" y="423"/>
                    <a:pt x="404" y="366"/>
                  </a:cubicBezTo>
                  <a:cubicBezTo>
                    <a:pt x="366" y="404"/>
                    <a:pt x="308" y="443"/>
                    <a:pt x="270" y="500"/>
                  </a:cubicBezTo>
                  <a:cubicBezTo>
                    <a:pt x="231" y="558"/>
                    <a:pt x="193" y="616"/>
                    <a:pt x="174" y="674"/>
                  </a:cubicBezTo>
                  <a:cubicBezTo>
                    <a:pt x="289" y="712"/>
                    <a:pt x="366" y="866"/>
                    <a:pt x="308" y="1001"/>
                  </a:cubicBezTo>
                  <a:cubicBezTo>
                    <a:pt x="270" y="1097"/>
                    <a:pt x="174" y="1154"/>
                    <a:pt x="58" y="1154"/>
                  </a:cubicBezTo>
                  <a:cubicBezTo>
                    <a:pt x="0" y="1154"/>
                    <a:pt x="0" y="1154"/>
                    <a:pt x="0" y="1154"/>
                  </a:cubicBezTo>
                  <a:cubicBezTo>
                    <a:pt x="0" y="1289"/>
                    <a:pt x="0" y="1424"/>
                    <a:pt x="20" y="1539"/>
                  </a:cubicBezTo>
                  <a:cubicBezTo>
                    <a:pt x="39" y="1539"/>
                    <a:pt x="77" y="1539"/>
                    <a:pt x="97" y="1539"/>
                  </a:cubicBezTo>
                  <a:cubicBezTo>
                    <a:pt x="212" y="1539"/>
                    <a:pt x="308" y="1597"/>
                    <a:pt x="347" y="1712"/>
                  </a:cubicBezTo>
                  <a:cubicBezTo>
                    <a:pt x="385" y="1828"/>
                    <a:pt x="327" y="1962"/>
                    <a:pt x="212" y="2020"/>
                  </a:cubicBezTo>
                  <a:cubicBezTo>
                    <a:pt x="289" y="2136"/>
                    <a:pt x="366" y="2232"/>
                    <a:pt x="481" y="2309"/>
                  </a:cubicBezTo>
                  <a:cubicBezTo>
                    <a:pt x="520" y="2232"/>
                    <a:pt x="597" y="2193"/>
                    <a:pt x="693" y="2193"/>
                  </a:cubicBezTo>
                  <a:cubicBezTo>
                    <a:pt x="731" y="2193"/>
                    <a:pt x="789" y="2213"/>
                    <a:pt x="828" y="2232"/>
                  </a:cubicBezTo>
                  <a:cubicBezTo>
                    <a:pt x="943" y="2309"/>
                    <a:pt x="981" y="2444"/>
                    <a:pt x="924" y="2559"/>
                  </a:cubicBezTo>
                  <a:cubicBezTo>
                    <a:pt x="1058" y="2598"/>
                    <a:pt x="1174" y="2617"/>
                    <a:pt x="1308" y="2617"/>
                  </a:cubicBezTo>
                  <a:cubicBezTo>
                    <a:pt x="1289" y="2463"/>
                    <a:pt x="1385" y="2347"/>
                    <a:pt x="1539" y="2328"/>
                  </a:cubicBezTo>
                  <a:cubicBezTo>
                    <a:pt x="1578" y="2309"/>
                    <a:pt x="1578" y="2309"/>
                    <a:pt x="1578" y="2309"/>
                  </a:cubicBezTo>
                  <a:cubicBezTo>
                    <a:pt x="1674" y="2309"/>
                    <a:pt x="1790" y="2386"/>
                    <a:pt x="1828" y="2501"/>
                  </a:cubicBezTo>
                  <a:cubicBezTo>
                    <a:pt x="1944" y="2444"/>
                    <a:pt x="2040" y="2386"/>
                    <a:pt x="2155" y="2290"/>
                  </a:cubicBezTo>
                  <a:cubicBezTo>
                    <a:pt x="2040" y="2193"/>
                    <a:pt x="2040" y="2039"/>
                    <a:pt x="2136" y="1924"/>
                  </a:cubicBezTo>
                  <a:cubicBezTo>
                    <a:pt x="2194" y="1866"/>
                    <a:pt x="2252" y="1847"/>
                    <a:pt x="2329" y="1847"/>
                  </a:cubicBezTo>
                  <a:cubicBezTo>
                    <a:pt x="2367" y="1847"/>
                    <a:pt x="2425" y="1866"/>
                    <a:pt x="2463" y="1885"/>
                  </a:cubicBezTo>
                  <a:cubicBezTo>
                    <a:pt x="2521" y="1770"/>
                    <a:pt x="2560" y="1635"/>
                    <a:pt x="2579" y="1520"/>
                  </a:cubicBezTo>
                  <a:cubicBezTo>
                    <a:pt x="2444" y="1501"/>
                    <a:pt x="2329" y="1385"/>
                    <a:pt x="2348" y="1251"/>
                  </a:cubicBezTo>
                  <a:close/>
                  <a:moveTo>
                    <a:pt x="1867" y="1693"/>
                  </a:moveTo>
                  <a:cubicBezTo>
                    <a:pt x="1790" y="1770"/>
                    <a:pt x="1751" y="1866"/>
                    <a:pt x="1732" y="1982"/>
                  </a:cubicBezTo>
                  <a:cubicBezTo>
                    <a:pt x="1674" y="1962"/>
                    <a:pt x="1616" y="1962"/>
                    <a:pt x="1578" y="1962"/>
                  </a:cubicBezTo>
                  <a:cubicBezTo>
                    <a:pt x="1539" y="1962"/>
                    <a:pt x="1520" y="1962"/>
                    <a:pt x="1501" y="1962"/>
                  </a:cubicBezTo>
                  <a:cubicBezTo>
                    <a:pt x="1385" y="1982"/>
                    <a:pt x="1270" y="2020"/>
                    <a:pt x="1193" y="2097"/>
                  </a:cubicBezTo>
                  <a:cubicBezTo>
                    <a:pt x="1154" y="2039"/>
                    <a:pt x="1097" y="1982"/>
                    <a:pt x="1020" y="1943"/>
                  </a:cubicBezTo>
                  <a:cubicBezTo>
                    <a:pt x="924" y="1866"/>
                    <a:pt x="828" y="1847"/>
                    <a:pt x="712" y="1847"/>
                  </a:cubicBezTo>
                  <a:cubicBezTo>
                    <a:pt x="712" y="1770"/>
                    <a:pt x="712" y="1693"/>
                    <a:pt x="674" y="1616"/>
                  </a:cubicBezTo>
                  <a:cubicBezTo>
                    <a:pt x="654" y="1501"/>
                    <a:pt x="578" y="1404"/>
                    <a:pt x="501" y="1327"/>
                  </a:cubicBezTo>
                  <a:cubicBezTo>
                    <a:pt x="558" y="1270"/>
                    <a:pt x="597" y="1212"/>
                    <a:pt x="635" y="1135"/>
                  </a:cubicBezTo>
                  <a:cubicBezTo>
                    <a:pt x="674" y="1039"/>
                    <a:pt x="693" y="924"/>
                    <a:pt x="674" y="808"/>
                  </a:cubicBezTo>
                  <a:cubicBezTo>
                    <a:pt x="751" y="808"/>
                    <a:pt x="828" y="789"/>
                    <a:pt x="885" y="751"/>
                  </a:cubicBezTo>
                  <a:cubicBezTo>
                    <a:pt x="1001" y="693"/>
                    <a:pt x="1078" y="616"/>
                    <a:pt x="1135" y="520"/>
                  </a:cubicBezTo>
                  <a:cubicBezTo>
                    <a:pt x="1193" y="577"/>
                    <a:pt x="1270" y="597"/>
                    <a:pt x="1347" y="616"/>
                  </a:cubicBezTo>
                  <a:cubicBezTo>
                    <a:pt x="1385" y="635"/>
                    <a:pt x="1443" y="635"/>
                    <a:pt x="1482" y="635"/>
                  </a:cubicBezTo>
                  <a:cubicBezTo>
                    <a:pt x="1539" y="635"/>
                    <a:pt x="1616" y="616"/>
                    <a:pt x="1674" y="597"/>
                  </a:cubicBezTo>
                  <a:cubicBezTo>
                    <a:pt x="1693" y="674"/>
                    <a:pt x="1732" y="751"/>
                    <a:pt x="1770" y="808"/>
                  </a:cubicBezTo>
                  <a:cubicBezTo>
                    <a:pt x="1847" y="904"/>
                    <a:pt x="1944" y="962"/>
                    <a:pt x="2040" y="1001"/>
                  </a:cubicBezTo>
                  <a:cubicBezTo>
                    <a:pt x="2001" y="1077"/>
                    <a:pt x="1982" y="1154"/>
                    <a:pt x="1982" y="1231"/>
                  </a:cubicBezTo>
                  <a:cubicBezTo>
                    <a:pt x="1982" y="1347"/>
                    <a:pt x="2001" y="1462"/>
                    <a:pt x="2059" y="1558"/>
                  </a:cubicBezTo>
                  <a:cubicBezTo>
                    <a:pt x="1982" y="1577"/>
                    <a:pt x="1924" y="1635"/>
                    <a:pt x="1867" y="169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946250" y="1471423"/>
            <a:ext cx="2133500" cy="48531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377" fontAlgn="base">
              <a:spcBef>
                <a:spcPts val="200"/>
              </a:spcBef>
              <a:spcAft>
                <a:spcPts val="200"/>
              </a:spcAft>
            </a:pPr>
            <a:r>
              <a:rPr lang="en-GB" sz="900" dirty="0">
                <a:cs typeface="Arial" charset="0"/>
              </a:rPr>
              <a:t/>
            </a:r>
            <a:r>
              <a:rPr lang="en-GB" sz="1400" dirty="0">
                <a:solidFill>
                  <a:schemeClr val="accent1"/>
                </a:solidFill>
                <a:cs typeface="Arial" charset="0"/>
              </a:rPr>
              <a:t>Summary</a:t>
            </a:r>
            <a:endParaRPr lang="en-GB" sz="1400" dirty="0" smtClean="0">
              <a:solidFill>
                <a:schemeClr val="accent1"/>
              </a:solidFill>
              <a:cs typeface="Arial" charset="0"/>
            </a:endParaRP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356DAD"/>
              </a:buClr>
            </a:pPr>
            <a:r>
              <a:rPr lang="en-GB" sz="900" dirty="0">
                <a:solidFill>
                  <a:prstClr val="black"/>
                </a:solidFill>
                <a:cs typeface="Calibri" panose="020F0502020204030204" pitchFamily="34" charset="0"/>
              </a:rPr>
              <a:t>I was born and educated in Kyiv. </a:t>
            </a:r>
            <a:br/>
            <a:r>
              <a:rPr lang="en-GB" sz="900" dirty="0">
                <a:solidFill>
                  <a:prstClr val="black"/>
                </a:solidFill>
                <a:cs typeface="Calibri" panose="020F0502020204030204" pitchFamily="34" charset="0"/>
              </a:rPr>
              <a:t>I was studying at National Aviation University.</a:t>
            </a:r>
            <a:br/>
            <a:r>
              <a:rPr lang="en-GB" sz="900" dirty="0">
                <a:solidFill>
                  <a:prstClr val="black"/>
                </a:solidFill>
                <a:cs typeface="Calibri" panose="020F0502020204030204" pitchFamily="34" charset="0"/>
              </a:rPr>
              <a:t>I have been working in Luxoft since July 2019.</a:t>
            </a:r>
            <a:br/>
            <a:r>
              <a:rPr lang="en-GB" sz="900" dirty="0">
                <a:solidFill>
                  <a:prstClr val="black"/>
                </a:solidFill>
                <a:cs typeface="Calibri" panose="020F0502020204030204" pitchFamily="34" charset="0"/>
              </a:rPr>
              <a:t>I have been working with C# /.Net , WPF and Object Pascal on Halliburton project.</a:t>
            </a:r>
          </a:p>
          <a:p>
            <a:pPr lvl="0" fontAlgn="base">
              <a:spcBef>
                <a:spcPts val="200"/>
              </a:spcBef>
              <a:spcAft>
                <a:spcPts val="200"/>
              </a:spcAft>
              <a:buClr>
                <a:srgbClr val="356DAD"/>
              </a:buClr>
            </a:pPr>
            <a:r>
              <a:rPr lang="en-GB" sz="900" smtClean="0">
                <a:cs typeface="Calibri" panose="020F0502020204030204" pitchFamily="34" charset="0"/>
              </a:rPr>
              <a:t/>
            </a:r>
            <a:endParaRPr lang="en-GB" sz="900" dirty="0" smtClean="0">
              <a:cs typeface="Calibri" panose="020F0502020204030204" pitchFamily="34" charset="0"/>
            </a:endParaRPr>
          </a:p>
        </p:txBody>
      </p:sp>
      <p:sp>
        <p:nvSpPr>
          <p:cNvPr id="45" name="&lt;?{AboutMe.Length &gt; 0}&gt;">
            <a:extLst>
              <a:ext uri="{FF2B5EF4-FFF2-40B4-BE49-F238E27FC236}">
                <a16:creationId xmlns:a16="http://schemas.microsoft.com/office/drawing/2014/main" id="{EABC65C9-786D-304D-9254-85264BF30A4E}"/>
              </a:ext>
            </a:extLst>
          </p:cNvPr>
          <p:cNvSpPr/>
          <p:nvPr/>
        </p:nvSpPr>
        <p:spPr>
          <a:xfrm>
            <a:off x="650589" y="1513708"/>
            <a:ext cx="254240" cy="2232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90" h="6927">
                <a:moveTo>
                  <a:pt x="3945" y="6927"/>
                </a:moveTo>
                <a:cubicBezTo>
                  <a:pt x="3676" y="6927"/>
                  <a:pt x="3368" y="6908"/>
                  <a:pt x="3021" y="6850"/>
                </a:cubicBezTo>
                <a:cubicBezTo>
                  <a:pt x="2944" y="6812"/>
                  <a:pt x="2867" y="6735"/>
                  <a:pt x="2906" y="6639"/>
                </a:cubicBezTo>
                <a:cubicBezTo>
                  <a:pt x="2925" y="6543"/>
                  <a:pt x="2983" y="6485"/>
                  <a:pt x="3060" y="6485"/>
                </a:cubicBezTo>
                <a:cubicBezTo>
                  <a:pt x="3079" y="6485"/>
                  <a:pt x="3098" y="6485"/>
                  <a:pt x="3098" y="6504"/>
                </a:cubicBezTo>
                <a:cubicBezTo>
                  <a:pt x="3426" y="6562"/>
                  <a:pt x="3714" y="6600"/>
                  <a:pt x="3965" y="6600"/>
                </a:cubicBezTo>
                <a:cubicBezTo>
                  <a:pt x="5927" y="6600"/>
                  <a:pt x="7544" y="5196"/>
                  <a:pt x="7544" y="3464"/>
                </a:cubicBezTo>
                <a:cubicBezTo>
                  <a:pt x="7544" y="1732"/>
                  <a:pt x="5927" y="347"/>
                  <a:pt x="3945" y="347"/>
                </a:cubicBezTo>
                <a:cubicBezTo>
                  <a:pt x="1963" y="347"/>
                  <a:pt x="366" y="1732"/>
                  <a:pt x="366" y="3464"/>
                </a:cubicBezTo>
                <a:cubicBezTo>
                  <a:pt x="366" y="4176"/>
                  <a:pt x="635" y="4849"/>
                  <a:pt x="1155" y="5407"/>
                </a:cubicBezTo>
                <a:cubicBezTo>
                  <a:pt x="1213" y="5484"/>
                  <a:pt x="1194" y="5561"/>
                  <a:pt x="1194" y="5600"/>
                </a:cubicBezTo>
                <a:cubicBezTo>
                  <a:pt x="1117" y="5812"/>
                  <a:pt x="1001" y="5985"/>
                  <a:pt x="866" y="6139"/>
                </a:cubicBezTo>
                <a:cubicBezTo>
                  <a:pt x="674" y="6350"/>
                  <a:pt x="674" y="6350"/>
                  <a:pt x="674" y="6350"/>
                </a:cubicBezTo>
                <a:cubicBezTo>
                  <a:pt x="963" y="6331"/>
                  <a:pt x="963" y="6331"/>
                  <a:pt x="963" y="6331"/>
                </a:cubicBezTo>
                <a:cubicBezTo>
                  <a:pt x="1271" y="6312"/>
                  <a:pt x="1559" y="6235"/>
                  <a:pt x="1809" y="6081"/>
                </a:cubicBezTo>
                <a:cubicBezTo>
                  <a:pt x="1829" y="6062"/>
                  <a:pt x="1867" y="6062"/>
                  <a:pt x="1906" y="6062"/>
                </a:cubicBezTo>
                <a:cubicBezTo>
                  <a:pt x="1963" y="6062"/>
                  <a:pt x="2021" y="6081"/>
                  <a:pt x="2059" y="6139"/>
                </a:cubicBezTo>
                <a:cubicBezTo>
                  <a:pt x="2117" y="6235"/>
                  <a:pt x="2059" y="6331"/>
                  <a:pt x="1982" y="6389"/>
                </a:cubicBezTo>
                <a:cubicBezTo>
                  <a:pt x="1559" y="6639"/>
                  <a:pt x="1097" y="6697"/>
                  <a:pt x="809" y="6697"/>
                </a:cubicBezTo>
                <a:cubicBezTo>
                  <a:pt x="655" y="6697"/>
                  <a:pt x="520" y="6677"/>
                  <a:pt x="443" y="6677"/>
                </a:cubicBezTo>
                <a:cubicBezTo>
                  <a:pt x="327" y="6658"/>
                  <a:pt x="231" y="6562"/>
                  <a:pt x="212" y="6466"/>
                </a:cubicBezTo>
                <a:cubicBezTo>
                  <a:pt x="193" y="6350"/>
                  <a:pt x="231" y="6235"/>
                  <a:pt x="327" y="6158"/>
                </a:cubicBezTo>
                <a:cubicBezTo>
                  <a:pt x="347" y="6158"/>
                  <a:pt x="347" y="6158"/>
                  <a:pt x="347" y="6158"/>
                </a:cubicBezTo>
                <a:cubicBezTo>
                  <a:pt x="539" y="6004"/>
                  <a:pt x="693" y="5831"/>
                  <a:pt x="789" y="5638"/>
                </a:cubicBezTo>
                <a:cubicBezTo>
                  <a:pt x="809" y="5561"/>
                  <a:pt x="809" y="5561"/>
                  <a:pt x="809" y="5561"/>
                </a:cubicBezTo>
                <a:cubicBezTo>
                  <a:pt x="770" y="5504"/>
                  <a:pt x="770" y="5504"/>
                  <a:pt x="770" y="5504"/>
                </a:cubicBezTo>
                <a:cubicBezTo>
                  <a:pt x="270" y="4926"/>
                  <a:pt x="0" y="4195"/>
                  <a:pt x="0" y="3464"/>
                </a:cubicBezTo>
                <a:cubicBezTo>
                  <a:pt x="0" y="1559"/>
                  <a:pt x="1771" y="0"/>
                  <a:pt x="3945" y="0"/>
                </a:cubicBezTo>
                <a:cubicBezTo>
                  <a:pt x="6120" y="0"/>
                  <a:pt x="7890" y="1559"/>
                  <a:pt x="7890" y="3464"/>
                </a:cubicBezTo>
                <a:cubicBezTo>
                  <a:pt x="7890" y="5369"/>
                  <a:pt x="6120" y="6927"/>
                  <a:pt x="3945" y="6927"/>
                </a:cubicBezTo>
                <a:close/>
                <a:moveTo>
                  <a:pt x="2271" y="4830"/>
                </a:moveTo>
                <a:cubicBezTo>
                  <a:pt x="2156" y="4830"/>
                  <a:pt x="2040" y="4714"/>
                  <a:pt x="2040" y="4599"/>
                </a:cubicBezTo>
                <a:cubicBezTo>
                  <a:pt x="2040" y="4483"/>
                  <a:pt x="2156" y="4387"/>
                  <a:pt x="2271" y="4387"/>
                </a:cubicBezTo>
                <a:cubicBezTo>
                  <a:pt x="2406" y="4387"/>
                  <a:pt x="2502" y="4464"/>
                  <a:pt x="2502" y="4599"/>
                </a:cubicBezTo>
                <a:cubicBezTo>
                  <a:pt x="2502" y="4714"/>
                  <a:pt x="2386" y="4830"/>
                  <a:pt x="2271" y="4830"/>
                </a:cubicBezTo>
                <a:close/>
                <a:moveTo>
                  <a:pt x="3272" y="4772"/>
                </a:moveTo>
                <a:cubicBezTo>
                  <a:pt x="3214" y="4772"/>
                  <a:pt x="3156" y="4753"/>
                  <a:pt x="3137" y="4714"/>
                </a:cubicBezTo>
                <a:cubicBezTo>
                  <a:pt x="3118" y="4695"/>
                  <a:pt x="3098" y="4657"/>
                  <a:pt x="3098" y="4618"/>
                </a:cubicBezTo>
                <a:cubicBezTo>
                  <a:pt x="3098" y="4599"/>
                  <a:pt x="3098" y="4599"/>
                  <a:pt x="3098" y="4599"/>
                </a:cubicBezTo>
                <a:cubicBezTo>
                  <a:pt x="3098" y="4503"/>
                  <a:pt x="3175" y="4426"/>
                  <a:pt x="3272" y="4426"/>
                </a:cubicBezTo>
                <a:cubicBezTo>
                  <a:pt x="5619" y="4426"/>
                  <a:pt x="5619" y="4426"/>
                  <a:pt x="5619" y="4426"/>
                </a:cubicBezTo>
                <a:cubicBezTo>
                  <a:pt x="5715" y="4426"/>
                  <a:pt x="5792" y="4503"/>
                  <a:pt x="5792" y="4599"/>
                </a:cubicBezTo>
                <a:cubicBezTo>
                  <a:pt x="5792" y="4695"/>
                  <a:pt x="5715" y="4772"/>
                  <a:pt x="5619" y="4772"/>
                </a:cubicBezTo>
                <a:close/>
                <a:moveTo>
                  <a:pt x="2271" y="3695"/>
                </a:moveTo>
                <a:cubicBezTo>
                  <a:pt x="2156" y="3695"/>
                  <a:pt x="2040" y="3580"/>
                  <a:pt x="2040" y="3464"/>
                </a:cubicBezTo>
                <a:cubicBezTo>
                  <a:pt x="2040" y="3349"/>
                  <a:pt x="2156" y="3233"/>
                  <a:pt x="2271" y="3233"/>
                </a:cubicBezTo>
                <a:cubicBezTo>
                  <a:pt x="2386" y="3233"/>
                  <a:pt x="2502" y="3349"/>
                  <a:pt x="2502" y="3464"/>
                </a:cubicBezTo>
                <a:cubicBezTo>
                  <a:pt x="2502" y="3580"/>
                  <a:pt x="2386" y="3695"/>
                  <a:pt x="2271" y="3695"/>
                </a:cubicBezTo>
                <a:close/>
                <a:moveTo>
                  <a:pt x="3272" y="3637"/>
                </a:moveTo>
                <a:cubicBezTo>
                  <a:pt x="3156" y="3637"/>
                  <a:pt x="3098" y="3541"/>
                  <a:pt x="3098" y="3464"/>
                </a:cubicBezTo>
                <a:cubicBezTo>
                  <a:pt x="3098" y="3368"/>
                  <a:pt x="3175" y="3291"/>
                  <a:pt x="3272" y="3291"/>
                </a:cubicBezTo>
                <a:cubicBezTo>
                  <a:pt x="5619" y="3291"/>
                  <a:pt x="5619" y="3291"/>
                  <a:pt x="5619" y="3291"/>
                </a:cubicBezTo>
                <a:cubicBezTo>
                  <a:pt x="5715" y="3291"/>
                  <a:pt x="5792" y="3368"/>
                  <a:pt x="5792" y="3464"/>
                </a:cubicBezTo>
                <a:cubicBezTo>
                  <a:pt x="5792" y="3560"/>
                  <a:pt x="5715" y="3637"/>
                  <a:pt x="5619" y="3637"/>
                </a:cubicBezTo>
                <a:close/>
                <a:moveTo>
                  <a:pt x="2271" y="2540"/>
                </a:moveTo>
                <a:cubicBezTo>
                  <a:pt x="2156" y="2540"/>
                  <a:pt x="2040" y="2444"/>
                  <a:pt x="2040" y="2328"/>
                </a:cubicBezTo>
                <a:cubicBezTo>
                  <a:pt x="2040" y="2213"/>
                  <a:pt x="2156" y="2097"/>
                  <a:pt x="2271" y="2097"/>
                </a:cubicBezTo>
                <a:cubicBezTo>
                  <a:pt x="2386" y="2097"/>
                  <a:pt x="2502" y="2194"/>
                  <a:pt x="2502" y="2328"/>
                </a:cubicBezTo>
                <a:cubicBezTo>
                  <a:pt x="2502" y="2444"/>
                  <a:pt x="2386" y="2540"/>
                  <a:pt x="2271" y="2540"/>
                </a:cubicBezTo>
                <a:close/>
                <a:moveTo>
                  <a:pt x="3272" y="2502"/>
                </a:moveTo>
                <a:cubicBezTo>
                  <a:pt x="3156" y="2502"/>
                  <a:pt x="3098" y="2425"/>
                  <a:pt x="3098" y="2348"/>
                </a:cubicBezTo>
                <a:cubicBezTo>
                  <a:pt x="3098" y="2251"/>
                  <a:pt x="3175" y="2174"/>
                  <a:pt x="3272" y="2174"/>
                </a:cubicBezTo>
                <a:cubicBezTo>
                  <a:pt x="5619" y="2174"/>
                  <a:pt x="5619" y="2174"/>
                  <a:pt x="5619" y="2174"/>
                </a:cubicBezTo>
                <a:cubicBezTo>
                  <a:pt x="5715" y="2174"/>
                  <a:pt x="5792" y="2251"/>
                  <a:pt x="5792" y="2348"/>
                </a:cubicBezTo>
                <a:cubicBezTo>
                  <a:pt x="5792" y="2425"/>
                  <a:pt x="5715" y="2502"/>
                  <a:pt x="5619" y="250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ea typeface="Arial Unicode MS" pitchFamily="2"/>
              <a:cs typeface="Arial Unicode M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3211" y="274320"/>
            <a:ext cx="10111277" cy="53498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/>
            </a:r>
            <a:r>
              <a:rPr lang="en-US" sz="2400" dirty="0" smtClean="0">
                <a:solidFill>
                  <a:schemeClr val="accent1"/>
                </a:solidFill>
              </a:rPr>
              <a:t>Mamontov, Vitalii / </a:t>
            </a:r>
            <a:r>
              <a:rPr lang="en-US" sz="900" dirty="0" smtClean="0">
                <a:solidFill>
                  <a:schemeClr val="accent1"/>
                </a:solidFill>
              </a:rPr>
              <a:t/>
            </a:r>
            <a:r>
              <a:rPr lang="en-US" sz="2400" dirty="0" smtClean="0">
                <a:solidFill>
                  <a:schemeClr val="accent1"/>
                </a:solidFill>
              </a:rPr>
              <a:t>Software Developer</a:t>
            </a:r>
            <a:endParaRPr lang="ru-RU" sz="2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" name="&lt;?{Photo.Length &gt; 0}&gt;"/>
          <p:cNvGrpSpPr/>
          <p:nvPr/>
        </p:nvGrpSpPr>
        <p:grpSpPr>
          <a:xfrm>
            <a:off x="574531" y="281849"/>
            <a:ext cx="868680" cy="868680"/>
            <a:chOff x="574531" y="281849"/>
            <a:chExt cx="868680" cy="868680"/>
          </a:xfrm>
        </p:grpSpPr>
        <p:pic>
          <p:nvPicPr>
            <p:cNvPr id="29" name="#{Photo}"/>
            <p:cNvPicPr>
              <a:picLocks noChangeAspect="1"/>
            </p:cNvPicPr>
            <p:nvPr/>
          </p:nvPicPr>
          <p:blipFill rotWithShape="1">
            <a:blip r:embed="R2c859d7f148b454c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4531" y="281849"/>
              <a:ext cx="868680" cy="868680"/>
            </a:xfrm>
            <a:prstGeom prst="ellipse">
              <a:avLst/>
            </a:prstGeom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55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ayout">
  <a:themeElements>
    <a:clrScheme name="Luxoft 20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C77"/>
      </a:accent1>
      <a:accent2>
        <a:srgbClr val="68A1CB"/>
      </a:accent2>
      <a:accent3>
        <a:srgbClr val="356DAD"/>
      </a:accent3>
      <a:accent4>
        <a:srgbClr val="C65919"/>
      </a:accent4>
      <a:accent5>
        <a:srgbClr val="A31A51"/>
      </a:accent5>
      <a:accent6>
        <a:srgbClr val="FCE400"/>
      </a:accent6>
      <a:hlink>
        <a:srgbClr val="0563C1"/>
      </a:hlink>
      <a:folHlink>
        <a:srgbClr val="954F72"/>
      </a:folHlink>
    </a:clrScheme>
    <a:fontScheme name="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05331_CO_CorpDeck_Template_Manual_Library___2019-11-27.potx" id="{8912E081-12B2-44D8-9A51-65811DF1BE4E}" vid="{331055D8-960C-4E0D-ACEE-8DE9133E34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23870</TotalTime>
  <Words>145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Unicode MS</vt:lpstr>
      <vt:lpstr>.Lucida Grande UI Regular</vt:lpstr>
      <vt:lpstr>Arial</vt:lpstr>
      <vt:lpstr>Calibri</vt:lpstr>
      <vt:lpstr>Open Sans</vt:lpstr>
      <vt:lpstr>Open Sans Light</vt:lpstr>
      <vt:lpstr>Verdana</vt:lpstr>
      <vt:lpstr>Wingdings</vt:lpstr>
      <vt:lpstr>Master Layout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Luxoft Presentation Template</dc:title>
  <dc:creator>"laberschek, Tomasz" &lt;Tlaberschek@luxoft.com&gt;</dc:creator>
  <cp:lastModifiedBy>Goroshnikov, Andrei</cp:lastModifiedBy>
  <cp:revision>1161</cp:revision>
  <cp:lastPrinted>2019-08-15T19:20:17Z</cp:lastPrinted>
  <dcterms:created xsi:type="dcterms:W3CDTF">2019-04-29T12:05:54Z</dcterms:created>
  <dcterms:modified xsi:type="dcterms:W3CDTF">2020-03-05T14:17:08Z</dcterms:modified>
</cp:coreProperties>
</file>