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58" r:id="rId4"/>
    <p:sldId id="259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406456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 E-</a:t>
            </a:r>
            <a:r>
              <a:rPr lang="en-US" dirty="0"/>
              <a:t>P</a:t>
            </a:r>
            <a:r>
              <a:rPr lang="en-US" sz="8000" dirty="0"/>
              <a:t>roject </a:t>
            </a:r>
            <a:br>
              <a:rPr lang="en-US" sz="8000" dirty="0"/>
            </a:br>
            <a:r>
              <a:rPr lang="en-US" sz="8000" dirty="0" err="1"/>
              <a:t>RainWater</a:t>
            </a:r>
            <a:r>
              <a:rPr lang="en-US" sz="8000" dirty="0"/>
              <a:t> Harvesting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4195837"/>
            <a:ext cx="6269347" cy="264246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D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Student Name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ZuBAIR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AHMED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MAMOON SHER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YASIR KHAN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ALWAZ KASHIF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DCA99-2343-4519-8BAE-82413B30D922}"/>
              </a:ext>
            </a:extLst>
          </p:cNvPr>
          <p:cNvSpPr/>
          <p:nvPr/>
        </p:nvSpPr>
        <p:spPr>
          <a:xfrm>
            <a:off x="887895" y="394692"/>
            <a:ext cx="100318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PROBLEM STATEMENT :</a:t>
            </a:r>
          </a:p>
          <a:p>
            <a:r>
              <a:rPr lang="en-US" dirty="0"/>
              <a:t>Rainwater harvesting is a technique used for collecting, storing and using rainwater</a:t>
            </a:r>
          </a:p>
          <a:p>
            <a:r>
              <a:rPr lang="en-US" dirty="0"/>
              <a:t>for landscape irrigation and other uses. The rainwater is collected from various hard</a:t>
            </a:r>
          </a:p>
          <a:p>
            <a:r>
              <a:rPr lang="en-US" dirty="0"/>
              <a:t>surfaces such as rooftops and/or other manmade aboveground hard surfaces. For a</a:t>
            </a:r>
          </a:p>
          <a:p>
            <a:r>
              <a:rPr lang="en-US" dirty="0"/>
              <a:t>dry climate , rainwater harvesting can make a huge beneficial impact on the</a:t>
            </a:r>
          </a:p>
          <a:p>
            <a:r>
              <a:rPr lang="en-US" dirty="0"/>
              <a:t>environment.</a:t>
            </a:r>
          </a:p>
          <a:p>
            <a:r>
              <a:rPr lang="en-US" dirty="0"/>
              <a:t>Most rural households have to source all their water on their property, and rainwater</a:t>
            </a:r>
          </a:p>
          <a:p>
            <a:r>
              <a:rPr lang="en-US" dirty="0"/>
              <a:t>often provides a better quality household supply than river, bore or dam water.</a:t>
            </a:r>
          </a:p>
          <a:p>
            <a:r>
              <a:rPr lang="en-US" dirty="0"/>
              <a:t>Rainwater harvesting is not just for rural areas though. Although urban households</a:t>
            </a:r>
          </a:p>
          <a:p>
            <a:r>
              <a:rPr lang="en-US" dirty="0"/>
              <a:t>may be connected to a reticulated, treated (mains) water supply, rainwater</a:t>
            </a:r>
          </a:p>
          <a:p>
            <a:r>
              <a:rPr lang="en-US" dirty="0"/>
              <a:t>harvesting can significantly lower mains water usage.</a:t>
            </a:r>
          </a:p>
          <a:p>
            <a:r>
              <a:rPr lang="en-US" dirty="0"/>
              <a:t>What are the benefits of rainwater harvesting? It will reduce water bills, provide an</a:t>
            </a:r>
          </a:p>
          <a:p>
            <a:r>
              <a:rPr lang="en-US" dirty="0"/>
              <a:t>alternative supply during water restrictions and help maintain a green, healthy</a:t>
            </a:r>
          </a:p>
          <a:p>
            <a:r>
              <a:rPr lang="en-US" dirty="0"/>
              <a:t>garden. In fact, depending upon tank size and climate, rainwater harvesting can</a:t>
            </a:r>
          </a:p>
          <a:p>
            <a:r>
              <a:rPr lang="en-US" dirty="0"/>
              <a:t>reduce mains water use by 100%. Rainwater harvesting also decreases storm water</a:t>
            </a:r>
          </a:p>
          <a:p>
            <a:r>
              <a:rPr lang="en-US" dirty="0"/>
              <a:t>runoff, thereby helping to reduce local flooding and scouring of creeks.</a:t>
            </a:r>
          </a:p>
          <a:p>
            <a:r>
              <a:rPr lang="en-US" dirty="0"/>
              <a:t>We are here looking at a website which will provide brief details about few facts and</a:t>
            </a:r>
          </a:p>
          <a:p>
            <a:r>
              <a:rPr lang="en-US" dirty="0"/>
              <a:t>details about rainwater harvesting</a:t>
            </a:r>
          </a:p>
          <a:p>
            <a:r>
              <a:rPr lang="en-US" dirty="0"/>
              <a:t>The website is supposed to provide user friendly environment and navigation. The</a:t>
            </a:r>
          </a:p>
          <a:p>
            <a:r>
              <a:rPr lang="en-US" dirty="0"/>
              <a:t>important menu must be stated in the top section of the webpage. Also a decent look</a:t>
            </a:r>
          </a:p>
          <a:p>
            <a:r>
              <a:rPr lang="en-US" dirty="0"/>
              <a:t>out and color combination is expected.</a:t>
            </a:r>
          </a:p>
          <a:p>
            <a:r>
              <a:rPr lang="en-US" dirty="0"/>
              <a:t>The website is to be developed for the Windows Platform using HTML5, JavaScript</a:t>
            </a:r>
          </a:p>
          <a:p>
            <a:r>
              <a:rPr lang="en-US" dirty="0"/>
              <a:t>and Geolocation. The site should work well in all leading browsers including Chrome,</a:t>
            </a:r>
          </a:p>
          <a:p>
            <a:r>
              <a:rPr lang="en-US" dirty="0"/>
              <a:t>IE, Firefox etc.</a:t>
            </a:r>
          </a:p>
        </p:txBody>
      </p:sp>
    </p:spTree>
    <p:extLst>
      <p:ext uri="{BB962C8B-B14F-4D97-AF65-F5344CB8AC3E}">
        <p14:creationId xmlns:p14="http://schemas.microsoft.com/office/powerpoint/2010/main" val="282086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" y="122847"/>
            <a:ext cx="10058400" cy="1268631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HOME PAGE 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0FA36-E9F9-4B68-8A0F-999A43C2E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5" y="1391479"/>
            <a:ext cx="11640710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" y="122847"/>
            <a:ext cx="10058400" cy="1268631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AGE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21EE6-5685-4DBC-9DE7-79B61DD3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2" y="2438401"/>
            <a:ext cx="10757816" cy="6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" y="122847"/>
            <a:ext cx="10058400" cy="1268631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HOME PAGE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5A7E1-A45F-45E7-AD3D-94D5130A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66"/>
            <a:ext cx="12192000" cy="53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" y="122847"/>
            <a:ext cx="10058400" cy="1268631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HOME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F6FF0-F4C1-41B7-A79A-19937060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52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7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" y="122847"/>
            <a:ext cx="10058400" cy="1268631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About US</a:t>
            </a:r>
            <a:r>
              <a:rPr lang="en-US" sz="4800" i="1" dirty="0">
                <a:solidFill>
                  <a:srgbClr val="FFFFFF"/>
                </a:solidFill>
              </a:rPr>
              <a:t> PAGE :AB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FE482-265E-40DB-AFB0-ED537D1C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84" y="1056239"/>
            <a:ext cx="8601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" y="122847"/>
            <a:ext cx="10058400" cy="1268631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HOME P</a:t>
            </a:r>
            <a:r>
              <a:rPr lang="en-US" sz="4800" i="1" dirty="0">
                <a:solidFill>
                  <a:schemeClr val="tx1"/>
                </a:solidFill>
              </a:rPr>
              <a:t>FOOTER :</a:t>
            </a:r>
            <a:r>
              <a:rPr lang="en-US" sz="4800" i="1" dirty="0">
                <a:solidFill>
                  <a:srgbClr val="FFFFFF"/>
                </a:solidFill>
              </a:rPr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71066-D6D3-4D0E-9CBD-AF6276D22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510"/>
            <a:ext cx="1219200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1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352023D-E8AE-4DFC-AD58-AEED2799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4" y="395776"/>
            <a:ext cx="7818783" cy="134814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079DA88-E2BB-43C8-B0CD-0297BD28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591" y="2286000"/>
            <a:ext cx="5534343" cy="1143000"/>
          </a:xfrm>
        </p:spPr>
        <p:txBody>
          <a:bodyPr/>
          <a:lstStyle/>
          <a:p>
            <a:r>
              <a:rPr lang="en-US" dirty="0"/>
              <a:t>TO VISITING OUR WEBSITE :</a:t>
            </a:r>
          </a:p>
        </p:txBody>
      </p:sp>
    </p:spTree>
    <p:extLst>
      <p:ext uri="{BB962C8B-B14F-4D97-AF65-F5344CB8AC3E}">
        <p14:creationId xmlns:p14="http://schemas.microsoft.com/office/powerpoint/2010/main" val="25445576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61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 E-Project  RainWater Harvesting</vt:lpstr>
      <vt:lpstr>PowerPoint Presentation</vt:lpstr>
      <vt:lpstr>HOME PAGE :</vt:lpstr>
      <vt:lpstr>AGE :</vt:lpstr>
      <vt:lpstr>HOME PAGE :</vt:lpstr>
      <vt:lpstr>HOME PAGE :</vt:lpstr>
      <vt:lpstr>About US PAGE :AB</vt:lpstr>
      <vt:lpstr>HOME PFOOTER : 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2024-07-04T10:25:51Z</dcterms:created>
  <dcterms:modified xsi:type="dcterms:W3CDTF">2024-07-04T10:58:33Z</dcterms:modified>
</cp:coreProperties>
</file>