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>
        <p:scale>
          <a:sx n="57" d="100"/>
          <a:sy n="57" d="100"/>
        </p:scale>
        <p:origin x="113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3E7DA-17F3-49EA-B9AF-BD2385536CC5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7B9C-E81C-48C2-AE06-89C0B16F9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8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3E7DA-17F3-49EA-B9AF-BD2385536CC5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7B9C-E81C-48C2-AE06-89C0B16F9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4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3E7DA-17F3-49EA-B9AF-BD2385536CC5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7B9C-E81C-48C2-AE06-89C0B16F9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5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3E7DA-17F3-49EA-B9AF-BD2385536CC5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7B9C-E81C-48C2-AE06-89C0B16F9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9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3E7DA-17F3-49EA-B9AF-BD2385536CC5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7B9C-E81C-48C2-AE06-89C0B16F9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4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3E7DA-17F3-49EA-B9AF-BD2385536CC5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7B9C-E81C-48C2-AE06-89C0B16F9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1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3E7DA-17F3-49EA-B9AF-BD2385536CC5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7B9C-E81C-48C2-AE06-89C0B16F9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1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3E7DA-17F3-49EA-B9AF-BD2385536CC5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7B9C-E81C-48C2-AE06-89C0B16F9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8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3E7DA-17F3-49EA-B9AF-BD2385536CC5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7B9C-E81C-48C2-AE06-89C0B16F9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6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3E7DA-17F3-49EA-B9AF-BD2385536CC5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7B9C-E81C-48C2-AE06-89C0B16F9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1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3E7DA-17F3-49EA-B9AF-BD2385536CC5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7B9C-E81C-48C2-AE06-89C0B16F9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2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7DA-17F3-49EA-B9AF-BD2385536CC5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57B9C-E81C-48C2-AE06-89C0B16F9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9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Bioanalyzer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5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2569" b="57454"/>
          <a:stretch/>
        </p:blipFill>
        <p:spPr>
          <a:xfrm>
            <a:off x="2707726" y="68647"/>
            <a:ext cx="4433438" cy="2152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7431" b="57454"/>
          <a:stretch/>
        </p:blipFill>
        <p:spPr>
          <a:xfrm>
            <a:off x="2707726" y="2458104"/>
            <a:ext cx="4913636" cy="21529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45282" y="2122638"/>
            <a:ext cx="314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UP13 NP large fragment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55337" r="52996"/>
          <a:stretch/>
        </p:blipFill>
        <p:spPr>
          <a:xfrm>
            <a:off x="2775925" y="4612420"/>
            <a:ext cx="4365239" cy="22455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91863" y="4263490"/>
            <a:ext cx="314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UP14 </a:t>
            </a:r>
            <a:r>
              <a:rPr lang="en-US" dirty="0" err="1" smtClean="0"/>
              <a:t>PittGG</a:t>
            </a:r>
            <a:r>
              <a:rPr lang="en-US" dirty="0" smtClean="0"/>
              <a:t> large fragment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60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2569" b="57454"/>
          <a:stretch/>
        </p:blipFill>
        <p:spPr>
          <a:xfrm>
            <a:off x="2707726" y="68647"/>
            <a:ext cx="4433438" cy="21529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9816" y="1936371"/>
            <a:ext cx="314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UP15 NP small fragment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91863" y="4263490"/>
            <a:ext cx="314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UP14 </a:t>
            </a:r>
            <a:r>
              <a:rPr lang="en-US" dirty="0" err="1" smtClean="0"/>
              <a:t>PittGG</a:t>
            </a:r>
            <a:r>
              <a:rPr lang="en-US" dirty="0" smtClean="0"/>
              <a:t> large fragment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47554" t="56322"/>
          <a:stretch/>
        </p:blipFill>
        <p:spPr>
          <a:xfrm>
            <a:off x="2707726" y="2306798"/>
            <a:ext cx="4897136" cy="22921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658" y="4742826"/>
            <a:ext cx="4501675" cy="205839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92883" y="4239309"/>
            <a:ext cx="314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UP16 </a:t>
            </a:r>
            <a:r>
              <a:rPr lang="en-US" dirty="0" err="1" smtClean="0"/>
              <a:t>PittGG</a:t>
            </a:r>
            <a:r>
              <a:rPr lang="en-US" dirty="0" smtClean="0"/>
              <a:t> small fragment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1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Bioanalyzer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Bioanalyzer</dc:title>
  <dc:creator>Windows User</dc:creator>
  <cp:lastModifiedBy>Windows User</cp:lastModifiedBy>
  <cp:revision>2</cp:revision>
  <dcterms:created xsi:type="dcterms:W3CDTF">2017-05-22T19:14:18Z</dcterms:created>
  <dcterms:modified xsi:type="dcterms:W3CDTF">2017-05-22T19:18:26Z</dcterms:modified>
</cp:coreProperties>
</file>