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 id="258" r:id="rId5"/>
  </p:sldIdLst>
  <p:sldSz cx="12192000" cy="6858000"/>
  <p:notesSz cx="7010400" cy="9236075"/>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7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marcelo\Dropbox\uptake\Final_resources\R_scripts\Commons\uptake.pssm.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3.4980068897637794E-2"/>
          <c:y val="3.5272641379338596E-2"/>
          <c:w val="0.93897826443569554"/>
          <c:h val="0.79102841900267928"/>
        </c:manualLayout>
      </c:layout>
      <c:barChart>
        <c:barDir val="col"/>
        <c:grouping val="clustered"/>
        <c:varyColors val="0"/>
        <c:ser>
          <c:idx val="0"/>
          <c:order val="0"/>
          <c:invertIfNegative val="0"/>
          <c:val>
            <c:numRef>
              <c:f>[uptake.pssm_fig.csv]uptake.pssm_fig!$B$6:$AE$6</c:f>
              <c:numCache>
                <c:formatCode>0,000</c:formatCode>
                <c:ptCount val="30"/>
                <c:pt idx="0">
                  <c:v>7.0961601999999999E-2</c:v>
                </c:pt>
                <c:pt idx="1">
                  <c:v>9.3968516000000002E-2</c:v>
                </c:pt>
                <c:pt idx="2">
                  <c:v>0.42343931600000001</c:v>
                </c:pt>
                <c:pt idx="3">
                  <c:v>0.631617286</c:v>
                </c:pt>
                <c:pt idx="4">
                  <c:v>1.0097235360000001</c:v>
                </c:pt>
                <c:pt idx="5">
                  <c:v>0.83065973699999995</c:v>
                </c:pt>
                <c:pt idx="6">
                  <c:v>1.6073440000000001</c:v>
                </c:pt>
                <c:pt idx="7">
                  <c:v>1.8574658509999999</c:v>
                </c:pt>
                <c:pt idx="8">
                  <c:v>1.764836345</c:v>
                </c:pt>
                <c:pt idx="9">
                  <c:v>1.572537211</c:v>
                </c:pt>
                <c:pt idx="10">
                  <c:v>0.39848365699999999</c:v>
                </c:pt>
                <c:pt idx="11">
                  <c:v>5.2400268E-2</c:v>
                </c:pt>
                <c:pt idx="12">
                  <c:v>0.14714861600000001</c:v>
                </c:pt>
                <c:pt idx="13">
                  <c:v>7.0115387000000001E-2</c:v>
                </c:pt>
                <c:pt idx="14">
                  <c:v>0.12914251500000001</c:v>
                </c:pt>
                <c:pt idx="15">
                  <c:v>0.26766969000000002</c:v>
                </c:pt>
                <c:pt idx="16">
                  <c:v>0.26230386900000002</c:v>
                </c:pt>
                <c:pt idx="17">
                  <c:v>0.16480388400000001</c:v>
                </c:pt>
                <c:pt idx="18">
                  <c:v>7.0925057999999999E-2</c:v>
                </c:pt>
                <c:pt idx="19">
                  <c:v>3.5275189999999998E-3</c:v>
                </c:pt>
                <c:pt idx="20">
                  <c:v>1.1406726000000001E-2</c:v>
                </c:pt>
                <c:pt idx="21">
                  <c:v>5.5017130000000001E-3</c:v>
                </c:pt>
                <c:pt idx="22">
                  <c:v>9.8919569999999998E-3</c:v>
                </c:pt>
                <c:pt idx="23">
                  <c:v>1.2631806000000001E-2</c:v>
                </c:pt>
                <c:pt idx="24">
                  <c:v>6.3263546000000004E-2</c:v>
                </c:pt>
                <c:pt idx="25">
                  <c:v>0.128421325</c:v>
                </c:pt>
                <c:pt idx="26">
                  <c:v>0.34751135399999999</c:v>
                </c:pt>
                <c:pt idx="27">
                  <c:v>0.31633340500000001</c:v>
                </c:pt>
                <c:pt idx="28">
                  <c:v>0.22808205200000001</c:v>
                </c:pt>
                <c:pt idx="29">
                  <c:v>8.4035391000000001E-2</c:v>
                </c:pt>
              </c:numCache>
            </c:numRef>
          </c:val>
        </c:ser>
        <c:dLbls>
          <c:showLegendKey val="0"/>
          <c:showVal val="0"/>
          <c:showCatName val="0"/>
          <c:showSerName val="0"/>
          <c:showPercent val="0"/>
          <c:showBubbleSize val="0"/>
        </c:dLbls>
        <c:gapWidth val="150"/>
        <c:axId val="209896888"/>
        <c:axId val="209898456"/>
      </c:barChart>
      <c:catAx>
        <c:axId val="209896888"/>
        <c:scaling>
          <c:orientation val="minMax"/>
        </c:scaling>
        <c:delete val="0"/>
        <c:axPos val="b"/>
        <c:majorTickMark val="out"/>
        <c:minorTickMark val="none"/>
        <c:tickLblPos val="nextTo"/>
        <c:crossAx val="209898456"/>
        <c:crosses val="autoZero"/>
        <c:auto val="1"/>
        <c:lblAlgn val="ctr"/>
        <c:lblOffset val="100"/>
        <c:noMultiLvlLbl val="0"/>
      </c:catAx>
      <c:valAx>
        <c:axId val="209898456"/>
        <c:scaling>
          <c:orientation val="minMax"/>
        </c:scaling>
        <c:delete val="0"/>
        <c:axPos val="l"/>
        <c:majorGridlines/>
        <c:numFmt formatCode="0,000" sourceLinked="1"/>
        <c:majorTickMark val="out"/>
        <c:minorTickMark val="none"/>
        <c:tickLblPos val="nextTo"/>
        <c:crossAx val="209896888"/>
        <c:crosses val="autoZero"/>
        <c:crossBetween val="between"/>
      </c:valAx>
    </c:plotArea>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6D307A-FB42-4078-9324-9BDFAF897579}"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83F1B-0C3B-4A58-8AB2-D0289707D269}" type="slidenum">
              <a:rPr lang="en-US" smtClean="0"/>
              <a:t>‹#›</a:t>
            </a:fld>
            <a:endParaRPr lang="en-US"/>
          </a:p>
        </p:txBody>
      </p:sp>
    </p:spTree>
    <p:extLst>
      <p:ext uri="{BB962C8B-B14F-4D97-AF65-F5344CB8AC3E}">
        <p14:creationId xmlns:p14="http://schemas.microsoft.com/office/powerpoint/2010/main" val="3893484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6D307A-FB42-4078-9324-9BDFAF897579}"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83F1B-0C3B-4A58-8AB2-D0289707D269}" type="slidenum">
              <a:rPr lang="en-US" smtClean="0"/>
              <a:t>‹#›</a:t>
            </a:fld>
            <a:endParaRPr lang="en-US"/>
          </a:p>
        </p:txBody>
      </p:sp>
    </p:spTree>
    <p:extLst>
      <p:ext uri="{BB962C8B-B14F-4D97-AF65-F5344CB8AC3E}">
        <p14:creationId xmlns:p14="http://schemas.microsoft.com/office/powerpoint/2010/main" val="203778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6D307A-FB42-4078-9324-9BDFAF897579}"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83F1B-0C3B-4A58-8AB2-D0289707D269}" type="slidenum">
              <a:rPr lang="en-US" smtClean="0"/>
              <a:t>‹#›</a:t>
            </a:fld>
            <a:endParaRPr lang="en-US"/>
          </a:p>
        </p:txBody>
      </p:sp>
    </p:spTree>
    <p:extLst>
      <p:ext uri="{BB962C8B-B14F-4D97-AF65-F5344CB8AC3E}">
        <p14:creationId xmlns:p14="http://schemas.microsoft.com/office/powerpoint/2010/main" val="142191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6D307A-FB42-4078-9324-9BDFAF897579}"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83F1B-0C3B-4A58-8AB2-D0289707D269}" type="slidenum">
              <a:rPr lang="en-US" smtClean="0"/>
              <a:t>‹#›</a:t>
            </a:fld>
            <a:endParaRPr lang="en-US"/>
          </a:p>
        </p:txBody>
      </p:sp>
    </p:spTree>
    <p:extLst>
      <p:ext uri="{BB962C8B-B14F-4D97-AF65-F5344CB8AC3E}">
        <p14:creationId xmlns:p14="http://schemas.microsoft.com/office/powerpoint/2010/main" val="1068673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6D307A-FB42-4078-9324-9BDFAF897579}"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83F1B-0C3B-4A58-8AB2-D0289707D269}" type="slidenum">
              <a:rPr lang="en-US" smtClean="0"/>
              <a:t>‹#›</a:t>
            </a:fld>
            <a:endParaRPr lang="en-US"/>
          </a:p>
        </p:txBody>
      </p:sp>
    </p:spTree>
    <p:extLst>
      <p:ext uri="{BB962C8B-B14F-4D97-AF65-F5344CB8AC3E}">
        <p14:creationId xmlns:p14="http://schemas.microsoft.com/office/powerpoint/2010/main" val="1419524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6D307A-FB42-4078-9324-9BDFAF897579}" type="datetimeFigureOut">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83F1B-0C3B-4A58-8AB2-D0289707D269}" type="slidenum">
              <a:rPr lang="en-US" smtClean="0"/>
              <a:t>‹#›</a:t>
            </a:fld>
            <a:endParaRPr lang="en-US"/>
          </a:p>
        </p:txBody>
      </p:sp>
    </p:spTree>
    <p:extLst>
      <p:ext uri="{BB962C8B-B14F-4D97-AF65-F5344CB8AC3E}">
        <p14:creationId xmlns:p14="http://schemas.microsoft.com/office/powerpoint/2010/main" val="2722417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6D307A-FB42-4078-9324-9BDFAF897579}" type="datetimeFigureOut">
              <a:rPr lang="en-US" smtClean="0"/>
              <a:t>5/29/2017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583F1B-0C3B-4A58-8AB2-D0289707D269}" type="slidenum">
              <a:rPr lang="en-US" smtClean="0"/>
              <a:t>‹#›</a:t>
            </a:fld>
            <a:endParaRPr lang="en-US"/>
          </a:p>
        </p:txBody>
      </p:sp>
    </p:spTree>
    <p:extLst>
      <p:ext uri="{BB962C8B-B14F-4D97-AF65-F5344CB8AC3E}">
        <p14:creationId xmlns:p14="http://schemas.microsoft.com/office/powerpoint/2010/main" val="1583048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6D307A-FB42-4078-9324-9BDFAF897579}" type="datetimeFigureOut">
              <a:rPr lang="en-US" smtClean="0"/>
              <a:t>5/29/2017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583F1B-0C3B-4A58-8AB2-D0289707D269}" type="slidenum">
              <a:rPr lang="en-US" smtClean="0"/>
              <a:t>‹#›</a:t>
            </a:fld>
            <a:endParaRPr lang="en-US"/>
          </a:p>
        </p:txBody>
      </p:sp>
    </p:spTree>
    <p:extLst>
      <p:ext uri="{BB962C8B-B14F-4D97-AF65-F5344CB8AC3E}">
        <p14:creationId xmlns:p14="http://schemas.microsoft.com/office/powerpoint/2010/main" val="2860683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6D307A-FB42-4078-9324-9BDFAF897579}" type="datetimeFigureOut">
              <a:rPr lang="en-US" smtClean="0"/>
              <a:t>5/29/2017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583F1B-0C3B-4A58-8AB2-D0289707D269}" type="slidenum">
              <a:rPr lang="en-US" smtClean="0"/>
              <a:t>‹#›</a:t>
            </a:fld>
            <a:endParaRPr lang="en-US"/>
          </a:p>
        </p:txBody>
      </p:sp>
    </p:spTree>
    <p:extLst>
      <p:ext uri="{BB962C8B-B14F-4D97-AF65-F5344CB8AC3E}">
        <p14:creationId xmlns:p14="http://schemas.microsoft.com/office/powerpoint/2010/main" val="580630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6D307A-FB42-4078-9324-9BDFAF897579}" type="datetimeFigureOut">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83F1B-0C3B-4A58-8AB2-D0289707D269}" type="slidenum">
              <a:rPr lang="en-US" smtClean="0"/>
              <a:t>‹#›</a:t>
            </a:fld>
            <a:endParaRPr lang="en-US"/>
          </a:p>
        </p:txBody>
      </p:sp>
    </p:spTree>
    <p:extLst>
      <p:ext uri="{BB962C8B-B14F-4D97-AF65-F5344CB8AC3E}">
        <p14:creationId xmlns:p14="http://schemas.microsoft.com/office/powerpoint/2010/main" val="3738141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6D307A-FB42-4078-9324-9BDFAF897579}" type="datetimeFigureOut">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83F1B-0C3B-4A58-8AB2-D0289707D269}" type="slidenum">
              <a:rPr lang="en-US" smtClean="0"/>
              <a:t>‹#›</a:t>
            </a:fld>
            <a:endParaRPr lang="en-US"/>
          </a:p>
        </p:txBody>
      </p:sp>
    </p:spTree>
    <p:extLst>
      <p:ext uri="{BB962C8B-B14F-4D97-AF65-F5344CB8AC3E}">
        <p14:creationId xmlns:p14="http://schemas.microsoft.com/office/powerpoint/2010/main" val="2444455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6D307A-FB42-4078-9324-9BDFAF897579}" type="datetimeFigureOut">
              <a:rPr lang="en-US" smtClean="0"/>
              <a:t>5/29/2017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583F1B-0C3B-4A58-8AB2-D0289707D269}" type="slidenum">
              <a:rPr lang="en-US" smtClean="0"/>
              <a:t>‹#›</a:t>
            </a:fld>
            <a:endParaRPr lang="en-US"/>
          </a:p>
        </p:txBody>
      </p:sp>
    </p:spTree>
    <p:extLst>
      <p:ext uri="{BB962C8B-B14F-4D97-AF65-F5344CB8AC3E}">
        <p14:creationId xmlns:p14="http://schemas.microsoft.com/office/powerpoint/2010/main" val="3473939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Scoring the genome</a:t>
            </a:r>
            <a:endParaRPr lang="en-US" dirty="0"/>
          </a:p>
        </p:txBody>
      </p:sp>
      <p:sp>
        <p:nvSpPr>
          <p:cNvPr id="4" name="Content Placeholder 3"/>
          <p:cNvSpPr>
            <a:spLocks noGrp="1"/>
          </p:cNvSpPr>
          <p:nvPr>
            <p:ph idx="1"/>
          </p:nvPr>
        </p:nvSpPr>
        <p:spPr/>
        <p:txBody>
          <a:bodyPr/>
          <a:lstStyle/>
          <a:p>
            <a:r>
              <a:rPr lang="en-US" dirty="0" smtClean="0"/>
              <a:t>Sequence logo PSSM matrix from the uptake bias motif was used to score the donor reference genome using a sliding window of 30 bases</a:t>
            </a:r>
          </a:p>
          <a:p>
            <a:endParaRPr lang="en-US" dirty="0" smtClean="0"/>
          </a:p>
          <a:p>
            <a:r>
              <a:rPr lang="en-US" dirty="0" smtClean="0"/>
              <a:t>This process was done twice, one for the forward or “Watson strand” and the other for the reverse or “Crick strand”. </a:t>
            </a:r>
          </a:p>
          <a:p>
            <a:endParaRPr lang="en-US" dirty="0"/>
          </a:p>
          <a:p>
            <a:r>
              <a:rPr lang="en-US" dirty="0" smtClean="0"/>
              <a:t>The reverse strand was score using a reverse complement PSSM matrix. As a result of this, in the “Crick strand” the focal position of the sliding window is the position 30 of the motif.  </a:t>
            </a:r>
            <a:endParaRPr lang="en-US" dirty="0"/>
          </a:p>
        </p:txBody>
      </p:sp>
    </p:spTree>
    <p:extLst>
      <p:ext uri="{BB962C8B-B14F-4D97-AF65-F5344CB8AC3E}">
        <p14:creationId xmlns:p14="http://schemas.microsoft.com/office/powerpoint/2010/main" val="3873686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0761" y="1275020"/>
            <a:ext cx="11526591" cy="128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21972" y="1511999"/>
            <a:ext cx="309094" cy="369332"/>
          </a:xfrm>
          <a:prstGeom prst="rect">
            <a:avLst/>
          </a:prstGeom>
          <a:noFill/>
        </p:spPr>
        <p:txBody>
          <a:bodyPr wrap="square" rtlCol="0">
            <a:spAutoFit/>
          </a:bodyPr>
          <a:lstStyle/>
          <a:p>
            <a:r>
              <a:rPr lang="en-US" dirty="0" smtClean="0"/>
              <a:t>1</a:t>
            </a:r>
            <a:endParaRPr lang="en-US" dirty="0"/>
          </a:p>
        </p:txBody>
      </p:sp>
      <p:sp>
        <p:nvSpPr>
          <p:cNvPr id="9" name="TextBox 8"/>
          <p:cNvSpPr txBox="1"/>
          <p:nvPr/>
        </p:nvSpPr>
        <p:spPr>
          <a:xfrm>
            <a:off x="3115080" y="1449420"/>
            <a:ext cx="551646" cy="369332"/>
          </a:xfrm>
          <a:prstGeom prst="rect">
            <a:avLst/>
          </a:prstGeom>
          <a:noFill/>
        </p:spPr>
        <p:txBody>
          <a:bodyPr wrap="square" rtlCol="0">
            <a:spAutoFit/>
          </a:bodyPr>
          <a:lstStyle/>
          <a:p>
            <a:r>
              <a:rPr lang="en-US" dirty="0"/>
              <a:t>3</a:t>
            </a:r>
            <a:r>
              <a:rPr lang="en-US" dirty="0" smtClean="0"/>
              <a:t>0</a:t>
            </a:r>
            <a:endParaRPr lang="en-US" dirty="0"/>
          </a:p>
        </p:txBody>
      </p:sp>
      <p:sp>
        <p:nvSpPr>
          <p:cNvPr id="10" name="TextBox 9"/>
          <p:cNvSpPr txBox="1"/>
          <p:nvPr/>
        </p:nvSpPr>
        <p:spPr>
          <a:xfrm>
            <a:off x="5694612" y="1449420"/>
            <a:ext cx="551646" cy="369332"/>
          </a:xfrm>
          <a:prstGeom prst="rect">
            <a:avLst/>
          </a:prstGeom>
          <a:noFill/>
        </p:spPr>
        <p:txBody>
          <a:bodyPr wrap="square" rtlCol="0">
            <a:spAutoFit/>
          </a:bodyPr>
          <a:lstStyle/>
          <a:p>
            <a:r>
              <a:rPr lang="en-US" dirty="0" smtClean="0"/>
              <a:t>60</a:t>
            </a:r>
            <a:endParaRPr lang="en-US" dirty="0"/>
          </a:p>
        </p:txBody>
      </p:sp>
      <p:sp>
        <p:nvSpPr>
          <p:cNvPr id="11" name="TextBox 10"/>
          <p:cNvSpPr txBox="1"/>
          <p:nvPr/>
        </p:nvSpPr>
        <p:spPr>
          <a:xfrm>
            <a:off x="8457126" y="1505301"/>
            <a:ext cx="551646" cy="369332"/>
          </a:xfrm>
          <a:prstGeom prst="rect">
            <a:avLst/>
          </a:prstGeom>
          <a:noFill/>
        </p:spPr>
        <p:txBody>
          <a:bodyPr wrap="square" rtlCol="0">
            <a:spAutoFit/>
          </a:bodyPr>
          <a:lstStyle/>
          <a:p>
            <a:r>
              <a:rPr lang="en-US" dirty="0" smtClean="0"/>
              <a:t>90</a:t>
            </a:r>
            <a:endParaRPr lang="en-US" dirty="0"/>
          </a:p>
        </p:txBody>
      </p:sp>
      <p:sp>
        <p:nvSpPr>
          <p:cNvPr id="13" name="TextBox 12"/>
          <p:cNvSpPr txBox="1"/>
          <p:nvPr/>
        </p:nvSpPr>
        <p:spPr>
          <a:xfrm>
            <a:off x="11379561" y="1505301"/>
            <a:ext cx="551646" cy="369332"/>
          </a:xfrm>
          <a:prstGeom prst="rect">
            <a:avLst/>
          </a:prstGeom>
          <a:noFill/>
        </p:spPr>
        <p:txBody>
          <a:bodyPr wrap="square" rtlCol="0">
            <a:spAutoFit/>
          </a:bodyPr>
          <a:lstStyle/>
          <a:p>
            <a:r>
              <a:rPr lang="en-US" dirty="0" smtClean="0"/>
              <a:t>120</a:t>
            </a:r>
            <a:endParaRPr lang="en-US" dirty="0"/>
          </a:p>
        </p:txBody>
      </p:sp>
      <p:graphicFrame>
        <p:nvGraphicFramePr>
          <p:cNvPr id="16" name="Chart 15"/>
          <p:cNvGraphicFramePr>
            <a:graphicFrameLocks/>
          </p:cNvGraphicFramePr>
          <p:nvPr>
            <p:extLst>
              <p:ext uri="{D42A27DB-BD31-4B8C-83A1-F6EECF244321}">
                <p14:modId xmlns:p14="http://schemas.microsoft.com/office/powerpoint/2010/main" val="1318249714"/>
              </p:ext>
            </p:extLst>
          </p:nvPr>
        </p:nvGraphicFramePr>
        <p:xfrm>
          <a:off x="0" y="2588665"/>
          <a:ext cx="12192000" cy="2197227"/>
        </p:xfrm>
        <a:graphic>
          <a:graphicData uri="http://schemas.openxmlformats.org/drawingml/2006/chart">
            <c:chart xmlns:c="http://schemas.openxmlformats.org/drawingml/2006/chart" xmlns:r="http://schemas.openxmlformats.org/officeDocument/2006/relationships" r:id="rId2"/>
          </a:graphicData>
        </a:graphic>
      </p:graphicFrame>
      <p:sp>
        <p:nvSpPr>
          <p:cNvPr id="17" name="Rectangle 16"/>
          <p:cNvSpPr/>
          <p:nvPr/>
        </p:nvSpPr>
        <p:spPr>
          <a:xfrm>
            <a:off x="3210598" y="967935"/>
            <a:ext cx="2829594" cy="9015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flipH="1">
            <a:off x="772733" y="1881331"/>
            <a:ext cx="2437865" cy="7073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0" idx="2"/>
          </p:cNvCxnSpPr>
          <p:nvPr/>
        </p:nvCxnSpPr>
        <p:spPr>
          <a:xfrm>
            <a:off x="5970435" y="1818752"/>
            <a:ext cx="6143214" cy="7624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5" name="Table 24"/>
          <p:cNvGraphicFramePr>
            <a:graphicFrameLocks noGrp="1"/>
          </p:cNvGraphicFramePr>
          <p:nvPr>
            <p:extLst>
              <p:ext uri="{D42A27DB-BD31-4B8C-83A1-F6EECF244321}">
                <p14:modId xmlns:p14="http://schemas.microsoft.com/office/powerpoint/2010/main" val="2872815798"/>
              </p:ext>
            </p:extLst>
          </p:nvPr>
        </p:nvGraphicFramePr>
        <p:xfrm>
          <a:off x="118061" y="5023706"/>
          <a:ext cx="12034231" cy="1483944"/>
        </p:xfrm>
        <a:graphic>
          <a:graphicData uri="http://schemas.openxmlformats.org/drawingml/2006/table">
            <a:tbl>
              <a:tblPr/>
              <a:tblGrid>
                <a:gridCol w="388201"/>
                <a:gridCol w="388201"/>
                <a:gridCol w="388201"/>
                <a:gridCol w="388201"/>
                <a:gridCol w="388201"/>
                <a:gridCol w="388201"/>
                <a:gridCol w="388201"/>
                <a:gridCol w="388201"/>
                <a:gridCol w="388201"/>
                <a:gridCol w="388201"/>
                <a:gridCol w="388201"/>
                <a:gridCol w="388201"/>
                <a:gridCol w="388201"/>
                <a:gridCol w="388201"/>
                <a:gridCol w="388201"/>
                <a:gridCol w="388201"/>
                <a:gridCol w="388201"/>
                <a:gridCol w="388201"/>
                <a:gridCol w="388201"/>
                <a:gridCol w="388201"/>
                <a:gridCol w="388201"/>
                <a:gridCol w="388201"/>
                <a:gridCol w="388201"/>
                <a:gridCol w="388201"/>
                <a:gridCol w="388201"/>
                <a:gridCol w="388201"/>
                <a:gridCol w="388201"/>
                <a:gridCol w="388201"/>
                <a:gridCol w="388201"/>
                <a:gridCol w="388201"/>
                <a:gridCol w="388201"/>
              </a:tblGrid>
              <a:tr h="247324">
                <a:tc>
                  <a:txBody>
                    <a:bodyPr/>
                    <a:lstStyle/>
                    <a:p>
                      <a:pPr algn="l" fontAlgn="b"/>
                      <a:endParaRPr lang="es-EC" sz="1100" b="0" i="0" u="none" strike="noStrike" dirty="0">
                        <a:solidFill>
                          <a:srgbClr val="000000"/>
                        </a:solidFill>
                        <a:effectLst/>
                        <a:latin typeface="Calibri" panose="020F0502020204030204" pitchFamily="34" charset="0"/>
                      </a:endParaRPr>
                    </a:p>
                  </a:txBody>
                  <a:tcPr marL="5300" marR="5300" marT="5300" marB="0" anchor="b">
                    <a:lnL>
                      <a:noFill/>
                    </a:lnL>
                    <a:lnR>
                      <a:noFill/>
                    </a:lnR>
                    <a:lnT>
                      <a:noFill/>
                    </a:lnT>
                    <a:lnB>
                      <a:noFill/>
                    </a:lnB>
                  </a:tcPr>
                </a:tc>
                <a:tc>
                  <a:txBody>
                    <a:bodyPr/>
                    <a:lstStyle/>
                    <a:p>
                      <a:pPr algn="l" fontAlgn="b"/>
                      <a:r>
                        <a:rPr lang="es-EC" sz="1100" b="0" i="0" u="none" strike="noStrike">
                          <a:solidFill>
                            <a:srgbClr val="000000"/>
                          </a:solidFill>
                          <a:effectLst/>
                          <a:latin typeface="Calibri" panose="020F0502020204030204" pitchFamily="34" charset="0"/>
                        </a:rPr>
                        <a:t>V1</a:t>
                      </a:r>
                    </a:p>
                  </a:txBody>
                  <a:tcPr marL="5300" marR="5300" marT="5300" marB="0" anchor="b">
                    <a:lnL>
                      <a:noFill/>
                    </a:lnL>
                    <a:lnR>
                      <a:noFill/>
                    </a:lnR>
                    <a:lnT>
                      <a:noFill/>
                    </a:lnT>
                    <a:lnB>
                      <a:noFill/>
                    </a:lnB>
                  </a:tcPr>
                </a:tc>
                <a:tc>
                  <a:txBody>
                    <a:bodyPr/>
                    <a:lstStyle/>
                    <a:p>
                      <a:pPr algn="l" fontAlgn="b"/>
                      <a:r>
                        <a:rPr lang="es-EC" sz="1100" b="0" i="0" u="none" strike="noStrike">
                          <a:solidFill>
                            <a:srgbClr val="000000"/>
                          </a:solidFill>
                          <a:effectLst/>
                          <a:latin typeface="Calibri" panose="020F0502020204030204" pitchFamily="34" charset="0"/>
                        </a:rPr>
                        <a:t>V2</a:t>
                      </a:r>
                    </a:p>
                  </a:txBody>
                  <a:tcPr marL="5300" marR="5300" marT="5300" marB="0" anchor="b">
                    <a:lnL>
                      <a:noFill/>
                    </a:lnL>
                    <a:lnR>
                      <a:noFill/>
                    </a:lnR>
                    <a:lnT>
                      <a:noFill/>
                    </a:lnT>
                    <a:lnB>
                      <a:noFill/>
                    </a:lnB>
                  </a:tcPr>
                </a:tc>
                <a:tc>
                  <a:txBody>
                    <a:bodyPr/>
                    <a:lstStyle/>
                    <a:p>
                      <a:pPr algn="l" fontAlgn="b"/>
                      <a:r>
                        <a:rPr lang="es-EC" sz="1100" b="0" i="0" u="none" strike="noStrike">
                          <a:solidFill>
                            <a:srgbClr val="000000"/>
                          </a:solidFill>
                          <a:effectLst/>
                          <a:latin typeface="Calibri" panose="020F0502020204030204" pitchFamily="34" charset="0"/>
                        </a:rPr>
                        <a:t>V3</a:t>
                      </a:r>
                    </a:p>
                  </a:txBody>
                  <a:tcPr marL="5300" marR="5300" marT="5300" marB="0" anchor="b">
                    <a:lnL>
                      <a:noFill/>
                    </a:lnL>
                    <a:lnR>
                      <a:noFill/>
                    </a:lnR>
                    <a:lnT>
                      <a:noFill/>
                    </a:lnT>
                    <a:lnB>
                      <a:noFill/>
                    </a:lnB>
                  </a:tcPr>
                </a:tc>
                <a:tc>
                  <a:txBody>
                    <a:bodyPr/>
                    <a:lstStyle/>
                    <a:p>
                      <a:pPr algn="l" fontAlgn="b"/>
                      <a:r>
                        <a:rPr lang="es-EC" sz="1100" b="0" i="0" u="none" strike="noStrike">
                          <a:solidFill>
                            <a:srgbClr val="000000"/>
                          </a:solidFill>
                          <a:effectLst/>
                          <a:latin typeface="Calibri" panose="020F0502020204030204" pitchFamily="34" charset="0"/>
                        </a:rPr>
                        <a:t>V4</a:t>
                      </a:r>
                    </a:p>
                  </a:txBody>
                  <a:tcPr marL="5300" marR="5300" marT="5300" marB="0" anchor="b">
                    <a:lnL>
                      <a:noFill/>
                    </a:lnL>
                    <a:lnR>
                      <a:noFill/>
                    </a:lnR>
                    <a:lnT>
                      <a:noFill/>
                    </a:lnT>
                    <a:lnB>
                      <a:noFill/>
                    </a:lnB>
                  </a:tcPr>
                </a:tc>
                <a:tc>
                  <a:txBody>
                    <a:bodyPr/>
                    <a:lstStyle/>
                    <a:p>
                      <a:pPr algn="l" fontAlgn="b"/>
                      <a:r>
                        <a:rPr lang="es-EC" sz="1100" b="0" i="0" u="none" strike="noStrike">
                          <a:solidFill>
                            <a:srgbClr val="000000"/>
                          </a:solidFill>
                          <a:effectLst/>
                          <a:latin typeface="Calibri" panose="020F0502020204030204" pitchFamily="34" charset="0"/>
                        </a:rPr>
                        <a:t>V5</a:t>
                      </a:r>
                    </a:p>
                  </a:txBody>
                  <a:tcPr marL="5300" marR="5300" marT="5300" marB="0" anchor="b">
                    <a:lnL>
                      <a:noFill/>
                    </a:lnL>
                    <a:lnR>
                      <a:noFill/>
                    </a:lnR>
                    <a:lnT>
                      <a:noFill/>
                    </a:lnT>
                    <a:lnB>
                      <a:noFill/>
                    </a:lnB>
                  </a:tcPr>
                </a:tc>
                <a:tc>
                  <a:txBody>
                    <a:bodyPr/>
                    <a:lstStyle/>
                    <a:p>
                      <a:pPr algn="l" fontAlgn="b"/>
                      <a:r>
                        <a:rPr lang="es-EC" sz="1100" b="0" i="0" u="none" strike="noStrike">
                          <a:solidFill>
                            <a:srgbClr val="000000"/>
                          </a:solidFill>
                          <a:effectLst/>
                          <a:latin typeface="Calibri" panose="020F0502020204030204" pitchFamily="34" charset="0"/>
                        </a:rPr>
                        <a:t>V6</a:t>
                      </a:r>
                    </a:p>
                  </a:txBody>
                  <a:tcPr marL="5300" marR="5300" marT="5300" marB="0" anchor="b">
                    <a:lnL>
                      <a:noFill/>
                    </a:lnL>
                    <a:lnR>
                      <a:noFill/>
                    </a:lnR>
                    <a:lnT>
                      <a:noFill/>
                    </a:lnT>
                    <a:lnB>
                      <a:noFill/>
                    </a:lnB>
                  </a:tcPr>
                </a:tc>
                <a:tc>
                  <a:txBody>
                    <a:bodyPr/>
                    <a:lstStyle/>
                    <a:p>
                      <a:pPr algn="l" fontAlgn="b"/>
                      <a:r>
                        <a:rPr lang="es-EC" sz="1100" b="0" i="0" u="none" strike="noStrike">
                          <a:solidFill>
                            <a:srgbClr val="000000"/>
                          </a:solidFill>
                          <a:effectLst/>
                          <a:latin typeface="Calibri" panose="020F0502020204030204" pitchFamily="34" charset="0"/>
                        </a:rPr>
                        <a:t>V7</a:t>
                      </a:r>
                    </a:p>
                  </a:txBody>
                  <a:tcPr marL="5300" marR="5300" marT="5300" marB="0" anchor="b">
                    <a:lnL>
                      <a:noFill/>
                    </a:lnL>
                    <a:lnR>
                      <a:noFill/>
                    </a:lnR>
                    <a:lnT>
                      <a:noFill/>
                    </a:lnT>
                    <a:lnB>
                      <a:noFill/>
                    </a:lnB>
                  </a:tcPr>
                </a:tc>
                <a:tc>
                  <a:txBody>
                    <a:bodyPr/>
                    <a:lstStyle/>
                    <a:p>
                      <a:pPr algn="l" fontAlgn="b"/>
                      <a:r>
                        <a:rPr lang="es-EC" sz="1100" b="0" i="0" u="none" strike="noStrike">
                          <a:solidFill>
                            <a:srgbClr val="000000"/>
                          </a:solidFill>
                          <a:effectLst/>
                          <a:latin typeface="Calibri" panose="020F0502020204030204" pitchFamily="34" charset="0"/>
                        </a:rPr>
                        <a:t>V8</a:t>
                      </a:r>
                    </a:p>
                  </a:txBody>
                  <a:tcPr marL="5300" marR="5300" marT="5300" marB="0" anchor="b">
                    <a:lnL>
                      <a:noFill/>
                    </a:lnL>
                    <a:lnR>
                      <a:noFill/>
                    </a:lnR>
                    <a:lnT>
                      <a:noFill/>
                    </a:lnT>
                    <a:lnB>
                      <a:noFill/>
                    </a:lnB>
                  </a:tcPr>
                </a:tc>
                <a:tc>
                  <a:txBody>
                    <a:bodyPr/>
                    <a:lstStyle/>
                    <a:p>
                      <a:pPr algn="l" fontAlgn="b"/>
                      <a:r>
                        <a:rPr lang="es-EC" sz="1100" b="0" i="0" u="none" strike="noStrike">
                          <a:solidFill>
                            <a:srgbClr val="000000"/>
                          </a:solidFill>
                          <a:effectLst/>
                          <a:latin typeface="Calibri" panose="020F0502020204030204" pitchFamily="34" charset="0"/>
                        </a:rPr>
                        <a:t>V9</a:t>
                      </a:r>
                    </a:p>
                  </a:txBody>
                  <a:tcPr marL="5300" marR="5300" marT="5300" marB="0" anchor="b">
                    <a:lnL>
                      <a:noFill/>
                    </a:lnL>
                    <a:lnR>
                      <a:noFill/>
                    </a:lnR>
                    <a:lnT>
                      <a:noFill/>
                    </a:lnT>
                    <a:lnB>
                      <a:noFill/>
                    </a:lnB>
                  </a:tcPr>
                </a:tc>
                <a:tc>
                  <a:txBody>
                    <a:bodyPr/>
                    <a:lstStyle/>
                    <a:p>
                      <a:pPr algn="l" fontAlgn="b"/>
                      <a:r>
                        <a:rPr lang="es-EC" sz="1100" b="0" i="0" u="none" strike="noStrike">
                          <a:solidFill>
                            <a:srgbClr val="000000"/>
                          </a:solidFill>
                          <a:effectLst/>
                          <a:latin typeface="Calibri" panose="020F0502020204030204" pitchFamily="34" charset="0"/>
                        </a:rPr>
                        <a:t>V10</a:t>
                      </a:r>
                    </a:p>
                  </a:txBody>
                  <a:tcPr marL="5300" marR="5300" marT="5300" marB="0" anchor="b">
                    <a:lnL>
                      <a:noFill/>
                    </a:lnL>
                    <a:lnR>
                      <a:noFill/>
                    </a:lnR>
                    <a:lnT>
                      <a:noFill/>
                    </a:lnT>
                    <a:lnB>
                      <a:noFill/>
                    </a:lnB>
                  </a:tcPr>
                </a:tc>
                <a:tc>
                  <a:txBody>
                    <a:bodyPr/>
                    <a:lstStyle/>
                    <a:p>
                      <a:pPr algn="l" fontAlgn="b"/>
                      <a:r>
                        <a:rPr lang="es-EC" sz="1100" b="0" i="0" u="none" strike="noStrike">
                          <a:solidFill>
                            <a:srgbClr val="000000"/>
                          </a:solidFill>
                          <a:effectLst/>
                          <a:latin typeface="Calibri" panose="020F0502020204030204" pitchFamily="34" charset="0"/>
                        </a:rPr>
                        <a:t>V11</a:t>
                      </a:r>
                    </a:p>
                  </a:txBody>
                  <a:tcPr marL="5300" marR="5300" marT="5300" marB="0" anchor="b">
                    <a:lnL>
                      <a:noFill/>
                    </a:lnL>
                    <a:lnR>
                      <a:noFill/>
                    </a:lnR>
                    <a:lnT>
                      <a:noFill/>
                    </a:lnT>
                    <a:lnB>
                      <a:noFill/>
                    </a:lnB>
                  </a:tcPr>
                </a:tc>
                <a:tc>
                  <a:txBody>
                    <a:bodyPr/>
                    <a:lstStyle/>
                    <a:p>
                      <a:pPr algn="l" fontAlgn="b"/>
                      <a:r>
                        <a:rPr lang="es-EC" sz="1100" b="0" i="0" u="none" strike="noStrike">
                          <a:solidFill>
                            <a:srgbClr val="000000"/>
                          </a:solidFill>
                          <a:effectLst/>
                          <a:latin typeface="Calibri" panose="020F0502020204030204" pitchFamily="34" charset="0"/>
                        </a:rPr>
                        <a:t>V12</a:t>
                      </a:r>
                    </a:p>
                  </a:txBody>
                  <a:tcPr marL="5300" marR="5300" marT="5300" marB="0" anchor="b">
                    <a:lnL>
                      <a:noFill/>
                    </a:lnL>
                    <a:lnR>
                      <a:noFill/>
                    </a:lnR>
                    <a:lnT>
                      <a:noFill/>
                    </a:lnT>
                    <a:lnB>
                      <a:noFill/>
                    </a:lnB>
                  </a:tcPr>
                </a:tc>
                <a:tc>
                  <a:txBody>
                    <a:bodyPr/>
                    <a:lstStyle/>
                    <a:p>
                      <a:pPr algn="l" fontAlgn="b"/>
                      <a:r>
                        <a:rPr lang="es-EC" sz="1100" b="0" i="0" u="none" strike="noStrike">
                          <a:solidFill>
                            <a:srgbClr val="000000"/>
                          </a:solidFill>
                          <a:effectLst/>
                          <a:latin typeface="Calibri" panose="020F0502020204030204" pitchFamily="34" charset="0"/>
                        </a:rPr>
                        <a:t>V13</a:t>
                      </a:r>
                    </a:p>
                  </a:txBody>
                  <a:tcPr marL="5300" marR="5300" marT="5300" marB="0" anchor="b">
                    <a:lnL>
                      <a:noFill/>
                    </a:lnL>
                    <a:lnR>
                      <a:noFill/>
                    </a:lnR>
                    <a:lnT>
                      <a:noFill/>
                    </a:lnT>
                    <a:lnB>
                      <a:noFill/>
                    </a:lnB>
                  </a:tcPr>
                </a:tc>
                <a:tc>
                  <a:txBody>
                    <a:bodyPr/>
                    <a:lstStyle/>
                    <a:p>
                      <a:pPr algn="l" fontAlgn="b"/>
                      <a:r>
                        <a:rPr lang="es-EC" sz="1100" b="0" i="0" u="none" strike="noStrike">
                          <a:solidFill>
                            <a:srgbClr val="000000"/>
                          </a:solidFill>
                          <a:effectLst/>
                          <a:latin typeface="Calibri" panose="020F0502020204030204" pitchFamily="34" charset="0"/>
                        </a:rPr>
                        <a:t>V14</a:t>
                      </a:r>
                    </a:p>
                  </a:txBody>
                  <a:tcPr marL="5300" marR="5300" marT="5300" marB="0" anchor="b">
                    <a:lnL>
                      <a:noFill/>
                    </a:lnL>
                    <a:lnR>
                      <a:noFill/>
                    </a:lnR>
                    <a:lnT>
                      <a:noFill/>
                    </a:lnT>
                    <a:lnB>
                      <a:noFill/>
                    </a:lnB>
                  </a:tcPr>
                </a:tc>
                <a:tc>
                  <a:txBody>
                    <a:bodyPr/>
                    <a:lstStyle/>
                    <a:p>
                      <a:pPr algn="l" fontAlgn="b"/>
                      <a:r>
                        <a:rPr lang="es-EC" sz="1100" b="0" i="0" u="none" strike="noStrike">
                          <a:solidFill>
                            <a:srgbClr val="000000"/>
                          </a:solidFill>
                          <a:effectLst/>
                          <a:latin typeface="Calibri" panose="020F0502020204030204" pitchFamily="34" charset="0"/>
                        </a:rPr>
                        <a:t>V15</a:t>
                      </a:r>
                    </a:p>
                  </a:txBody>
                  <a:tcPr marL="5300" marR="5300" marT="5300" marB="0" anchor="b">
                    <a:lnL>
                      <a:noFill/>
                    </a:lnL>
                    <a:lnR>
                      <a:noFill/>
                    </a:lnR>
                    <a:lnT>
                      <a:noFill/>
                    </a:lnT>
                    <a:lnB>
                      <a:noFill/>
                    </a:lnB>
                  </a:tcPr>
                </a:tc>
                <a:tc>
                  <a:txBody>
                    <a:bodyPr/>
                    <a:lstStyle/>
                    <a:p>
                      <a:pPr algn="l" fontAlgn="b"/>
                      <a:r>
                        <a:rPr lang="es-EC" sz="1100" b="0" i="0" u="none" strike="noStrike">
                          <a:solidFill>
                            <a:srgbClr val="000000"/>
                          </a:solidFill>
                          <a:effectLst/>
                          <a:latin typeface="Calibri" panose="020F0502020204030204" pitchFamily="34" charset="0"/>
                        </a:rPr>
                        <a:t>V16</a:t>
                      </a:r>
                    </a:p>
                  </a:txBody>
                  <a:tcPr marL="5300" marR="5300" marT="5300" marB="0" anchor="b">
                    <a:lnL>
                      <a:noFill/>
                    </a:lnL>
                    <a:lnR>
                      <a:noFill/>
                    </a:lnR>
                    <a:lnT>
                      <a:noFill/>
                    </a:lnT>
                    <a:lnB>
                      <a:noFill/>
                    </a:lnB>
                  </a:tcPr>
                </a:tc>
                <a:tc>
                  <a:txBody>
                    <a:bodyPr/>
                    <a:lstStyle/>
                    <a:p>
                      <a:pPr algn="l" fontAlgn="b"/>
                      <a:r>
                        <a:rPr lang="es-EC" sz="1100" b="0" i="0" u="none" strike="noStrike">
                          <a:solidFill>
                            <a:srgbClr val="000000"/>
                          </a:solidFill>
                          <a:effectLst/>
                          <a:latin typeface="Calibri" panose="020F0502020204030204" pitchFamily="34" charset="0"/>
                        </a:rPr>
                        <a:t>V17</a:t>
                      </a:r>
                    </a:p>
                  </a:txBody>
                  <a:tcPr marL="5300" marR="5300" marT="5300" marB="0" anchor="b">
                    <a:lnL>
                      <a:noFill/>
                    </a:lnL>
                    <a:lnR>
                      <a:noFill/>
                    </a:lnR>
                    <a:lnT>
                      <a:noFill/>
                    </a:lnT>
                    <a:lnB>
                      <a:noFill/>
                    </a:lnB>
                  </a:tcPr>
                </a:tc>
                <a:tc>
                  <a:txBody>
                    <a:bodyPr/>
                    <a:lstStyle/>
                    <a:p>
                      <a:pPr algn="l" fontAlgn="b"/>
                      <a:r>
                        <a:rPr lang="es-EC" sz="1100" b="0" i="0" u="none" strike="noStrike">
                          <a:solidFill>
                            <a:srgbClr val="000000"/>
                          </a:solidFill>
                          <a:effectLst/>
                          <a:latin typeface="Calibri" panose="020F0502020204030204" pitchFamily="34" charset="0"/>
                        </a:rPr>
                        <a:t>V18</a:t>
                      </a:r>
                    </a:p>
                  </a:txBody>
                  <a:tcPr marL="5300" marR="5300" marT="5300" marB="0" anchor="b">
                    <a:lnL>
                      <a:noFill/>
                    </a:lnL>
                    <a:lnR>
                      <a:noFill/>
                    </a:lnR>
                    <a:lnT>
                      <a:noFill/>
                    </a:lnT>
                    <a:lnB>
                      <a:noFill/>
                    </a:lnB>
                  </a:tcPr>
                </a:tc>
                <a:tc>
                  <a:txBody>
                    <a:bodyPr/>
                    <a:lstStyle/>
                    <a:p>
                      <a:pPr algn="l" fontAlgn="b"/>
                      <a:r>
                        <a:rPr lang="es-EC" sz="1100" b="0" i="0" u="none" strike="noStrike">
                          <a:solidFill>
                            <a:srgbClr val="000000"/>
                          </a:solidFill>
                          <a:effectLst/>
                          <a:latin typeface="Calibri" panose="020F0502020204030204" pitchFamily="34" charset="0"/>
                        </a:rPr>
                        <a:t>V19</a:t>
                      </a:r>
                    </a:p>
                  </a:txBody>
                  <a:tcPr marL="5300" marR="5300" marT="5300" marB="0" anchor="b">
                    <a:lnL>
                      <a:noFill/>
                    </a:lnL>
                    <a:lnR>
                      <a:noFill/>
                    </a:lnR>
                    <a:lnT>
                      <a:noFill/>
                    </a:lnT>
                    <a:lnB>
                      <a:noFill/>
                    </a:lnB>
                  </a:tcPr>
                </a:tc>
                <a:tc>
                  <a:txBody>
                    <a:bodyPr/>
                    <a:lstStyle/>
                    <a:p>
                      <a:pPr algn="l" fontAlgn="b"/>
                      <a:r>
                        <a:rPr lang="es-EC" sz="1100" b="0" i="0" u="none" strike="noStrike">
                          <a:solidFill>
                            <a:srgbClr val="000000"/>
                          </a:solidFill>
                          <a:effectLst/>
                          <a:latin typeface="Calibri" panose="020F0502020204030204" pitchFamily="34" charset="0"/>
                        </a:rPr>
                        <a:t>V20</a:t>
                      </a:r>
                    </a:p>
                  </a:txBody>
                  <a:tcPr marL="5300" marR="5300" marT="5300" marB="0" anchor="b">
                    <a:lnL>
                      <a:noFill/>
                    </a:lnL>
                    <a:lnR>
                      <a:noFill/>
                    </a:lnR>
                    <a:lnT>
                      <a:noFill/>
                    </a:lnT>
                    <a:lnB>
                      <a:noFill/>
                    </a:lnB>
                  </a:tcPr>
                </a:tc>
                <a:tc>
                  <a:txBody>
                    <a:bodyPr/>
                    <a:lstStyle/>
                    <a:p>
                      <a:pPr algn="l" fontAlgn="b"/>
                      <a:r>
                        <a:rPr lang="es-EC" sz="1100" b="0" i="0" u="none" strike="noStrike">
                          <a:solidFill>
                            <a:srgbClr val="000000"/>
                          </a:solidFill>
                          <a:effectLst/>
                          <a:latin typeface="Calibri" panose="020F0502020204030204" pitchFamily="34" charset="0"/>
                        </a:rPr>
                        <a:t>V21</a:t>
                      </a:r>
                    </a:p>
                  </a:txBody>
                  <a:tcPr marL="5300" marR="5300" marT="5300" marB="0" anchor="b">
                    <a:lnL>
                      <a:noFill/>
                    </a:lnL>
                    <a:lnR>
                      <a:noFill/>
                    </a:lnR>
                    <a:lnT>
                      <a:noFill/>
                    </a:lnT>
                    <a:lnB>
                      <a:noFill/>
                    </a:lnB>
                  </a:tcPr>
                </a:tc>
                <a:tc>
                  <a:txBody>
                    <a:bodyPr/>
                    <a:lstStyle/>
                    <a:p>
                      <a:pPr algn="l" fontAlgn="b"/>
                      <a:r>
                        <a:rPr lang="es-EC" sz="1100" b="0" i="0" u="none" strike="noStrike">
                          <a:solidFill>
                            <a:srgbClr val="000000"/>
                          </a:solidFill>
                          <a:effectLst/>
                          <a:latin typeface="Calibri" panose="020F0502020204030204" pitchFamily="34" charset="0"/>
                        </a:rPr>
                        <a:t>V22</a:t>
                      </a:r>
                    </a:p>
                  </a:txBody>
                  <a:tcPr marL="5300" marR="5300" marT="5300" marB="0" anchor="b">
                    <a:lnL>
                      <a:noFill/>
                    </a:lnL>
                    <a:lnR>
                      <a:noFill/>
                    </a:lnR>
                    <a:lnT>
                      <a:noFill/>
                    </a:lnT>
                    <a:lnB>
                      <a:noFill/>
                    </a:lnB>
                  </a:tcPr>
                </a:tc>
                <a:tc>
                  <a:txBody>
                    <a:bodyPr/>
                    <a:lstStyle/>
                    <a:p>
                      <a:pPr algn="l" fontAlgn="b"/>
                      <a:r>
                        <a:rPr lang="es-EC" sz="1100" b="0" i="0" u="none" strike="noStrike">
                          <a:solidFill>
                            <a:srgbClr val="000000"/>
                          </a:solidFill>
                          <a:effectLst/>
                          <a:latin typeface="Calibri" panose="020F0502020204030204" pitchFamily="34" charset="0"/>
                        </a:rPr>
                        <a:t>V23</a:t>
                      </a:r>
                    </a:p>
                  </a:txBody>
                  <a:tcPr marL="5300" marR="5300" marT="5300" marB="0" anchor="b">
                    <a:lnL>
                      <a:noFill/>
                    </a:lnL>
                    <a:lnR>
                      <a:noFill/>
                    </a:lnR>
                    <a:lnT>
                      <a:noFill/>
                    </a:lnT>
                    <a:lnB>
                      <a:noFill/>
                    </a:lnB>
                  </a:tcPr>
                </a:tc>
                <a:tc>
                  <a:txBody>
                    <a:bodyPr/>
                    <a:lstStyle/>
                    <a:p>
                      <a:pPr algn="l" fontAlgn="b"/>
                      <a:r>
                        <a:rPr lang="es-EC" sz="1100" b="0" i="0" u="none" strike="noStrike">
                          <a:solidFill>
                            <a:srgbClr val="000000"/>
                          </a:solidFill>
                          <a:effectLst/>
                          <a:latin typeface="Calibri" panose="020F0502020204030204" pitchFamily="34" charset="0"/>
                        </a:rPr>
                        <a:t>V24</a:t>
                      </a:r>
                    </a:p>
                  </a:txBody>
                  <a:tcPr marL="5300" marR="5300" marT="5300" marB="0" anchor="b">
                    <a:lnL>
                      <a:noFill/>
                    </a:lnL>
                    <a:lnR>
                      <a:noFill/>
                    </a:lnR>
                    <a:lnT>
                      <a:noFill/>
                    </a:lnT>
                    <a:lnB>
                      <a:noFill/>
                    </a:lnB>
                  </a:tcPr>
                </a:tc>
                <a:tc>
                  <a:txBody>
                    <a:bodyPr/>
                    <a:lstStyle/>
                    <a:p>
                      <a:pPr algn="l" fontAlgn="b"/>
                      <a:r>
                        <a:rPr lang="es-EC" sz="1100" b="0" i="0" u="none" strike="noStrike">
                          <a:solidFill>
                            <a:srgbClr val="000000"/>
                          </a:solidFill>
                          <a:effectLst/>
                          <a:latin typeface="Calibri" panose="020F0502020204030204" pitchFamily="34" charset="0"/>
                        </a:rPr>
                        <a:t>V25</a:t>
                      </a:r>
                    </a:p>
                  </a:txBody>
                  <a:tcPr marL="5300" marR="5300" marT="5300" marB="0" anchor="b">
                    <a:lnL>
                      <a:noFill/>
                    </a:lnL>
                    <a:lnR>
                      <a:noFill/>
                    </a:lnR>
                    <a:lnT>
                      <a:noFill/>
                    </a:lnT>
                    <a:lnB>
                      <a:noFill/>
                    </a:lnB>
                  </a:tcPr>
                </a:tc>
                <a:tc>
                  <a:txBody>
                    <a:bodyPr/>
                    <a:lstStyle/>
                    <a:p>
                      <a:pPr algn="l" fontAlgn="b"/>
                      <a:r>
                        <a:rPr lang="es-EC" sz="1100" b="0" i="0" u="none" strike="noStrike">
                          <a:solidFill>
                            <a:srgbClr val="000000"/>
                          </a:solidFill>
                          <a:effectLst/>
                          <a:latin typeface="Calibri" panose="020F0502020204030204" pitchFamily="34" charset="0"/>
                        </a:rPr>
                        <a:t>V26</a:t>
                      </a:r>
                    </a:p>
                  </a:txBody>
                  <a:tcPr marL="5300" marR="5300" marT="5300" marB="0" anchor="b">
                    <a:lnL>
                      <a:noFill/>
                    </a:lnL>
                    <a:lnR>
                      <a:noFill/>
                    </a:lnR>
                    <a:lnT>
                      <a:noFill/>
                    </a:lnT>
                    <a:lnB>
                      <a:noFill/>
                    </a:lnB>
                  </a:tcPr>
                </a:tc>
                <a:tc>
                  <a:txBody>
                    <a:bodyPr/>
                    <a:lstStyle/>
                    <a:p>
                      <a:pPr algn="l" fontAlgn="b"/>
                      <a:r>
                        <a:rPr lang="es-EC" sz="1100" b="0" i="0" u="none" strike="noStrike">
                          <a:solidFill>
                            <a:srgbClr val="000000"/>
                          </a:solidFill>
                          <a:effectLst/>
                          <a:latin typeface="Calibri" panose="020F0502020204030204" pitchFamily="34" charset="0"/>
                        </a:rPr>
                        <a:t>V27</a:t>
                      </a:r>
                    </a:p>
                  </a:txBody>
                  <a:tcPr marL="5300" marR="5300" marT="5300" marB="0" anchor="b">
                    <a:lnL>
                      <a:noFill/>
                    </a:lnL>
                    <a:lnR>
                      <a:noFill/>
                    </a:lnR>
                    <a:lnT>
                      <a:noFill/>
                    </a:lnT>
                    <a:lnB>
                      <a:noFill/>
                    </a:lnB>
                  </a:tcPr>
                </a:tc>
                <a:tc>
                  <a:txBody>
                    <a:bodyPr/>
                    <a:lstStyle/>
                    <a:p>
                      <a:pPr algn="l" fontAlgn="b"/>
                      <a:r>
                        <a:rPr lang="es-EC" sz="1100" b="0" i="0" u="none" strike="noStrike">
                          <a:solidFill>
                            <a:srgbClr val="000000"/>
                          </a:solidFill>
                          <a:effectLst/>
                          <a:latin typeface="Calibri" panose="020F0502020204030204" pitchFamily="34" charset="0"/>
                        </a:rPr>
                        <a:t>V28</a:t>
                      </a:r>
                    </a:p>
                  </a:txBody>
                  <a:tcPr marL="5300" marR="5300" marT="5300" marB="0" anchor="b">
                    <a:lnL>
                      <a:noFill/>
                    </a:lnL>
                    <a:lnR>
                      <a:noFill/>
                    </a:lnR>
                    <a:lnT>
                      <a:noFill/>
                    </a:lnT>
                    <a:lnB>
                      <a:noFill/>
                    </a:lnB>
                  </a:tcPr>
                </a:tc>
                <a:tc>
                  <a:txBody>
                    <a:bodyPr/>
                    <a:lstStyle/>
                    <a:p>
                      <a:pPr algn="l" fontAlgn="b"/>
                      <a:r>
                        <a:rPr lang="es-EC" sz="1100" b="0" i="0" u="none" strike="noStrike">
                          <a:solidFill>
                            <a:srgbClr val="000000"/>
                          </a:solidFill>
                          <a:effectLst/>
                          <a:latin typeface="Calibri" panose="020F0502020204030204" pitchFamily="34" charset="0"/>
                        </a:rPr>
                        <a:t>V29</a:t>
                      </a:r>
                    </a:p>
                  </a:txBody>
                  <a:tcPr marL="5300" marR="5300" marT="5300" marB="0" anchor="b">
                    <a:lnL>
                      <a:noFill/>
                    </a:lnL>
                    <a:lnR>
                      <a:noFill/>
                    </a:lnR>
                    <a:lnT>
                      <a:noFill/>
                    </a:lnT>
                    <a:lnB>
                      <a:noFill/>
                    </a:lnB>
                  </a:tcPr>
                </a:tc>
                <a:tc>
                  <a:txBody>
                    <a:bodyPr/>
                    <a:lstStyle/>
                    <a:p>
                      <a:pPr algn="l" fontAlgn="b"/>
                      <a:r>
                        <a:rPr lang="es-EC" sz="1100" b="0" i="0" u="none" strike="noStrike">
                          <a:solidFill>
                            <a:srgbClr val="000000"/>
                          </a:solidFill>
                          <a:effectLst/>
                          <a:latin typeface="Calibri" panose="020F0502020204030204" pitchFamily="34" charset="0"/>
                        </a:rPr>
                        <a:t>V30</a:t>
                      </a:r>
                    </a:p>
                  </a:txBody>
                  <a:tcPr marL="5300" marR="5300" marT="5300" marB="0" anchor="b">
                    <a:lnL>
                      <a:noFill/>
                    </a:lnL>
                    <a:lnR>
                      <a:noFill/>
                    </a:lnR>
                    <a:lnT>
                      <a:noFill/>
                    </a:lnT>
                    <a:lnB>
                      <a:noFill/>
                    </a:lnB>
                  </a:tcPr>
                </a:tc>
              </a:tr>
              <a:tr h="247324">
                <a:tc>
                  <a:txBody>
                    <a:bodyPr/>
                    <a:lstStyle/>
                    <a:p>
                      <a:pPr algn="l" fontAlgn="b"/>
                      <a:r>
                        <a:rPr lang="es-EC" sz="1100" b="0" i="0" u="none" strike="noStrike">
                          <a:solidFill>
                            <a:srgbClr val="000000"/>
                          </a:solidFill>
                          <a:effectLst/>
                          <a:latin typeface="Calibri" panose="020F0502020204030204" pitchFamily="34" charset="0"/>
                        </a:rPr>
                        <a:t>a</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0.071</a:t>
                      </a:r>
                    </a:p>
                  </a:txBody>
                  <a:tcPr marL="5300" marR="5300" marT="5300" marB="0" anchor="b">
                    <a:lnL>
                      <a:noFill/>
                    </a:lnL>
                    <a:lnR>
                      <a:noFill/>
                    </a:lnR>
                    <a:lnT>
                      <a:noFill/>
                    </a:lnT>
                    <a:lnB>
                      <a:noFill/>
                    </a:lnB>
                    <a:solidFill>
                      <a:srgbClr val="FFFF00"/>
                    </a:solidFill>
                  </a:tcPr>
                </a:tc>
                <a:tc>
                  <a:txBody>
                    <a:bodyPr/>
                    <a:lstStyle/>
                    <a:p>
                      <a:pPr algn="r" fontAlgn="b"/>
                      <a:r>
                        <a:rPr lang="es-EC" sz="1100" b="0" i="0" u="none" strike="noStrike">
                          <a:solidFill>
                            <a:srgbClr val="000000"/>
                          </a:solidFill>
                          <a:effectLst/>
                          <a:latin typeface="Calibri" panose="020F0502020204030204" pitchFamily="34" charset="0"/>
                        </a:rPr>
                        <a:t>0.094</a:t>
                      </a:r>
                    </a:p>
                  </a:txBody>
                  <a:tcPr marL="5300" marR="5300" marT="5300" marB="0" anchor="b">
                    <a:lnL>
                      <a:noFill/>
                    </a:lnL>
                    <a:lnR>
                      <a:noFill/>
                    </a:lnR>
                    <a:lnT>
                      <a:noFill/>
                    </a:lnT>
                    <a:lnB>
                      <a:noFill/>
                    </a:lnB>
                    <a:solidFill>
                      <a:srgbClr val="FFFF00"/>
                    </a:solidFill>
                  </a:tcPr>
                </a:tc>
                <a:tc>
                  <a:txBody>
                    <a:bodyPr/>
                    <a:lstStyle/>
                    <a:p>
                      <a:pPr algn="r" fontAlgn="b"/>
                      <a:r>
                        <a:rPr lang="es-EC" sz="1100" b="0" i="0" u="none" strike="noStrike">
                          <a:solidFill>
                            <a:srgbClr val="000000"/>
                          </a:solidFill>
                          <a:effectLst/>
                          <a:latin typeface="Calibri" panose="020F0502020204030204" pitchFamily="34" charset="0"/>
                        </a:rPr>
                        <a:t>0.423</a:t>
                      </a:r>
                    </a:p>
                  </a:txBody>
                  <a:tcPr marL="5300" marR="5300" marT="5300" marB="0" anchor="b">
                    <a:lnL>
                      <a:noFill/>
                    </a:lnL>
                    <a:lnR>
                      <a:noFill/>
                    </a:lnR>
                    <a:lnT>
                      <a:noFill/>
                    </a:lnT>
                    <a:lnB>
                      <a:noFill/>
                    </a:lnB>
                    <a:solidFill>
                      <a:srgbClr val="FFFF00"/>
                    </a:solidFill>
                  </a:tcPr>
                </a:tc>
                <a:tc>
                  <a:txBody>
                    <a:bodyPr/>
                    <a:lstStyle/>
                    <a:p>
                      <a:pPr algn="r" fontAlgn="b"/>
                      <a:r>
                        <a:rPr lang="es-EC" sz="1100" b="0" i="0" u="none" strike="noStrike">
                          <a:solidFill>
                            <a:srgbClr val="000000"/>
                          </a:solidFill>
                          <a:effectLst/>
                          <a:latin typeface="Calibri" panose="020F0502020204030204" pitchFamily="34" charset="0"/>
                        </a:rPr>
                        <a:t>0.632</a:t>
                      </a:r>
                    </a:p>
                  </a:txBody>
                  <a:tcPr marL="5300" marR="5300" marT="5300" marB="0" anchor="b">
                    <a:lnL>
                      <a:noFill/>
                    </a:lnL>
                    <a:lnR>
                      <a:noFill/>
                    </a:lnR>
                    <a:lnT>
                      <a:noFill/>
                    </a:lnT>
                    <a:lnB>
                      <a:noFill/>
                    </a:lnB>
                    <a:solidFill>
                      <a:srgbClr val="FFFF00"/>
                    </a:solidFill>
                  </a:tcPr>
                </a:tc>
                <a:tc>
                  <a:txBody>
                    <a:bodyPr/>
                    <a:lstStyle/>
                    <a:p>
                      <a:pPr algn="r" fontAlgn="b"/>
                      <a:r>
                        <a:rPr lang="es-EC" sz="1100" b="0" i="0" u="none" strike="noStrike">
                          <a:solidFill>
                            <a:srgbClr val="000000"/>
                          </a:solidFill>
                          <a:effectLst/>
                          <a:latin typeface="Calibri" panose="020F0502020204030204" pitchFamily="34" charset="0"/>
                        </a:rPr>
                        <a:t>-0.130</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-0.127</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-0.073</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-0.064</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-0.066</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-0.097</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-0.106</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-0.013</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0.147</a:t>
                      </a:r>
                    </a:p>
                  </a:txBody>
                  <a:tcPr marL="5300" marR="5300" marT="5300" marB="0" anchor="b">
                    <a:lnL>
                      <a:noFill/>
                    </a:lnL>
                    <a:lnR>
                      <a:noFill/>
                    </a:lnR>
                    <a:lnT>
                      <a:noFill/>
                    </a:lnT>
                    <a:lnB>
                      <a:noFill/>
                    </a:lnB>
                    <a:solidFill>
                      <a:srgbClr val="FFFF00"/>
                    </a:solidFill>
                  </a:tcPr>
                </a:tc>
                <a:tc>
                  <a:txBody>
                    <a:bodyPr/>
                    <a:lstStyle/>
                    <a:p>
                      <a:pPr algn="r" fontAlgn="b"/>
                      <a:r>
                        <a:rPr lang="es-EC" sz="1100" b="0" i="0" u="none" strike="noStrike">
                          <a:solidFill>
                            <a:srgbClr val="000000"/>
                          </a:solidFill>
                          <a:effectLst/>
                          <a:latin typeface="Calibri" panose="020F0502020204030204" pitchFamily="34" charset="0"/>
                        </a:rPr>
                        <a:t>0.070</a:t>
                      </a:r>
                    </a:p>
                  </a:txBody>
                  <a:tcPr marL="5300" marR="5300" marT="5300" marB="0" anchor="b">
                    <a:lnL>
                      <a:noFill/>
                    </a:lnL>
                    <a:lnR>
                      <a:noFill/>
                    </a:lnR>
                    <a:lnT>
                      <a:noFill/>
                    </a:lnT>
                    <a:lnB>
                      <a:noFill/>
                    </a:lnB>
                    <a:solidFill>
                      <a:srgbClr val="FFFF00"/>
                    </a:solidFill>
                  </a:tcPr>
                </a:tc>
                <a:tc>
                  <a:txBody>
                    <a:bodyPr/>
                    <a:lstStyle/>
                    <a:p>
                      <a:pPr algn="r" fontAlgn="b"/>
                      <a:r>
                        <a:rPr lang="es-EC" sz="1100" b="0" i="0" u="none" strike="noStrike">
                          <a:solidFill>
                            <a:srgbClr val="000000"/>
                          </a:solidFill>
                          <a:effectLst/>
                          <a:latin typeface="Calibri" panose="020F0502020204030204" pitchFamily="34" charset="0"/>
                        </a:rPr>
                        <a:t>0.044</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0.035</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-0.021</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-0.055</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-0.021</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0.004</a:t>
                      </a:r>
                    </a:p>
                  </a:txBody>
                  <a:tcPr marL="5300" marR="5300" marT="5300" marB="0" anchor="b">
                    <a:lnL>
                      <a:noFill/>
                    </a:lnL>
                    <a:lnR>
                      <a:noFill/>
                    </a:lnR>
                    <a:lnT>
                      <a:noFill/>
                    </a:lnT>
                    <a:lnB>
                      <a:noFill/>
                    </a:lnB>
                    <a:solidFill>
                      <a:srgbClr val="FFFF00"/>
                    </a:solidFill>
                  </a:tcPr>
                </a:tc>
                <a:tc>
                  <a:txBody>
                    <a:bodyPr/>
                    <a:lstStyle/>
                    <a:p>
                      <a:pPr algn="r" fontAlgn="b"/>
                      <a:r>
                        <a:rPr lang="es-EC" sz="1100" b="0" i="0" u="none" strike="noStrike">
                          <a:solidFill>
                            <a:srgbClr val="000000"/>
                          </a:solidFill>
                          <a:effectLst/>
                          <a:latin typeface="Calibri" panose="020F0502020204030204" pitchFamily="34" charset="0"/>
                        </a:rPr>
                        <a:t>0.001</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-0.002</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-0.013</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-0.003</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0.050</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-0.006</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0.038</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-0.059</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-0.062</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-0.035</a:t>
                      </a:r>
                    </a:p>
                  </a:txBody>
                  <a:tcPr marL="5300" marR="5300" marT="5300" marB="0" anchor="b">
                    <a:lnL>
                      <a:noFill/>
                    </a:lnL>
                    <a:lnR>
                      <a:noFill/>
                    </a:lnR>
                    <a:lnT>
                      <a:noFill/>
                    </a:lnT>
                    <a:lnB>
                      <a:noFill/>
                    </a:lnB>
                  </a:tcPr>
                </a:tc>
              </a:tr>
              <a:tr h="247324">
                <a:tc>
                  <a:txBody>
                    <a:bodyPr/>
                    <a:lstStyle/>
                    <a:p>
                      <a:pPr algn="l" fontAlgn="b"/>
                      <a:r>
                        <a:rPr lang="es-EC" sz="1100" b="0" i="0" u="none" strike="noStrike">
                          <a:solidFill>
                            <a:srgbClr val="000000"/>
                          </a:solidFill>
                          <a:effectLst/>
                          <a:latin typeface="Calibri" panose="020F0502020204030204" pitchFamily="34" charset="0"/>
                        </a:rPr>
                        <a:t>c</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-0.092</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-0.035</a:t>
                      </a:r>
                    </a:p>
                  </a:txBody>
                  <a:tcPr marL="5300" marR="5300" marT="5300" marB="0" anchor="b">
                    <a:lnL>
                      <a:noFill/>
                    </a:lnL>
                    <a:lnR>
                      <a:noFill/>
                    </a:lnR>
                    <a:lnT>
                      <a:noFill/>
                    </a:lnT>
                    <a:lnB>
                      <a:noFill/>
                    </a:lnB>
                  </a:tcPr>
                </a:tc>
                <a:tc>
                  <a:txBody>
                    <a:bodyPr/>
                    <a:lstStyle/>
                    <a:p>
                      <a:pPr algn="r" fontAlgn="b"/>
                      <a:r>
                        <a:rPr lang="es-EC" sz="1100" b="0" i="0" u="none" strike="noStrike" dirty="0">
                          <a:solidFill>
                            <a:srgbClr val="000000"/>
                          </a:solidFill>
                          <a:effectLst/>
                          <a:latin typeface="Calibri" panose="020F0502020204030204" pitchFamily="34" charset="0"/>
                        </a:rPr>
                        <a:t>-0.125</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-0.119</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-0.112</a:t>
                      </a:r>
                    </a:p>
                  </a:txBody>
                  <a:tcPr marL="5300" marR="5300" marT="5300" marB="0" anchor="b">
                    <a:lnL>
                      <a:noFill/>
                    </a:lnL>
                    <a:lnR>
                      <a:noFill/>
                    </a:lnR>
                    <a:lnT>
                      <a:noFill/>
                    </a:lnT>
                    <a:lnB>
                      <a:noFill/>
                    </a:lnB>
                  </a:tcPr>
                </a:tc>
                <a:tc>
                  <a:txBody>
                    <a:bodyPr/>
                    <a:lstStyle/>
                    <a:p>
                      <a:pPr algn="r" fontAlgn="b"/>
                      <a:r>
                        <a:rPr lang="es-EC" sz="1100" b="0" i="0" u="none" strike="noStrike" dirty="0">
                          <a:solidFill>
                            <a:srgbClr val="000000"/>
                          </a:solidFill>
                          <a:effectLst/>
                          <a:latin typeface="Calibri" panose="020F0502020204030204" pitchFamily="34" charset="0"/>
                        </a:rPr>
                        <a:t>-0.122</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-0.100</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1.857</a:t>
                      </a:r>
                    </a:p>
                  </a:txBody>
                  <a:tcPr marL="5300" marR="5300" marT="5300" marB="0" anchor="b">
                    <a:lnL>
                      <a:noFill/>
                    </a:lnL>
                    <a:lnR>
                      <a:noFill/>
                    </a:lnR>
                    <a:lnT>
                      <a:noFill/>
                    </a:lnT>
                    <a:lnB>
                      <a:noFill/>
                    </a:lnB>
                    <a:solidFill>
                      <a:srgbClr val="FFFF00"/>
                    </a:solidFill>
                  </a:tcPr>
                </a:tc>
                <a:tc>
                  <a:txBody>
                    <a:bodyPr/>
                    <a:lstStyle/>
                    <a:p>
                      <a:pPr algn="r" fontAlgn="b"/>
                      <a:r>
                        <a:rPr lang="es-EC" sz="1100" b="0" i="0" u="none" strike="noStrike">
                          <a:solidFill>
                            <a:srgbClr val="000000"/>
                          </a:solidFill>
                          <a:effectLst/>
                          <a:latin typeface="Calibri" panose="020F0502020204030204" pitchFamily="34" charset="0"/>
                        </a:rPr>
                        <a:t>-0.088</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-0.116</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-0.030</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0.052</a:t>
                      </a:r>
                    </a:p>
                  </a:txBody>
                  <a:tcPr marL="5300" marR="5300" marT="5300" marB="0" anchor="b">
                    <a:lnL>
                      <a:noFill/>
                    </a:lnL>
                    <a:lnR>
                      <a:noFill/>
                    </a:lnR>
                    <a:lnT>
                      <a:noFill/>
                    </a:lnT>
                    <a:lnB>
                      <a:noFill/>
                    </a:lnB>
                    <a:solidFill>
                      <a:srgbClr val="FFFF00"/>
                    </a:solidFill>
                  </a:tcPr>
                </a:tc>
                <a:tc>
                  <a:txBody>
                    <a:bodyPr/>
                    <a:lstStyle/>
                    <a:p>
                      <a:pPr algn="r" fontAlgn="b"/>
                      <a:r>
                        <a:rPr lang="es-EC" sz="1100" b="0" i="0" u="none" strike="noStrike">
                          <a:solidFill>
                            <a:srgbClr val="000000"/>
                          </a:solidFill>
                          <a:effectLst/>
                          <a:latin typeface="Calibri" panose="020F0502020204030204" pitchFamily="34" charset="0"/>
                        </a:rPr>
                        <a:t>-0.066</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-0.047</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-0.076</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-0.081</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-0.036</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0.013</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-0.018</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-0.007</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0.008</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0.002</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0.001</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0.013</a:t>
                      </a:r>
                    </a:p>
                  </a:txBody>
                  <a:tcPr marL="5300" marR="5300" marT="5300" marB="0" anchor="b">
                    <a:lnL>
                      <a:noFill/>
                    </a:lnL>
                    <a:lnR>
                      <a:noFill/>
                    </a:lnR>
                    <a:lnT>
                      <a:noFill/>
                    </a:lnT>
                    <a:lnB>
                      <a:noFill/>
                    </a:lnB>
                    <a:solidFill>
                      <a:srgbClr val="FFFF00"/>
                    </a:solidFill>
                  </a:tcPr>
                </a:tc>
                <a:tc>
                  <a:txBody>
                    <a:bodyPr/>
                    <a:lstStyle/>
                    <a:p>
                      <a:pPr algn="r" fontAlgn="b"/>
                      <a:r>
                        <a:rPr lang="es-EC" sz="1100" b="0" i="0" u="none" strike="noStrike">
                          <a:solidFill>
                            <a:srgbClr val="000000"/>
                          </a:solidFill>
                          <a:effectLst/>
                          <a:latin typeface="Calibri" panose="020F0502020204030204" pitchFamily="34" charset="0"/>
                        </a:rPr>
                        <a:t>-0.060</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-0.042</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-0.097</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-0.011</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-0.028</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-0.008</a:t>
                      </a:r>
                    </a:p>
                  </a:txBody>
                  <a:tcPr marL="5300" marR="5300" marT="5300" marB="0" anchor="b">
                    <a:lnL>
                      <a:noFill/>
                    </a:lnL>
                    <a:lnR>
                      <a:noFill/>
                    </a:lnR>
                    <a:lnT>
                      <a:noFill/>
                    </a:lnT>
                    <a:lnB>
                      <a:noFill/>
                    </a:lnB>
                  </a:tcPr>
                </a:tc>
              </a:tr>
              <a:tr h="247324">
                <a:tc>
                  <a:txBody>
                    <a:bodyPr/>
                    <a:lstStyle/>
                    <a:p>
                      <a:pPr algn="l" fontAlgn="b"/>
                      <a:r>
                        <a:rPr lang="es-EC" sz="1100" b="0" i="0" u="none" strike="noStrike">
                          <a:solidFill>
                            <a:srgbClr val="000000"/>
                          </a:solidFill>
                          <a:effectLst/>
                          <a:latin typeface="Calibri" panose="020F0502020204030204" pitchFamily="34" charset="0"/>
                        </a:rPr>
                        <a:t>g</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0.058</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-0.019</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-0.032</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-0.071</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1.010</a:t>
                      </a:r>
                    </a:p>
                  </a:txBody>
                  <a:tcPr marL="5300" marR="5300" marT="5300" marB="0" anchor="b">
                    <a:lnL>
                      <a:noFill/>
                    </a:lnL>
                    <a:lnR>
                      <a:noFill/>
                    </a:lnR>
                    <a:lnT>
                      <a:noFill/>
                    </a:lnT>
                    <a:lnB>
                      <a:noFill/>
                    </a:lnB>
                    <a:solidFill>
                      <a:srgbClr val="FFFF00"/>
                    </a:solidFill>
                  </a:tcPr>
                </a:tc>
                <a:tc>
                  <a:txBody>
                    <a:bodyPr/>
                    <a:lstStyle/>
                    <a:p>
                      <a:pPr algn="r" fontAlgn="b"/>
                      <a:r>
                        <a:rPr lang="es-EC" sz="1100" b="0" i="0" u="none" strike="noStrike">
                          <a:solidFill>
                            <a:srgbClr val="000000"/>
                          </a:solidFill>
                          <a:effectLst/>
                          <a:latin typeface="Calibri" panose="020F0502020204030204" pitchFamily="34" charset="0"/>
                        </a:rPr>
                        <a:t>-0.127</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1.607</a:t>
                      </a:r>
                    </a:p>
                  </a:txBody>
                  <a:tcPr marL="5300" marR="5300" marT="5300" marB="0" anchor="b">
                    <a:lnL>
                      <a:noFill/>
                    </a:lnL>
                    <a:lnR>
                      <a:noFill/>
                    </a:lnR>
                    <a:lnT>
                      <a:noFill/>
                    </a:lnT>
                    <a:lnB>
                      <a:noFill/>
                    </a:lnB>
                    <a:solidFill>
                      <a:srgbClr val="FFFF00"/>
                    </a:solidFill>
                  </a:tcPr>
                </a:tc>
                <a:tc>
                  <a:txBody>
                    <a:bodyPr/>
                    <a:lstStyle/>
                    <a:p>
                      <a:pPr algn="r" fontAlgn="b"/>
                      <a:r>
                        <a:rPr lang="es-EC" sz="1100" b="0" i="0" u="none" strike="noStrike">
                          <a:solidFill>
                            <a:srgbClr val="000000"/>
                          </a:solidFill>
                          <a:effectLst/>
                          <a:latin typeface="Calibri" panose="020F0502020204030204" pitchFamily="34" charset="0"/>
                        </a:rPr>
                        <a:t>-0.055</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1.765</a:t>
                      </a:r>
                    </a:p>
                  </a:txBody>
                  <a:tcPr marL="5300" marR="5300" marT="5300" marB="0" anchor="b">
                    <a:lnL>
                      <a:noFill/>
                    </a:lnL>
                    <a:lnR>
                      <a:noFill/>
                    </a:lnR>
                    <a:lnT>
                      <a:noFill/>
                    </a:lnT>
                    <a:lnB>
                      <a:noFill/>
                    </a:lnB>
                    <a:solidFill>
                      <a:srgbClr val="FFFF00"/>
                    </a:solidFill>
                  </a:tcPr>
                </a:tc>
                <a:tc>
                  <a:txBody>
                    <a:bodyPr/>
                    <a:lstStyle/>
                    <a:p>
                      <a:pPr algn="r" fontAlgn="b"/>
                      <a:r>
                        <a:rPr lang="es-EC" sz="1100" b="0" i="0" u="none" strike="noStrike">
                          <a:solidFill>
                            <a:srgbClr val="000000"/>
                          </a:solidFill>
                          <a:effectLst/>
                          <a:latin typeface="Calibri" panose="020F0502020204030204" pitchFamily="34" charset="0"/>
                        </a:rPr>
                        <a:t>1.573</a:t>
                      </a:r>
                    </a:p>
                  </a:txBody>
                  <a:tcPr marL="5300" marR="5300" marT="5300" marB="0" anchor="b">
                    <a:lnL>
                      <a:noFill/>
                    </a:lnL>
                    <a:lnR>
                      <a:noFill/>
                    </a:lnR>
                    <a:lnT>
                      <a:noFill/>
                    </a:lnT>
                    <a:lnB>
                      <a:noFill/>
                    </a:lnB>
                    <a:solidFill>
                      <a:srgbClr val="FFFF00"/>
                    </a:solidFill>
                  </a:tcPr>
                </a:tc>
                <a:tc>
                  <a:txBody>
                    <a:bodyPr/>
                    <a:lstStyle/>
                    <a:p>
                      <a:pPr algn="r" fontAlgn="b"/>
                      <a:r>
                        <a:rPr lang="es-EC" sz="1100" b="0" i="0" u="none" strike="noStrike">
                          <a:solidFill>
                            <a:srgbClr val="000000"/>
                          </a:solidFill>
                          <a:effectLst/>
                          <a:latin typeface="Calibri" panose="020F0502020204030204" pitchFamily="34" charset="0"/>
                        </a:rPr>
                        <a:t>-0.104</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-0.061</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0.028</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0.002</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-0.061</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-0.114</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-0.113</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-0.080</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-0.025</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0.000</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0.011</a:t>
                      </a:r>
                    </a:p>
                  </a:txBody>
                  <a:tcPr marL="5300" marR="5300" marT="5300" marB="0" anchor="b">
                    <a:lnL>
                      <a:noFill/>
                    </a:lnL>
                    <a:lnR>
                      <a:noFill/>
                    </a:lnR>
                    <a:lnT>
                      <a:noFill/>
                    </a:lnT>
                    <a:lnB>
                      <a:noFill/>
                    </a:lnB>
                    <a:solidFill>
                      <a:srgbClr val="FFFF00"/>
                    </a:solidFill>
                  </a:tcPr>
                </a:tc>
                <a:tc>
                  <a:txBody>
                    <a:bodyPr/>
                    <a:lstStyle/>
                    <a:p>
                      <a:pPr algn="r" fontAlgn="b"/>
                      <a:r>
                        <a:rPr lang="es-EC" sz="1100" b="0" i="0" u="none" strike="noStrike">
                          <a:solidFill>
                            <a:srgbClr val="000000"/>
                          </a:solidFill>
                          <a:effectLst/>
                          <a:latin typeface="Calibri" panose="020F0502020204030204" pitchFamily="34" charset="0"/>
                        </a:rPr>
                        <a:t>0.006</a:t>
                      </a:r>
                    </a:p>
                  </a:txBody>
                  <a:tcPr marL="5300" marR="5300" marT="5300" marB="0" anchor="b">
                    <a:lnL>
                      <a:noFill/>
                    </a:lnL>
                    <a:lnR>
                      <a:noFill/>
                    </a:lnR>
                    <a:lnT>
                      <a:noFill/>
                    </a:lnT>
                    <a:lnB>
                      <a:noFill/>
                    </a:lnB>
                    <a:solidFill>
                      <a:srgbClr val="FFFF00"/>
                    </a:solidFill>
                  </a:tcPr>
                </a:tc>
                <a:tc>
                  <a:txBody>
                    <a:bodyPr/>
                    <a:lstStyle/>
                    <a:p>
                      <a:pPr algn="r" fontAlgn="b"/>
                      <a:r>
                        <a:rPr lang="es-EC" sz="1100" b="0" i="0" u="none" strike="noStrike">
                          <a:solidFill>
                            <a:srgbClr val="000000"/>
                          </a:solidFill>
                          <a:effectLst/>
                          <a:latin typeface="Calibri" panose="020F0502020204030204" pitchFamily="34" charset="0"/>
                        </a:rPr>
                        <a:t>0.010</a:t>
                      </a:r>
                    </a:p>
                  </a:txBody>
                  <a:tcPr marL="5300" marR="5300" marT="5300" marB="0" anchor="b">
                    <a:lnL>
                      <a:noFill/>
                    </a:lnL>
                    <a:lnR>
                      <a:noFill/>
                    </a:lnR>
                    <a:lnT>
                      <a:noFill/>
                    </a:lnT>
                    <a:lnB>
                      <a:noFill/>
                    </a:lnB>
                    <a:solidFill>
                      <a:srgbClr val="FFFF00"/>
                    </a:solidFill>
                  </a:tcPr>
                </a:tc>
                <a:tc>
                  <a:txBody>
                    <a:bodyPr/>
                    <a:lstStyle/>
                    <a:p>
                      <a:pPr algn="r" fontAlgn="b"/>
                      <a:r>
                        <a:rPr lang="es-EC" sz="1100" b="0" i="0" u="none" strike="noStrike">
                          <a:solidFill>
                            <a:srgbClr val="000000"/>
                          </a:solidFill>
                          <a:effectLst/>
                          <a:latin typeface="Calibri" panose="020F0502020204030204" pitchFamily="34" charset="0"/>
                        </a:rPr>
                        <a:t>-0.004</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0.063</a:t>
                      </a:r>
                    </a:p>
                  </a:txBody>
                  <a:tcPr marL="5300" marR="5300" marT="5300" marB="0" anchor="b">
                    <a:lnL>
                      <a:noFill/>
                    </a:lnL>
                    <a:lnR>
                      <a:noFill/>
                    </a:lnR>
                    <a:lnT>
                      <a:noFill/>
                    </a:lnT>
                    <a:lnB>
                      <a:noFill/>
                    </a:lnB>
                    <a:solidFill>
                      <a:srgbClr val="FFFF00"/>
                    </a:solidFill>
                  </a:tcPr>
                </a:tc>
                <a:tc>
                  <a:txBody>
                    <a:bodyPr/>
                    <a:lstStyle/>
                    <a:p>
                      <a:pPr algn="r" fontAlgn="b"/>
                      <a:r>
                        <a:rPr lang="es-EC" sz="1100" b="0" i="0" u="none" strike="noStrike">
                          <a:solidFill>
                            <a:srgbClr val="000000"/>
                          </a:solidFill>
                          <a:effectLst/>
                          <a:latin typeface="Calibri" panose="020F0502020204030204" pitchFamily="34" charset="0"/>
                        </a:rPr>
                        <a:t>-0.056</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-0.126</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-0.121</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-0.076</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-0.030</a:t>
                      </a:r>
                    </a:p>
                  </a:txBody>
                  <a:tcPr marL="5300" marR="5300" marT="5300" marB="0" anchor="b">
                    <a:lnL>
                      <a:noFill/>
                    </a:lnL>
                    <a:lnR>
                      <a:noFill/>
                    </a:lnR>
                    <a:lnT>
                      <a:noFill/>
                    </a:lnT>
                    <a:lnB>
                      <a:noFill/>
                    </a:lnB>
                  </a:tcPr>
                </a:tc>
              </a:tr>
              <a:tr h="247324">
                <a:tc>
                  <a:txBody>
                    <a:bodyPr/>
                    <a:lstStyle/>
                    <a:p>
                      <a:pPr algn="l" fontAlgn="b"/>
                      <a:r>
                        <a:rPr lang="es-EC" sz="1100" b="0" i="0" u="none" strike="noStrike">
                          <a:solidFill>
                            <a:srgbClr val="000000"/>
                          </a:solidFill>
                          <a:effectLst/>
                          <a:latin typeface="Calibri" panose="020F0502020204030204" pitchFamily="34" charset="0"/>
                        </a:rPr>
                        <a:t>t</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-0.009</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-0.027</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-0.085</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-0.065</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-0.119</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0.831</a:t>
                      </a:r>
                    </a:p>
                  </a:txBody>
                  <a:tcPr marL="5300" marR="5300" marT="5300" marB="0" anchor="b">
                    <a:lnL>
                      <a:noFill/>
                    </a:lnL>
                    <a:lnR>
                      <a:noFill/>
                    </a:lnR>
                    <a:lnT>
                      <a:noFill/>
                    </a:lnT>
                    <a:lnB>
                      <a:noFill/>
                    </a:lnB>
                    <a:solidFill>
                      <a:srgbClr val="FFFF00"/>
                    </a:solidFill>
                  </a:tcPr>
                </a:tc>
                <a:tc>
                  <a:txBody>
                    <a:bodyPr/>
                    <a:lstStyle/>
                    <a:p>
                      <a:pPr algn="r" fontAlgn="b"/>
                      <a:r>
                        <a:rPr lang="es-EC" sz="1100" b="0" i="0" u="none" strike="noStrike" dirty="0">
                          <a:solidFill>
                            <a:srgbClr val="000000"/>
                          </a:solidFill>
                          <a:effectLst/>
                          <a:latin typeface="Calibri" panose="020F0502020204030204" pitchFamily="34" charset="0"/>
                        </a:rPr>
                        <a:t>-0.125</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-0.054</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-0.082</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-0.112</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0.398</a:t>
                      </a:r>
                    </a:p>
                  </a:txBody>
                  <a:tcPr marL="5300" marR="5300" marT="5300" marB="0" anchor="b">
                    <a:lnL>
                      <a:noFill/>
                    </a:lnL>
                    <a:lnR>
                      <a:noFill/>
                    </a:lnR>
                    <a:lnT>
                      <a:noFill/>
                    </a:lnT>
                    <a:lnB>
                      <a:noFill/>
                    </a:lnB>
                    <a:solidFill>
                      <a:srgbClr val="FFFF00"/>
                    </a:solidFill>
                  </a:tcPr>
                </a:tc>
                <a:tc>
                  <a:txBody>
                    <a:bodyPr/>
                    <a:lstStyle/>
                    <a:p>
                      <a:pPr algn="r" fontAlgn="b"/>
                      <a:r>
                        <a:rPr lang="es-EC" sz="1100" b="0" i="0" u="none" strike="noStrike">
                          <a:solidFill>
                            <a:srgbClr val="000000"/>
                          </a:solidFill>
                          <a:effectLst/>
                          <a:latin typeface="Calibri" panose="020F0502020204030204" pitchFamily="34" charset="0"/>
                        </a:rPr>
                        <a:t>0.034</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-0.070</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-0.016</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0.129</a:t>
                      </a:r>
                    </a:p>
                  </a:txBody>
                  <a:tcPr marL="5300" marR="5300" marT="5300" marB="0" anchor="b">
                    <a:lnL>
                      <a:noFill/>
                    </a:lnL>
                    <a:lnR>
                      <a:noFill/>
                    </a:lnR>
                    <a:lnT>
                      <a:noFill/>
                    </a:lnT>
                    <a:lnB>
                      <a:noFill/>
                    </a:lnB>
                    <a:solidFill>
                      <a:srgbClr val="FFFF00"/>
                    </a:solidFill>
                  </a:tcPr>
                </a:tc>
                <a:tc>
                  <a:txBody>
                    <a:bodyPr/>
                    <a:lstStyle/>
                    <a:p>
                      <a:pPr algn="r" fontAlgn="b"/>
                      <a:r>
                        <a:rPr lang="es-EC" sz="1100" b="0" i="0" u="none" strike="noStrike">
                          <a:solidFill>
                            <a:srgbClr val="000000"/>
                          </a:solidFill>
                          <a:effectLst/>
                          <a:latin typeface="Calibri" panose="020F0502020204030204" pitchFamily="34" charset="0"/>
                        </a:rPr>
                        <a:t>0.268</a:t>
                      </a:r>
                    </a:p>
                  </a:txBody>
                  <a:tcPr marL="5300" marR="5300" marT="5300" marB="0" anchor="b">
                    <a:lnL>
                      <a:noFill/>
                    </a:lnL>
                    <a:lnR>
                      <a:noFill/>
                    </a:lnR>
                    <a:lnT>
                      <a:noFill/>
                    </a:lnT>
                    <a:lnB>
                      <a:noFill/>
                    </a:lnB>
                    <a:solidFill>
                      <a:srgbClr val="FFFF00"/>
                    </a:solidFill>
                  </a:tcPr>
                </a:tc>
                <a:tc>
                  <a:txBody>
                    <a:bodyPr/>
                    <a:lstStyle/>
                    <a:p>
                      <a:pPr algn="r" fontAlgn="b"/>
                      <a:r>
                        <a:rPr lang="es-EC" sz="1100" b="0" i="0" u="none" strike="noStrike">
                          <a:solidFill>
                            <a:srgbClr val="000000"/>
                          </a:solidFill>
                          <a:effectLst/>
                          <a:latin typeface="Calibri" panose="020F0502020204030204" pitchFamily="34" charset="0"/>
                        </a:rPr>
                        <a:t>0.262</a:t>
                      </a:r>
                    </a:p>
                  </a:txBody>
                  <a:tcPr marL="5300" marR="5300" marT="5300" marB="0" anchor="b">
                    <a:lnL>
                      <a:noFill/>
                    </a:lnL>
                    <a:lnR>
                      <a:noFill/>
                    </a:lnR>
                    <a:lnT>
                      <a:noFill/>
                    </a:lnT>
                    <a:lnB>
                      <a:noFill/>
                    </a:lnB>
                    <a:solidFill>
                      <a:srgbClr val="FFFF00"/>
                    </a:solidFill>
                  </a:tcPr>
                </a:tc>
                <a:tc>
                  <a:txBody>
                    <a:bodyPr/>
                    <a:lstStyle/>
                    <a:p>
                      <a:pPr algn="r" fontAlgn="b"/>
                      <a:r>
                        <a:rPr lang="es-EC" sz="1100" b="0" i="0" u="none" strike="noStrike">
                          <a:solidFill>
                            <a:srgbClr val="000000"/>
                          </a:solidFill>
                          <a:effectLst/>
                          <a:latin typeface="Calibri" panose="020F0502020204030204" pitchFamily="34" charset="0"/>
                        </a:rPr>
                        <a:t>0.165</a:t>
                      </a:r>
                    </a:p>
                  </a:txBody>
                  <a:tcPr marL="5300" marR="5300" marT="5300" marB="0" anchor="b">
                    <a:lnL>
                      <a:noFill/>
                    </a:lnL>
                    <a:lnR>
                      <a:noFill/>
                    </a:lnR>
                    <a:lnT>
                      <a:noFill/>
                    </a:lnT>
                    <a:lnB>
                      <a:noFill/>
                    </a:lnB>
                    <a:solidFill>
                      <a:srgbClr val="FFFF00"/>
                    </a:solidFill>
                  </a:tcPr>
                </a:tc>
                <a:tc>
                  <a:txBody>
                    <a:bodyPr/>
                    <a:lstStyle/>
                    <a:p>
                      <a:pPr algn="r" fontAlgn="b"/>
                      <a:r>
                        <a:rPr lang="es-EC" sz="1100" b="0" i="0" u="none" strike="noStrike">
                          <a:solidFill>
                            <a:srgbClr val="000000"/>
                          </a:solidFill>
                          <a:effectLst/>
                          <a:latin typeface="Calibri" panose="020F0502020204030204" pitchFamily="34" charset="0"/>
                        </a:rPr>
                        <a:t>0.071</a:t>
                      </a:r>
                    </a:p>
                  </a:txBody>
                  <a:tcPr marL="5300" marR="5300" marT="5300" marB="0" anchor="b">
                    <a:lnL>
                      <a:noFill/>
                    </a:lnL>
                    <a:lnR>
                      <a:noFill/>
                    </a:lnR>
                    <a:lnT>
                      <a:noFill/>
                    </a:lnT>
                    <a:lnB>
                      <a:noFill/>
                    </a:lnB>
                    <a:solidFill>
                      <a:srgbClr val="FFFF00"/>
                    </a:solidFill>
                  </a:tcPr>
                </a:tc>
                <a:tc>
                  <a:txBody>
                    <a:bodyPr/>
                    <a:lstStyle/>
                    <a:p>
                      <a:pPr algn="r" fontAlgn="b"/>
                      <a:r>
                        <a:rPr lang="es-EC" sz="1100" b="0" i="0" u="none" strike="noStrike">
                          <a:solidFill>
                            <a:srgbClr val="000000"/>
                          </a:solidFill>
                          <a:effectLst/>
                          <a:latin typeface="Calibri" panose="020F0502020204030204" pitchFamily="34" charset="0"/>
                        </a:rPr>
                        <a:t>0.003</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-0.020</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-0.006</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0.002</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-0.005</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-0.038</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0.128</a:t>
                      </a:r>
                    </a:p>
                  </a:txBody>
                  <a:tcPr marL="5300" marR="5300" marT="5300" marB="0" anchor="b">
                    <a:lnL>
                      <a:noFill/>
                    </a:lnL>
                    <a:lnR>
                      <a:noFill/>
                    </a:lnR>
                    <a:lnT>
                      <a:noFill/>
                    </a:lnT>
                    <a:lnB>
                      <a:noFill/>
                    </a:lnB>
                    <a:solidFill>
                      <a:srgbClr val="FFFF00"/>
                    </a:solidFill>
                  </a:tcPr>
                </a:tc>
                <a:tc>
                  <a:txBody>
                    <a:bodyPr/>
                    <a:lstStyle/>
                    <a:p>
                      <a:pPr algn="r" fontAlgn="b"/>
                      <a:r>
                        <a:rPr lang="es-EC" sz="1100" b="0" i="0" u="none" strike="noStrike">
                          <a:solidFill>
                            <a:srgbClr val="000000"/>
                          </a:solidFill>
                          <a:effectLst/>
                          <a:latin typeface="Calibri" panose="020F0502020204030204" pitchFamily="34" charset="0"/>
                        </a:rPr>
                        <a:t>0.348</a:t>
                      </a:r>
                    </a:p>
                  </a:txBody>
                  <a:tcPr marL="5300" marR="5300" marT="5300" marB="0" anchor="b">
                    <a:lnL>
                      <a:noFill/>
                    </a:lnL>
                    <a:lnR>
                      <a:noFill/>
                    </a:lnR>
                    <a:lnT>
                      <a:noFill/>
                    </a:lnT>
                    <a:lnB>
                      <a:noFill/>
                    </a:lnB>
                    <a:solidFill>
                      <a:srgbClr val="FFFF00"/>
                    </a:solidFill>
                  </a:tcPr>
                </a:tc>
                <a:tc>
                  <a:txBody>
                    <a:bodyPr/>
                    <a:lstStyle/>
                    <a:p>
                      <a:pPr algn="r" fontAlgn="b"/>
                      <a:r>
                        <a:rPr lang="es-EC" sz="1100" b="0" i="0" u="none" strike="noStrike">
                          <a:solidFill>
                            <a:srgbClr val="000000"/>
                          </a:solidFill>
                          <a:effectLst/>
                          <a:latin typeface="Calibri" panose="020F0502020204030204" pitchFamily="34" charset="0"/>
                        </a:rPr>
                        <a:t>0.316</a:t>
                      </a:r>
                    </a:p>
                  </a:txBody>
                  <a:tcPr marL="5300" marR="5300" marT="5300" marB="0" anchor="b">
                    <a:lnL>
                      <a:noFill/>
                    </a:lnL>
                    <a:lnR>
                      <a:noFill/>
                    </a:lnR>
                    <a:lnT>
                      <a:noFill/>
                    </a:lnT>
                    <a:lnB>
                      <a:noFill/>
                    </a:lnB>
                    <a:solidFill>
                      <a:srgbClr val="FFFF00"/>
                    </a:solidFill>
                  </a:tcPr>
                </a:tc>
                <a:tc>
                  <a:txBody>
                    <a:bodyPr/>
                    <a:lstStyle/>
                    <a:p>
                      <a:pPr algn="r" fontAlgn="b"/>
                      <a:r>
                        <a:rPr lang="es-EC" sz="1100" b="0" i="0" u="none" strike="noStrike">
                          <a:solidFill>
                            <a:srgbClr val="000000"/>
                          </a:solidFill>
                          <a:effectLst/>
                          <a:latin typeface="Calibri" panose="020F0502020204030204" pitchFamily="34" charset="0"/>
                        </a:rPr>
                        <a:t>0.228</a:t>
                      </a:r>
                    </a:p>
                  </a:txBody>
                  <a:tcPr marL="5300" marR="5300" marT="5300" marB="0" anchor="b">
                    <a:lnL>
                      <a:noFill/>
                    </a:lnL>
                    <a:lnR>
                      <a:noFill/>
                    </a:lnR>
                    <a:lnT>
                      <a:noFill/>
                    </a:lnT>
                    <a:lnB>
                      <a:noFill/>
                    </a:lnB>
                    <a:solidFill>
                      <a:srgbClr val="FFFF00"/>
                    </a:solidFill>
                  </a:tcPr>
                </a:tc>
                <a:tc>
                  <a:txBody>
                    <a:bodyPr/>
                    <a:lstStyle/>
                    <a:p>
                      <a:pPr algn="r" fontAlgn="b"/>
                      <a:r>
                        <a:rPr lang="es-EC" sz="1100" b="0" i="0" u="none" strike="noStrike">
                          <a:solidFill>
                            <a:srgbClr val="000000"/>
                          </a:solidFill>
                          <a:effectLst/>
                          <a:latin typeface="Calibri" panose="020F0502020204030204" pitchFamily="34" charset="0"/>
                        </a:rPr>
                        <a:t>0.084</a:t>
                      </a:r>
                    </a:p>
                  </a:txBody>
                  <a:tcPr marL="5300" marR="5300" marT="5300" marB="0" anchor="b">
                    <a:lnL>
                      <a:noFill/>
                    </a:lnL>
                    <a:lnR>
                      <a:noFill/>
                    </a:lnR>
                    <a:lnT>
                      <a:noFill/>
                    </a:lnT>
                    <a:lnB>
                      <a:noFill/>
                    </a:lnB>
                    <a:solidFill>
                      <a:srgbClr val="FFFF00"/>
                    </a:solidFill>
                  </a:tcPr>
                </a:tc>
              </a:tr>
              <a:tr h="247324">
                <a:tc>
                  <a:txBody>
                    <a:bodyPr/>
                    <a:lstStyle/>
                    <a:p>
                      <a:pPr algn="l" fontAlgn="b"/>
                      <a:r>
                        <a:rPr lang="es-EC" sz="1100" b="0" i="0" u="none" strike="noStrike">
                          <a:solidFill>
                            <a:srgbClr val="000000"/>
                          </a:solidFill>
                          <a:effectLst/>
                          <a:latin typeface="Calibri" panose="020F0502020204030204" pitchFamily="34" charset="0"/>
                        </a:rPr>
                        <a:t>max</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0.071</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0.094</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0.423</a:t>
                      </a:r>
                    </a:p>
                  </a:txBody>
                  <a:tcPr marL="5300" marR="5300" marT="5300" marB="0" anchor="b">
                    <a:lnL>
                      <a:noFill/>
                    </a:lnL>
                    <a:lnR>
                      <a:noFill/>
                    </a:lnR>
                    <a:lnT>
                      <a:noFill/>
                    </a:lnT>
                    <a:lnB>
                      <a:noFill/>
                    </a:lnB>
                  </a:tcPr>
                </a:tc>
                <a:tc>
                  <a:txBody>
                    <a:bodyPr/>
                    <a:lstStyle/>
                    <a:p>
                      <a:pPr algn="r" fontAlgn="b"/>
                      <a:r>
                        <a:rPr lang="es-EC" sz="1100" b="0" i="0" u="none" strike="noStrike" dirty="0">
                          <a:solidFill>
                            <a:srgbClr val="000000"/>
                          </a:solidFill>
                          <a:effectLst/>
                          <a:latin typeface="Calibri" panose="020F0502020204030204" pitchFamily="34" charset="0"/>
                        </a:rPr>
                        <a:t>0.632</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1.010</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0.831</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1.607</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1.857</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1.765</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1.573</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0.398</a:t>
                      </a:r>
                    </a:p>
                  </a:txBody>
                  <a:tcPr marL="5300" marR="5300" marT="5300" marB="0" anchor="b">
                    <a:lnL>
                      <a:noFill/>
                    </a:lnL>
                    <a:lnR>
                      <a:noFill/>
                    </a:lnR>
                    <a:lnT>
                      <a:noFill/>
                    </a:lnT>
                    <a:lnB>
                      <a:noFill/>
                    </a:lnB>
                  </a:tcPr>
                </a:tc>
                <a:tc>
                  <a:txBody>
                    <a:bodyPr/>
                    <a:lstStyle/>
                    <a:p>
                      <a:pPr algn="r" fontAlgn="b"/>
                      <a:r>
                        <a:rPr lang="es-EC" sz="1100" b="0" i="0" u="none" strike="noStrike" dirty="0">
                          <a:solidFill>
                            <a:srgbClr val="000000"/>
                          </a:solidFill>
                          <a:effectLst/>
                          <a:latin typeface="Calibri" panose="020F0502020204030204" pitchFamily="34" charset="0"/>
                        </a:rPr>
                        <a:t>0.052</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0.147</a:t>
                      </a:r>
                    </a:p>
                  </a:txBody>
                  <a:tcPr marL="5300" marR="5300" marT="5300" marB="0" anchor="b">
                    <a:lnL>
                      <a:noFill/>
                    </a:lnL>
                    <a:lnR>
                      <a:noFill/>
                    </a:lnR>
                    <a:lnT>
                      <a:noFill/>
                    </a:lnT>
                    <a:lnB>
                      <a:noFill/>
                    </a:lnB>
                  </a:tcPr>
                </a:tc>
                <a:tc>
                  <a:txBody>
                    <a:bodyPr/>
                    <a:lstStyle/>
                    <a:p>
                      <a:pPr algn="r" fontAlgn="b"/>
                      <a:r>
                        <a:rPr lang="es-EC" sz="1100" b="0" i="0" u="none" strike="noStrike" dirty="0">
                          <a:solidFill>
                            <a:srgbClr val="000000"/>
                          </a:solidFill>
                          <a:effectLst/>
                          <a:latin typeface="Calibri" panose="020F0502020204030204" pitchFamily="34" charset="0"/>
                        </a:rPr>
                        <a:t>0.070</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0.129</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0.268</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0.262</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0.165</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0.071</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0.004</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0.011</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0.006</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0.010</a:t>
                      </a:r>
                    </a:p>
                  </a:txBody>
                  <a:tcPr marL="5300" marR="5300" marT="5300" marB="0" anchor="b">
                    <a:lnL>
                      <a:noFill/>
                    </a:lnL>
                    <a:lnR>
                      <a:noFill/>
                    </a:lnR>
                    <a:lnT>
                      <a:noFill/>
                    </a:lnT>
                    <a:lnB>
                      <a:noFill/>
                    </a:lnB>
                  </a:tcPr>
                </a:tc>
                <a:tc>
                  <a:txBody>
                    <a:bodyPr/>
                    <a:lstStyle/>
                    <a:p>
                      <a:pPr algn="r" fontAlgn="b"/>
                      <a:r>
                        <a:rPr lang="es-EC" sz="1100" b="0" i="0" u="none" strike="noStrike" dirty="0">
                          <a:solidFill>
                            <a:srgbClr val="000000"/>
                          </a:solidFill>
                          <a:effectLst/>
                          <a:latin typeface="Calibri" panose="020F0502020204030204" pitchFamily="34" charset="0"/>
                        </a:rPr>
                        <a:t>0.013</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0.063</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0.128</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0.348</a:t>
                      </a:r>
                    </a:p>
                  </a:txBody>
                  <a:tcPr marL="5300" marR="5300" marT="5300" marB="0" anchor="b">
                    <a:lnL>
                      <a:noFill/>
                    </a:lnL>
                    <a:lnR>
                      <a:noFill/>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0.316</a:t>
                      </a:r>
                    </a:p>
                  </a:txBody>
                  <a:tcPr marL="5300" marR="5300" marT="5300" marB="0" anchor="b">
                    <a:lnL>
                      <a:noFill/>
                    </a:lnL>
                    <a:lnR>
                      <a:noFill/>
                    </a:lnR>
                    <a:lnT>
                      <a:noFill/>
                    </a:lnT>
                    <a:lnB>
                      <a:noFill/>
                    </a:lnB>
                  </a:tcPr>
                </a:tc>
                <a:tc>
                  <a:txBody>
                    <a:bodyPr/>
                    <a:lstStyle/>
                    <a:p>
                      <a:pPr algn="r" fontAlgn="b"/>
                      <a:r>
                        <a:rPr lang="es-EC" sz="1100" b="0" i="0" u="none" strike="noStrike" dirty="0">
                          <a:solidFill>
                            <a:srgbClr val="000000"/>
                          </a:solidFill>
                          <a:effectLst/>
                          <a:latin typeface="Calibri" panose="020F0502020204030204" pitchFamily="34" charset="0"/>
                        </a:rPr>
                        <a:t>0.228</a:t>
                      </a:r>
                    </a:p>
                  </a:txBody>
                  <a:tcPr marL="5300" marR="5300" marT="5300" marB="0" anchor="b">
                    <a:lnL>
                      <a:noFill/>
                    </a:lnL>
                    <a:lnR>
                      <a:noFill/>
                    </a:lnR>
                    <a:lnT>
                      <a:noFill/>
                    </a:lnT>
                    <a:lnB>
                      <a:noFill/>
                    </a:lnB>
                  </a:tcPr>
                </a:tc>
                <a:tc>
                  <a:txBody>
                    <a:bodyPr/>
                    <a:lstStyle/>
                    <a:p>
                      <a:pPr algn="r" fontAlgn="b"/>
                      <a:r>
                        <a:rPr lang="es-EC" sz="1100" b="0" i="0" u="none" strike="noStrike" dirty="0">
                          <a:solidFill>
                            <a:srgbClr val="000000"/>
                          </a:solidFill>
                          <a:effectLst/>
                          <a:latin typeface="Calibri" panose="020F0502020204030204" pitchFamily="34" charset="0"/>
                        </a:rPr>
                        <a:t>0.084</a:t>
                      </a:r>
                    </a:p>
                  </a:txBody>
                  <a:tcPr marL="5300" marR="5300" marT="5300" marB="0" anchor="b">
                    <a:lnL>
                      <a:noFill/>
                    </a:lnL>
                    <a:lnR>
                      <a:noFill/>
                    </a:lnR>
                    <a:lnT>
                      <a:noFill/>
                    </a:lnT>
                    <a:lnB>
                      <a:noFill/>
                    </a:lnB>
                  </a:tcPr>
                </a:tc>
              </a:tr>
            </a:tbl>
          </a:graphicData>
        </a:graphic>
      </p:graphicFrame>
      <p:sp>
        <p:nvSpPr>
          <p:cNvPr id="26" name="Rectangle 25"/>
          <p:cNvSpPr/>
          <p:nvPr/>
        </p:nvSpPr>
        <p:spPr>
          <a:xfrm>
            <a:off x="476519" y="2588665"/>
            <a:ext cx="360608" cy="40826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26"/>
          <p:cNvSpPr>
            <a:spLocks noGrp="1"/>
          </p:cNvSpPr>
          <p:nvPr>
            <p:ph type="title"/>
          </p:nvPr>
        </p:nvSpPr>
        <p:spPr>
          <a:xfrm>
            <a:off x="837127" y="0"/>
            <a:ext cx="10515600" cy="922323"/>
          </a:xfrm>
        </p:spPr>
        <p:txBody>
          <a:bodyPr/>
          <a:lstStyle/>
          <a:p>
            <a:pPr algn="ctr"/>
            <a:r>
              <a:rPr lang="en-US" dirty="0" smtClean="0"/>
              <a:t>Watson strand scoring</a:t>
            </a:r>
            <a:endParaRPr lang="en-US" dirty="0"/>
          </a:p>
        </p:txBody>
      </p:sp>
      <p:sp>
        <p:nvSpPr>
          <p:cNvPr id="28" name="TextBox 27"/>
          <p:cNvSpPr txBox="1"/>
          <p:nvPr/>
        </p:nvSpPr>
        <p:spPr>
          <a:xfrm>
            <a:off x="5191792" y="4637350"/>
            <a:ext cx="1559417" cy="369332"/>
          </a:xfrm>
          <a:prstGeom prst="rect">
            <a:avLst/>
          </a:prstGeom>
          <a:noFill/>
        </p:spPr>
        <p:txBody>
          <a:bodyPr wrap="square" rtlCol="0">
            <a:spAutoFit/>
          </a:bodyPr>
          <a:lstStyle/>
          <a:p>
            <a:r>
              <a:rPr lang="en-US" dirty="0" smtClean="0"/>
              <a:t>PSSM matrix</a:t>
            </a:r>
            <a:endParaRPr lang="en-US" dirty="0"/>
          </a:p>
        </p:txBody>
      </p:sp>
      <p:sp>
        <p:nvSpPr>
          <p:cNvPr id="31" name="TextBox 30"/>
          <p:cNvSpPr txBox="1"/>
          <p:nvPr/>
        </p:nvSpPr>
        <p:spPr>
          <a:xfrm>
            <a:off x="321972" y="872616"/>
            <a:ext cx="399245" cy="369332"/>
          </a:xfrm>
          <a:prstGeom prst="rect">
            <a:avLst/>
          </a:prstGeom>
          <a:noFill/>
        </p:spPr>
        <p:txBody>
          <a:bodyPr wrap="square" rtlCol="0">
            <a:spAutoFit/>
          </a:bodyPr>
          <a:lstStyle/>
          <a:p>
            <a:r>
              <a:rPr lang="en-US" dirty="0" smtClean="0"/>
              <a:t>5’</a:t>
            </a:r>
            <a:endParaRPr lang="en-US" dirty="0"/>
          </a:p>
        </p:txBody>
      </p:sp>
      <p:sp>
        <p:nvSpPr>
          <p:cNvPr id="32" name="TextBox 31"/>
          <p:cNvSpPr txBox="1"/>
          <p:nvPr/>
        </p:nvSpPr>
        <p:spPr>
          <a:xfrm>
            <a:off x="11792755" y="914006"/>
            <a:ext cx="399245" cy="369332"/>
          </a:xfrm>
          <a:prstGeom prst="rect">
            <a:avLst/>
          </a:prstGeom>
          <a:noFill/>
        </p:spPr>
        <p:txBody>
          <a:bodyPr wrap="square" rtlCol="0">
            <a:spAutoFit/>
          </a:bodyPr>
          <a:lstStyle/>
          <a:p>
            <a:r>
              <a:rPr lang="en-US" dirty="0"/>
              <a:t>3</a:t>
            </a:r>
            <a:r>
              <a:rPr lang="en-US" dirty="0" smtClean="0"/>
              <a:t>’</a:t>
            </a:r>
            <a:endParaRPr lang="en-US" dirty="0"/>
          </a:p>
        </p:txBody>
      </p:sp>
    </p:spTree>
    <p:extLst>
      <p:ext uri="{BB962C8B-B14F-4D97-AF65-F5344CB8AC3E}">
        <p14:creationId xmlns:p14="http://schemas.microsoft.com/office/powerpoint/2010/main" val="2362292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0761" y="1056077"/>
            <a:ext cx="11526591" cy="12878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957263" y="949085"/>
            <a:ext cx="2526140" cy="9015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flipH="1">
            <a:off x="772734" y="1850606"/>
            <a:ext cx="7184529" cy="5191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0483403" y="1850606"/>
            <a:ext cx="1668878" cy="5191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321972" y="2381597"/>
            <a:ext cx="12106851" cy="2395426"/>
            <a:chOff x="45430" y="3761451"/>
            <a:chExt cx="12199153" cy="2395426"/>
          </a:xfrm>
        </p:grpSpPr>
        <p:pic>
          <p:nvPicPr>
            <p:cNvPr id="18" name="Picture 17"/>
            <p:cNvPicPr>
              <a:picLocks noChangeAspect="1"/>
            </p:cNvPicPr>
            <p:nvPr/>
          </p:nvPicPr>
          <p:blipFill>
            <a:blip r:embed="rId2"/>
            <a:stretch>
              <a:fillRect/>
            </a:stretch>
          </p:blipFill>
          <p:spPr>
            <a:xfrm rot="10800000">
              <a:off x="45430" y="3821907"/>
              <a:ext cx="12199153" cy="2334970"/>
            </a:xfrm>
            <a:prstGeom prst="rect">
              <a:avLst/>
            </a:prstGeom>
          </p:spPr>
        </p:pic>
        <p:sp>
          <p:nvSpPr>
            <p:cNvPr id="19" name="TextBox 18"/>
            <p:cNvSpPr txBox="1"/>
            <p:nvPr/>
          </p:nvSpPr>
          <p:spPr>
            <a:xfrm>
              <a:off x="115124" y="3761451"/>
              <a:ext cx="11953078" cy="323165"/>
            </a:xfrm>
            <a:prstGeom prst="rect">
              <a:avLst/>
            </a:prstGeom>
            <a:solidFill>
              <a:schemeClr val="bg1"/>
            </a:solidFill>
          </p:spPr>
          <p:txBody>
            <a:bodyPr wrap="square" rtlCol="0">
              <a:spAutoFit/>
            </a:bodyPr>
            <a:lstStyle/>
            <a:p>
              <a:r>
                <a:rPr lang="es-EC" sz="1500" dirty="0" smtClean="0"/>
                <a:t>30    29    28      27   26    25     24     23     22    21   20     19     18     17    16     15    14    13     12     11     10      9      8       7       6       5      4      3       2       1</a:t>
              </a:r>
              <a:endParaRPr lang="en-US" sz="1500" dirty="0"/>
            </a:p>
          </p:txBody>
        </p:sp>
      </p:grpSp>
      <p:sp>
        <p:nvSpPr>
          <p:cNvPr id="16" name="Rectangle 15"/>
          <p:cNvSpPr/>
          <p:nvPr/>
        </p:nvSpPr>
        <p:spPr>
          <a:xfrm>
            <a:off x="450761" y="2424557"/>
            <a:ext cx="386366" cy="414366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Table 20"/>
          <p:cNvGraphicFramePr>
            <a:graphicFrameLocks noGrp="1"/>
          </p:cNvGraphicFramePr>
          <p:nvPr>
            <p:extLst>
              <p:ext uri="{D42A27DB-BD31-4B8C-83A1-F6EECF244321}">
                <p14:modId xmlns:p14="http://schemas.microsoft.com/office/powerpoint/2010/main" val="1951518598"/>
              </p:ext>
            </p:extLst>
          </p:nvPr>
        </p:nvGraphicFramePr>
        <p:xfrm>
          <a:off x="124280" y="4507613"/>
          <a:ext cx="11941293" cy="1803040"/>
        </p:xfrm>
        <a:graphic>
          <a:graphicData uri="http://schemas.openxmlformats.org/drawingml/2006/table">
            <a:tbl>
              <a:tblPr/>
              <a:tblGrid>
                <a:gridCol w="385203"/>
                <a:gridCol w="385203"/>
                <a:gridCol w="385203"/>
                <a:gridCol w="385203"/>
                <a:gridCol w="385203"/>
                <a:gridCol w="385203"/>
                <a:gridCol w="385203"/>
                <a:gridCol w="385203"/>
                <a:gridCol w="385203"/>
                <a:gridCol w="385203"/>
                <a:gridCol w="385203"/>
                <a:gridCol w="385203"/>
                <a:gridCol w="385203"/>
                <a:gridCol w="385203"/>
                <a:gridCol w="385203"/>
                <a:gridCol w="385203"/>
                <a:gridCol w="385203"/>
                <a:gridCol w="385203"/>
                <a:gridCol w="385203"/>
                <a:gridCol w="385203"/>
                <a:gridCol w="385203"/>
                <a:gridCol w="385203"/>
                <a:gridCol w="385203"/>
                <a:gridCol w="385203"/>
                <a:gridCol w="385203"/>
                <a:gridCol w="385203"/>
                <a:gridCol w="385203"/>
                <a:gridCol w="385203"/>
                <a:gridCol w="385203"/>
                <a:gridCol w="385203"/>
                <a:gridCol w="385203"/>
              </a:tblGrid>
              <a:tr h="360608">
                <a:tc>
                  <a:txBody>
                    <a:bodyPr/>
                    <a:lstStyle/>
                    <a:p>
                      <a:pPr algn="l" fontAlgn="b"/>
                      <a:endParaRPr lang="es-EC" sz="1000" b="0" i="0" u="none" strike="noStrike" dirty="0">
                        <a:solidFill>
                          <a:srgbClr val="000000"/>
                        </a:solidFill>
                        <a:effectLst/>
                        <a:latin typeface="Calibri" panose="020F0502020204030204" pitchFamily="34" charset="0"/>
                      </a:endParaRPr>
                    </a:p>
                  </a:txBody>
                  <a:tcPr marL="5300" marR="5300" marT="5300" marB="0" anchor="b">
                    <a:lnL>
                      <a:noFill/>
                    </a:lnL>
                    <a:lnR>
                      <a:noFill/>
                    </a:lnR>
                    <a:lnT>
                      <a:noFill/>
                    </a:lnT>
                    <a:lnB>
                      <a:noFill/>
                    </a:lnB>
                  </a:tcPr>
                </a:tc>
                <a:tc>
                  <a:txBody>
                    <a:bodyPr/>
                    <a:lstStyle/>
                    <a:p>
                      <a:pPr algn="l" fontAlgn="b"/>
                      <a:r>
                        <a:rPr lang="es-EC" sz="1000" b="0" i="0" u="none" strike="noStrike">
                          <a:solidFill>
                            <a:srgbClr val="000000"/>
                          </a:solidFill>
                          <a:effectLst/>
                          <a:latin typeface="Calibri" panose="020F0502020204030204" pitchFamily="34" charset="0"/>
                        </a:rPr>
                        <a:t>V1</a:t>
                      </a:r>
                    </a:p>
                  </a:txBody>
                  <a:tcPr marL="5300" marR="5300" marT="5300" marB="0" anchor="b">
                    <a:lnL>
                      <a:noFill/>
                    </a:lnL>
                    <a:lnR>
                      <a:noFill/>
                    </a:lnR>
                    <a:lnT>
                      <a:noFill/>
                    </a:lnT>
                    <a:lnB>
                      <a:noFill/>
                    </a:lnB>
                  </a:tcPr>
                </a:tc>
                <a:tc>
                  <a:txBody>
                    <a:bodyPr/>
                    <a:lstStyle/>
                    <a:p>
                      <a:pPr algn="l" fontAlgn="b"/>
                      <a:r>
                        <a:rPr lang="es-EC" sz="1000" b="0" i="0" u="none" strike="noStrike">
                          <a:solidFill>
                            <a:srgbClr val="000000"/>
                          </a:solidFill>
                          <a:effectLst/>
                          <a:latin typeface="Calibri" panose="020F0502020204030204" pitchFamily="34" charset="0"/>
                        </a:rPr>
                        <a:t>V2</a:t>
                      </a:r>
                    </a:p>
                  </a:txBody>
                  <a:tcPr marL="5300" marR="5300" marT="5300" marB="0" anchor="b">
                    <a:lnL>
                      <a:noFill/>
                    </a:lnL>
                    <a:lnR>
                      <a:noFill/>
                    </a:lnR>
                    <a:lnT>
                      <a:noFill/>
                    </a:lnT>
                    <a:lnB>
                      <a:noFill/>
                    </a:lnB>
                  </a:tcPr>
                </a:tc>
                <a:tc>
                  <a:txBody>
                    <a:bodyPr/>
                    <a:lstStyle/>
                    <a:p>
                      <a:pPr algn="l" fontAlgn="b"/>
                      <a:r>
                        <a:rPr lang="es-EC" sz="1000" b="0" i="0" u="none" strike="noStrike">
                          <a:solidFill>
                            <a:srgbClr val="000000"/>
                          </a:solidFill>
                          <a:effectLst/>
                          <a:latin typeface="Calibri" panose="020F0502020204030204" pitchFamily="34" charset="0"/>
                        </a:rPr>
                        <a:t>V3</a:t>
                      </a:r>
                    </a:p>
                  </a:txBody>
                  <a:tcPr marL="5300" marR="5300" marT="5300" marB="0" anchor="b">
                    <a:lnL>
                      <a:noFill/>
                    </a:lnL>
                    <a:lnR>
                      <a:noFill/>
                    </a:lnR>
                    <a:lnT>
                      <a:noFill/>
                    </a:lnT>
                    <a:lnB>
                      <a:noFill/>
                    </a:lnB>
                  </a:tcPr>
                </a:tc>
                <a:tc>
                  <a:txBody>
                    <a:bodyPr/>
                    <a:lstStyle/>
                    <a:p>
                      <a:pPr algn="l" fontAlgn="b"/>
                      <a:r>
                        <a:rPr lang="es-EC" sz="1000" b="0" i="0" u="none" strike="noStrike">
                          <a:solidFill>
                            <a:srgbClr val="000000"/>
                          </a:solidFill>
                          <a:effectLst/>
                          <a:latin typeface="Calibri" panose="020F0502020204030204" pitchFamily="34" charset="0"/>
                        </a:rPr>
                        <a:t>V4</a:t>
                      </a:r>
                    </a:p>
                  </a:txBody>
                  <a:tcPr marL="5300" marR="5300" marT="5300" marB="0" anchor="b">
                    <a:lnL>
                      <a:noFill/>
                    </a:lnL>
                    <a:lnR>
                      <a:noFill/>
                    </a:lnR>
                    <a:lnT>
                      <a:noFill/>
                    </a:lnT>
                    <a:lnB>
                      <a:noFill/>
                    </a:lnB>
                  </a:tcPr>
                </a:tc>
                <a:tc>
                  <a:txBody>
                    <a:bodyPr/>
                    <a:lstStyle/>
                    <a:p>
                      <a:pPr algn="l" fontAlgn="b"/>
                      <a:r>
                        <a:rPr lang="es-EC" sz="1000" b="0" i="0" u="none" strike="noStrike">
                          <a:solidFill>
                            <a:srgbClr val="000000"/>
                          </a:solidFill>
                          <a:effectLst/>
                          <a:latin typeface="Calibri" panose="020F0502020204030204" pitchFamily="34" charset="0"/>
                        </a:rPr>
                        <a:t>V5</a:t>
                      </a:r>
                    </a:p>
                  </a:txBody>
                  <a:tcPr marL="5300" marR="5300" marT="5300" marB="0" anchor="b">
                    <a:lnL>
                      <a:noFill/>
                    </a:lnL>
                    <a:lnR>
                      <a:noFill/>
                    </a:lnR>
                    <a:lnT>
                      <a:noFill/>
                    </a:lnT>
                    <a:lnB>
                      <a:noFill/>
                    </a:lnB>
                  </a:tcPr>
                </a:tc>
                <a:tc>
                  <a:txBody>
                    <a:bodyPr/>
                    <a:lstStyle/>
                    <a:p>
                      <a:pPr algn="l" fontAlgn="b"/>
                      <a:r>
                        <a:rPr lang="es-EC" sz="1000" b="0" i="0" u="none" strike="noStrike">
                          <a:solidFill>
                            <a:srgbClr val="000000"/>
                          </a:solidFill>
                          <a:effectLst/>
                          <a:latin typeface="Calibri" panose="020F0502020204030204" pitchFamily="34" charset="0"/>
                        </a:rPr>
                        <a:t>V6</a:t>
                      </a:r>
                    </a:p>
                  </a:txBody>
                  <a:tcPr marL="5300" marR="5300" marT="5300" marB="0" anchor="b">
                    <a:lnL>
                      <a:noFill/>
                    </a:lnL>
                    <a:lnR>
                      <a:noFill/>
                    </a:lnR>
                    <a:lnT>
                      <a:noFill/>
                    </a:lnT>
                    <a:lnB>
                      <a:noFill/>
                    </a:lnB>
                  </a:tcPr>
                </a:tc>
                <a:tc>
                  <a:txBody>
                    <a:bodyPr/>
                    <a:lstStyle/>
                    <a:p>
                      <a:pPr algn="l" fontAlgn="b"/>
                      <a:r>
                        <a:rPr lang="es-EC" sz="1000" b="0" i="0" u="none" strike="noStrike">
                          <a:solidFill>
                            <a:srgbClr val="000000"/>
                          </a:solidFill>
                          <a:effectLst/>
                          <a:latin typeface="Calibri" panose="020F0502020204030204" pitchFamily="34" charset="0"/>
                        </a:rPr>
                        <a:t>V7</a:t>
                      </a:r>
                    </a:p>
                  </a:txBody>
                  <a:tcPr marL="5300" marR="5300" marT="5300" marB="0" anchor="b">
                    <a:lnL>
                      <a:noFill/>
                    </a:lnL>
                    <a:lnR>
                      <a:noFill/>
                    </a:lnR>
                    <a:lnT>
                      <a:noFill/>
                    </a:lnT>
                    <a:lnB>
                      <a:noFill/>
                    </a:lnB>
                  </a:tcPr>
                </a:tc>
                <a:tc>
                  <a:txBody>
                    <a:bodyPr/>
                    <a:lstStyle/>
                    <a:p>
                      <a:pPr algn="l" fontAlgn="b"/>
                      <a:r>
                        <a:rPr lang="es-EC" sz="1000" b="0" i="0" u="none" strike="noStrike" dirty="0">
                          <a:solidFill>
                            <a:srgbClr val="000000"/>
                          </a:solidFill>
                          <a:effectLst/>
                          <a:latin typeface="Calibri" panose="020F0502020204030204" pitchFamily="34" charset="0"/>
                        </a:rPr>
                        <a:t>V8</a:t>
                      </a:r>
                    </a:p>
                  </a:txBody>
                  <a:tcPr marL="5300" marR="5300" marT="5300" marB="0" anchor="b">
                    <a:lnL>
                      <a:noFill/>
                    </a:lnL>
                    <a:lnR>
                      <a:noFill/>
                    </a:lnR>
                    <a:lnT>
                      <a:noFill/>
                    </a:lnT>
                    <a:lnB>
                      <a:noFill/>
                    </a:lnB>
                  </a:tcPr>
                </a:tc>
                <a:tc>
                  <a:txBody>
                    <a:bodyPr/>
                    <a:lstStyle/>
                    <a:p>
                      <a:pPr algn="l" fontAlgn="b"/>
                      <a:r>
                        <a:rPr lang="es-EC" sz="1000" b="0" i="0" u="none" strike="noStrike">
                          <a:solidFill>
                            <a:srgbClr val="000000"/>
                          </a:solidFill>
                          <a:effectLst/>
                          <a:latin typeface="Calibri" panose="020F0502020204030204" pitchFamily="34" charset="0"/>
                        </a:rPr>
                        <a:t>V9</a:t>
                      </a:r>
                    </a:p>
                  </a:txBody>
                  <a:tcPr marL="5300" marR="5300" marT="5300" marB="0" anchor="b">
                    <a:lnL>
                      <a:noFill/>
                    </a:lnL>
                    <a:lnR>
                      <a:noFill/>
                    </a:lnR>
                    <a:lnT>
                      <a:noFill/>
                    </a:lnT>
                    <a:lnB>
                      <a:noFill/>
                    </a:lnB>
                  </a:tcPr>
                </a:tc>
                <a:tc>
                  <a:txBody>
                    <a:bodyPr/>
                    <a:lstStyle/>
                    <a:p>
                      <a:pPr algn="l" fontAlgn="b"/>
                      <a:r>
                        <a:rPr lang="es-EC" sz="1000" b="0" i="0" u="none" strike="noStrike">
                          <a:solidFill>
                            <a:srgbClr val="000000"/>
                          </a:solidFill>
                          <a:effectLst/>
                          <a:latin typeface="Calibri" panose="020F0502020204030204" pitchFamily="34" charset="0"/>
                        </a:rPr>
                        <a:t>V10</a:t>
                      </a:r>
                    </a:p>
                  </a:txBody>
                  <a:tcPr marL="5300" marR="5300" marT="5300" marB="0" anchor="b">
                    <a:lnL>
                      <a:noFill/>
                    </a:lnL>
                    <a:lnR>
                      <a:noFill/>
                    </a:lnR>
                    <a:lnT>
                      <a:noFill/>
                    </a:lnT>
                    <a:lnB>
                      <a:noFill/>
                    </a:lnB>
                  </a:tcPr>
                </a:tc>
                <a:tc>
                  <a:txBody>
                    <a:bodyPr/>
                    <a:lstStyle/>
                    <a:p>
                      <a:pPr algn="l" fontAlgn="b"/>
                      <a:r>
                        <a:rPr lang="es-EC" sz="1000" b="0" i="0" u="none" strike="noStrike">
                          <a:solidFill>
                            <a:srgbClr val="000000"/>
                          </a:solidFill>
                          <a:effectLst/>
                          <a:latin typeface="Calibri" panose="020F0502020204030204" pitchFamily="34" charset="0"/>
                        </a:rPr>
                        <a:t>V11</a:t>
                      </a:r>
                    </a:p>
                  </a:txBody>
                  <a:tcPr marL="5300" marR="5300" marT="5300" marB="0" anchor="b">
                    <a:lnL>
                      <a:noFill/>
                    </a:lnL>
                    <a:lnR>
                      <a:noFill/>
                    </a:lnR>
                    <a:lnT>
                      <a:noFill/>
                    </a:lnT>
                    <a:lnB>
                      <a:noFill/>
                    </a:lnB>
                  </a:tcPr>
                </a:tc>
                <a:tc>
                  <a:txBody>
                    <a:bodyPr/>
                    <a:lstStyle/>
                    <a:p>
                      <a:pPr algn="l" fontAlgn="b"/>
                      <a:r>
                        <a:rPr lang="es-EC" sz="1000" b="0" i="0" u="none" strike="noStrike">
                          <a:solidFill>
                            <a:srgbClr val="000000"/>
                          </a:solidFill>
                          <a:effectLst/>
                          <a:latin typeface="Calibri" panose="020F0502020204030204" pitchFamily="34" charset="0"/>
                        </a:rPr>
                        <a:t>V12</a:t>
                      </a:r>
                    </a:p>
                  </a:txBody>
                  <a:tcPr marL="5300" marR="5300" marT="5300" marB="0" anchor="b">
                    <a:lnL>
                      <a:noFill/>
                    </a:lnL>
                    <a:lnR>
                      <a:noFill/>
                    </a:lnR>
                    <a:lnT>
                      <a:noFill/>
                    </a:lnT>
                    <a:lnB>
                      <a:noFill/>
                    </a:lnB>
                  </a:tcPr>
                </a:tc>
                <a:tc>
                  <a:txBody>
                    <a:bodyPr/>
                    <a:lstStyle/>
                    <a:p>
                      <a:pPr algn="l" fontAlgn="b"/>
                      <a:r>
                        <a:rPr lang="es-EC" sz="1000" b="0" i="0" u="none" strike="noStrike">
                          <a:solidFill>
                            <a:srgbClr val="000000"/>
                          </a:solidFill>
                          <a:effectLst/>
                          <a:latin typeface="Calibri" panose="020F0502020204030204" pitchFamily="34" charset="0"/>
                        </a:rPr>
                        <a:t>V13</a:t>
                      </a:r>
                    </a:p>
                  </a:txBody>
                  <a:tcPr marL="5300" marR="5300" marT="5300" marB="0" anchor="b">
                    <a:lnL>
                      <a:noFill/>
                    </a:lnL>
                    <a:lnR>
                      <a:noFill/>
                    </a:lnR>
                    <a:lnT>
                      <a:noFill/>
                    </a:lnT>
                    <a:lnB>
                      <a:noFill/>
                    </a:lnB>
                  </a:tcPr>
                </a:tc>
                <a:tc>
                  <a:txBody>
                    <a:bodyPr/>
                    <a:lstStyle/>
                    <a:p>
                      <a:pPr algn="l" fontAlgn="b"/>
                      <a:r>
                        <a:rPr lang="es-EC" sz="1000" b="0" i="0" u="none" strike="noStrike">
                          <a:solidFill>
                            <a:srgbClr val="000000"/>
                          </a:solidFill>
                          <a:effectLst/>
                          <a:latin typeface="Calibri" panose="020F0502020204030204" pitchFamily="34" charset="0"/>
                        </a:rPr>
                        <a:t>V14</a:t>
                      </a:r>
                    </a:p>
                  </a:txBody>
                  <a:tcPr marL="5300" marR="5300" marT="5300" marB="0" anchor="b">
                    <a:lnL>
                      <a:noFill/>
                    </a:lnL>
                    <a:lnR>
                      <a:noFill/>
                    </a:lnR>
                    <a:lnT>
                      <a:noFill/>
                    </a:lnT>
                    <a:lnB>
                      <a:noFill/>
                    </a:lnB>
                  </a:tcPr>
                </a:tc>
                <a:tc>
                  <a:txBody>
                    <a:bodyPr/>
                    <a:lstStyle/>
                    <a:p>
                      <a:pPr algn="l" fontAlgn="b"/>
                      <a:r>
                        <a:rPr lang="es-EC" sz="1000" b="0" i="0" u="none" strike="noStrike">
                          <a:solidFill>
                            <a:srgbClr val="000000"/>
                          </a:solidFill>
                          <a:effectLst/>
                          <a:latin typeface="Calibri" panose="020F0502020204030204" pitchFamily="34" charset="0"/>
                        </a:rPr>
                        <a:t>V15</a:t>
                      </a:r>
                    </a:p>
                  </a:txBody>
                  <a:tcPr marL="5300" marR="5300" marT="5300" marB="0" anchor="b">
                    <a:lnL>
                      <a:noFill/>
                    </a:lnL>
                    <a:lnR>
                      <a:noFill/>
                    </a:lnR>
                    <a:lnT>
                      <a:noFill/>
                    </a:lnT>
                    <a:lnB>
                      <a:noFill/>
                    </a:lnB>
                  </a:tcPr>
                </a:tc>
                <a:tc>
                  <a:txBody>
                    <a:bodyPr/>
                    <a:lstStyle/>
                    <a:p>
                      <a:pPr algn="l" fontAlgn="b"/>
                      <a:r>
                        <a:rPr lang="es-EC" sz="1000" b="0" i="0" u="none" strike="noStrike">
                          <a:solidFill>
                            <a:srgbClr val="000000"/>
                          </a:solidFill>
                          <a:effectLst/>
                          <a:latin typeface="Calibri" panose="020F0502020204030204" pitchFamily="34" charset="0"/>
                        </a:rPr>
                        <a:t>V16</a:t>
                      </a:r>
                    </a:p>
                  </a:txBody>
                  <a:tcPr marL="5300" marR="5300" marT="5300" marB="0" anchor="b">
                    <a:lnL>
                      <a:noFill/>
                    </a:lnL>
                    <a:lnR>
                      <a:noFill/>
                    </a:lnR>
                    <a:lnT>
                      <a:noFill/>
                    </a:lnT>
                    <a:lnB>
                      <a:noFill/>
                    </a:lnB>
                  </a:tcPr>
                </a:tc>
                <a:tc>
                  <a:txBody>
                    <a:bodyPr/>
                    <a:lstStyle/>
                    <a:p>
                      <a:pPr algn="l" fontAlgn="b"/>
                      <a:r>
                        <a:rPr lang="es-EC" sz="1000" b="0" i="0" u="none" strike="noStrike">
                          <a:solidFill>
                            <a:srgbClr val="000000"/>
                          </a:solidFill>
                          <a:effectLst/>
                          <a:latin typeface="Calibri" panose="020F0502020204030204" pitchFamily="34" charset="0"/>
                        </a:rPr>
                        <a:t>V17</a:t>
                      </a:r>
                    </a:p>
                  </a:txBody>
                  <a:tcPr marL="5300" marR="5300" marT="5300" marB="0" anchor="b">
                    <a:lnL>
                      <a:noFill/>
                    </a:lnL>
                    <a:lnR>
                      <a:noFill/>
                    </a:lnR>
                    <a:lnT>
                      <a:noFill/>
                    </a:lnT>
                    <a:lnB>
                      <a:noFill/>
                    </a:lnB>
                  </a:tcPr>
                </a:tc>
                <a:tc>
                  <a:txBody>
                    <a:bodyPr/>
                    <a:lstStyle/>
                    <a:p>
                      <a:pPr algn="l" fontAlgn="b"/>
                      <a:r>
                        <a:rPr lang="es-EC" sz="1000" b="0" i="0" u="none" strike="noStrike">
                          <a:solidFill>
                            <a:srgbClr val="000000"/>
                          </a:solidFill>
                          <a:effectLst/>
                          <a:latin typeface="Calibri" panose="020F0502020204030204" pitchFamily="34" charset="0"/>
                        </a:rPr>
                        <a:t>V18</a:t>
                      </a:r>
                    </a:p>
                  </a:txBody>
                  <a:tcPr marL="5300" marR="5300" marT="5300" marB="0" anchor="b">
                    <a:lnL>
                      <a:noFill/>
                    </a:lnL>
                    <a:lnR>
                      <a:noFill/>
                    </a:lnR>
                    <a:lnT>
                      <a:noFill/>
                    </a:lnT>
                    <a:lnB>
                      <a:noFill/>
                    </a:lnB>
                  </a:tcPr>
                </a:tc>
                <a:tc>
                  <a:txBody>
                    <a:bodyPr/>
                    <a:lstStyle/>
                    <a:p>
                      <a:pPr algn="l" fontAlgn="b"/>
                      <a:r>
                        <a:rPr lang="es-EC" sz="1000" b="0" i="0" u="none" strike="noStrike">
                          <a:solidFill>
                            <a:srgbClr val="000000"/>
                          </a:solidFill>
                          <a:effectLst/>
                          <a:latin typeface="Calibri" panose="020F0502020204030204" pitchFamily="34" charset="0"/>
                        </a:rPr>
                        <a:t>V19</a:t>
                      </a:r>
                    </a:p>
                  </a:txBody>
                  <a:tcPr marL="5300" marR="5300" marT="5300" marB="0" anchor="b">
                    <a:lnL>
                      <a:noFill/>
                    </a:lnL>
                    <a:lnR>
                      <a:noFill/>
                    </a:lnR>
                    <a:lnT>
                      <a:noFill/>
                    </a:lnT>
                    <a:lnB>
                      <a:noFill/>
                    </a:lnB>
                  </a:tcPr>
                </a:tc>
                <a:tc>
                  <a:txBody>
                    <a:bodyPr/>
                    <a:lstStyle/>
                    <a:p>
                      <a:pPr algn="l" fontAlgn="b"/>
                      <a:r>
                        <a:rPr lang="es-EC" sz="1000" b="0" i="0" u="none" strike="noStrike">
                          <a:solidFill>
                            <a:srgbClr val="000000"/>
                          </a:solidFill>
                          <a:effectLst/>
                          <a:latin typeface="Calibri" panose="020F0502020204030204" pitchFamily="34" charset="0"/>
                        </a:rPr>
                        <a:t>V20</a:t>
                      </a:r>
                    </a:p>
                  </a:txBody>
                  <a:tcPr marL="5300" marR="5300" marT="5300" marB="0" anchor="b">
                    <a:lnL>
                      <a:noFill/>
                    </a:lnL>
                    <a:lnR>
                      <a:noFill/>
                    </a:lnR>
                    <a:lnT>
                      <a:noFill/>
                    </a:lnT>
                    <a:lnB>
                      <a:noFill/>
                    </a:lnB>
                  </a:tcPr>
                </a:tc>
                <a:tc>
                  <a:txBody>
                    <a:bodyPr/>
                    <a:lstStyle/>
                    <a:p>
                      <a:pPr algn="l" fontAlgn="b"/>
                      <a:r>
                        <a:rPr lang="es-EC" sz="1000" b="0" i="0" u="none" strike="noStrike">
                          <a:solidFill>
                            <a:srgbClr val="000000"/>
                          </a:solidFill>
                          <a:effectLst/>
                          <a:latin typeface="Calibri" panose="020F0502020204030204" pitchFamily="34" charset="0"/>
                        </a:rPr>
                        <a:t>V21</a:t>
                      </a:r>
                    </a:p>
                  </a:txBody>
                  <a:tcPr marL="5300" marR="5300" marT="5300" marB="0" anchor="b">
                    <a:lnL>
                      <a:noFill/>
                    </a:lnL>
                    <a:lnR>
                      <a:noFill/>
                    </a:lnR>
                    <a:lnT>
                      <a:noFill/>
                    </a:lnT>
                    <a:lnB>
                      <a:noFill/>
                    </a:lnB>
                  </a:tcPr>
                </a:tc>
                <a:tc>
                  <a:txBody>
                    <a:bodyPr/>
                    <a:lstStyle/>
                    <a:p>
                      <a:pPr algn="l" fontAlgn="b"/>
                      <a:r>
                        <a:rPr lang="es-EC" sz="1000" b="0" i="0" u="none" strike="noStrike">
                          <a:solidFill>
                            <a:srgbClr val="000000"/>
                          </a:solidFill>
                          <a:effectLst/>
                          <a:latin typeface="Calibri" panose="020F0502020204030204" pitchFamily="34" charset="0"/>
                        </a:rPr>
                        <a:t>V22</a:t>
                      </a:r>
                    </a:p>
                  </a:txBody>
                  <a:tcPr marL="5300" marR="5300" marT="5300" marB="0" anchor="b">
                    <a:lnL>
                      <a:noFill/>
                    </a:lnL>
                    <a:lnR>
                      <a:noFill/>
                    </a:lnR>
                    <a:lnT>
                      <a:noFill/>
                    </a:lnT>
                    <a:lnB>
                      <a:noFill/>
                    </a:lnB>
                  </a:tcPr>
                </a:tc>
                <a:tc>
                  <a:txBody>
                    <a:bodyPr/>
                    <a:lstStyle/>
                    <a:p>
                      <a:pPr algn="l" fontAlgn="b"/>
                      <a:r>
                        <a:rPr lang="es-EC" sz="1000" b="0" i="0" u="none" strike="noStrike">
                          <a:solidFill>
                            <a:srgbClr val="000000"/>
                          </a:solidFill>
                          <a:effectLst/>
                          <a:latin typeface="Calibri" panose="020F0502020204030204" pitchFamily="34" charset="0"/>
                        </a:rPr>
                        <a:t>V23</a:t>
                      </a:r>
                    </a:p>
                  </a:txBody>
                  <a:tcPr marL="5300" marR="5300" marT="5300" marB="0" anchor="b">
                    <a:lnL>
                      <a:noFill/>
                    </a:lnL>
                    <a:lnR>
                      <a:noFill/>
                    </a:lnR>
                    <a:lnT>
                      <a:noFill/>
                    </a:lnT>
                    <a:lnB>
                      <a:noFill/>
                    </a:lnB>
                  </a:tcPr>
                </a:tc>
                <a:tc>
                  <a:txBody>
                    <a:bodyPr/>
                    <a:lstStyle/>
                    <a:p>
                      <a:pPr algn="l" fontAlgn="b"/>
                      <a:r>
                        <a:rPr lang="es-EC" sz="1000" b="0" i="0" u="none" strike="noStrike">
                          <a:solidFill>
                            <a:srgbClr val="000000"/>
                          </a:solidFill>
                          <a:effectLst/>
                          <a:latin typeface="Calibri" panose="020F0502020204030204" pitchFamily="34" charset="0"/>
                        </a:rPr>
                        <a:t>V24</a:t>
                      </a:r>
                    </a:p>
                  </a:txBody>
                  <a:tcPr marL="5300" marR="5300" marT="5300" marB="0" anchor="b">
                    <a:lnL>
                      <a:noFill/>
                    </a:lnL>
                    <a:lnR>
                      <a:noFill/>
                    </a:lnR>
                    <a:lnT>
                      <a:noFill/>
                    </a:lnT>
                    <a:lnB>
                      <a:noFill/>
                    </a:lnB>
                  </a:tcPr>
                </a:tc>
                <a:tc>
                  <a:txBody>
                    <a:bodyPr/>
                    <a:lstStyle/>
                    <a:p>
                      <a:pPr algn="l" fontAlgn="b"/>
                      <a:r>
                        <a:rPr lang="es-EC" sz="1000" b="0" i="0" u="none" strike="noStrike">
                          <a:solidFill>
                            <a:srgbClr val="000000"/>
                          </a:solidFill>
                          <a:effectLst/>
                          <a:latin typeface="Calibri" panose="020F0502020204030204" pitchFamily="34" charset="0"/>
                        </a:rPr>
                        <a:t>V25</a:t>
                      </a:r>
                    </a:p>
                  </a:txBody>
                  <a:tcPr marL="5300" marR="5300" marT="5300" marB="0" anchor="b">
                    <a:lnL>
                      <a:noFill/>
                    </a:lnL>
                    <a:lnR>
                      <a:noFill/>
                    </a:lnR>
                    <a:lnT>
                      <a:noFill/>
                    </a:lnT>
                    <a:lnB>
                      <a:noFill/>
                    </a:lnB>
                  </a:tcPr>
                </a:tc>
                <a:tc>
                  <a:txBody>
                    <a:bodyPr/>
                    <a:lstStyle/>
                    <a:p>
                      <a:pPr algn="l" fontAlgn="b"/>
                      <a:r>
                        <a:rPr lang="es-EC" sz="1000" b="0" i="0" u="none" strike="noStrike">
                          <a:solidFill>
                            <a:srgbClr val="000000"/>
                          </a:solidFill>
                          <a:effectLst/>
                          <a:latin typeface="Calibri" panose="020F0502020204030204" pitchFamily="34" charset="0"/>
                        </a:rPr>
                        <a:t>V26</a:t>
                      </a:r>
                    </a:p>
                  </a:txBody>
                  <a:tcPr marL="5300" marR="5300" marT="5300" marB="0" anchor="b">
                    <a:lnL>
                      <a:noFill/>
                    </a:lnL>
                    <a:lnR>
                      <a:noFill/>
                    </a:lnR>
                    <a:lnT>
                      <a:noFill/>
                    </a:lnT>
                    <a:lnB>
                      <a:noFill/>
                    </a:lnB>
                  </a:tcPr>
                </a:tc>
                <a:tc>
                  <a:txBody>
                    <a:bodyPr/>
                    <a:lstStyle/>
                    <a:p>
                      <a:pPr algn="l" fontAlgn="b"/>
                      <a:r>
                        <a:rPr lang="es-EC" sz="1000" b="0" i="0" u="none" strike="noStrike">
                          <a:solidFill>
                            <a:srgbClr val="000000"/>
                          </a:solidFill>
                          <a:effectLst/>
                          <a:latin typeface="Calibri" panose="020F0502020204030204" pitchFamily="34" charset="0"/>
                        </a:rPr>
                        <a:t>V27</a:t>
                      </a:r>
                    </a:p>
                  </a:txBody>
                  <a:tcPr marL="5300" marR="5300" marT="5300" marB="0" anchor="b">
                    <a:lnL>
                      <a:noFill/>
                    </a:lnL>
                    <a:lnR>
                      <a:noFill/>
                    </a:lnR>
                    <a:lnT>
                      <a:noFill/>
                    </a:lnT>
                    <a:lnB>
                      <a:noFill/>
                    </a:lnB>
                  </a:tcPr>
                </a:tc>
                <a:tc>
                  <a:txBody>
                    <a:bodyPr/>
                    <a:lstStyle/>
                    <a:p>
                      <a:pPr algn="l" fontAlgn="b"/>
                      <a:r>
                        <a:rPr lang="es-EC" sz="1000" b="0" i="0" u="none" strike="noStrike">
                          <a:solidFill>
                            <a:srgbClr val="000000"/>
                          </a:solidFill>
                          <a:effectLst/>
                          <a:latin typeface="Calibri" panose="020F0502020204030204" pitchFamily="34" charset="0"/>
                        </a:rPr>
                        <a:t>V28</a:t>
                      </a:r>
                    </a:p>
                  </a:txBody>
                  <a:tcPr marL="5300" marR="5300" marT="5300" marB="0" anchor="b">
                    <a:lnL>
                      <a:noFill/>
                    </a:lnL>
                    <a:lnR>
                      <a:noFill/>
                    </a:lnR>
                    <a:lnT>
                      <a:noFill/>
                    </a:lnT>
                    <a:lnB>
                      <a:noFill/>
                    </a:lnB>
                  </a:tcPr>
                </a:tc>
                <a:tc>
                  <a:txBody>
                    <a:bodyPr/>
                    <a:lstStyle/>
                    <a:p>
                      <a:pPr algn="l" fontAlgn="b"/>
                      <a:r>
                        <a:rPr lang="es-EC" sz="1000" b="0" i="0" u="none" strike="noStrike">
                          <a:solidFill>
                            <a:srgbClr val="000000"/>
                          </a:solidFill>
                          <a:effectLst/>
                          <a:latin typeface="Calibri" panose="020F0502020204030204" pitchFamily="34" charset="0"/>
                        </a:rPr>
                        <a:t>V29</a:t>
                      </a:r>
                    </a:p>
                  </a:txBody>
                  <a:tcPr marL="5300" marR="5300" marT="5300" marB="0" anchor="b">
                    <a:lnL>
                      <a:noFill/>
                    </a:lnL>
                    <a:lnR>
                      <a:noFill/>
                    </a:lnR>
                    <a:lnT>
                      <a:noFill/>
                    </a:lnT>
                    <a:lnB>
                      <a:noFill/>
                    </a:lnB>
                  </a:tcPr>
                </a:tc>
                <a:tc>
                  <a:txBody>
                    <a:bodyPr/>
                    <a:lstStyle/>
                    <a:p>
                      <a:pPr algn="l" fontAlgn="b"/>
                      <a:r>
                        <a:rPr lang="es-EC" sz="1000" b="0" i="0" u="none" strike="noStrike">
                          <a:solidFill>
                            <a:srgbClr val="000000"/>
                          </a:solidFill>
                          <a:effectLst/>
                          <a:latin typeface="Calibri" panose="020F0502020204030204" pitchFamily="34" charset="0"/>
                        </a:rPr>
                        <a:t>V30</a:t>
                      </a:r>
                    </a:p>
                  </a:txBody>
                  <a:tcPr marL="5300" marR="5300" marT="5300" marB="0" anchor="b">
                    <a:lnL>
                      <a:noFill/>
                    </a:lnL>
                    <a:lnR>
                      <a:noFill/>
                    </a:lnR>
                    <a:lnT>
                      <a:noFill/>
                    </a:lnT>
                    <a:lnB>
                      <a:noFill/>
                    </a:lnB>
                  </a:tcPr>
                </a:tc>
              </a:tr>
              <a:tr h="360608">
                <a:tc>
                  <a:txBody>
                    <a:bodyPr/>
                    <a:lstStyle/>
                    <a:p>
                      <a:pPr algn="l" fontAlgn="b"/>
                      <a:r>
                        <a:rPr lang="es-EC" sz="1000" b="0" i="0" u="none" strike="noStrike" dirty="0">
                          <a:solidFill>
                            <a:srgbClr val="000000"/>
                          </a:solidFill>
                          <a:effectLst/>
                          <a:latin typeface="Calibri" panose="020F0502020204030204" pitchFamily="34" charset="0"/>
                        </a:rPr>
                        <a:t>t</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0.0840</a:t>
                      </a:r>
                    </a:p>
                  </a:txBody>
                  <a:tcPr marL="5300" marR="5300" marT="5300" marB="0" anchor="b">
                    <a:lnL>
                      <a:noFill/>
                    </a:lnL>
                    <a:lnR>
                      <a:noFill/>
                    </a:lnR>
                    <a:lnT>
                      <a:noFill/>
                    </a:lnT>
                    <a:lnB>
                      <a:noFill/>
                    </a:lnB>
                    <a:solidFill>
                      <a:srgbClr val="FFFF00"/>
                    </a:solidFill>
                  </a:tcPr>
                </a:tc>
                <a:tc>
                  <a:txBody>
                    <a:bodyPr/>
                    <a:lstStyle/>
                    <a:p>
                      <a:pPr algn="r" fontAlgn="b"/>
                      <a:r>
                        <a:rPr lang="es-EC" sz="1000" b="0" i="0" u="none" strike="noStrike">
                          <a:solidFill>
                            <a:srgbClr val="000000"/>
                          </a:solidFill>
                          <a:effectLst/>
                          <a:latin typeface="Calibri" panose="020F0502020204030204" pitchFamily="34" charset="0"/>
                        </a:rPr>
                        <a:t>0.2281</a:t>
                      </a:r>
                    </a:p>
                  </a:txBody>
                  <a:tcPr marL="5300" marR="5300" marT="5300" marB="0" anchor="b">
                    <a:lnL>
                      <a:noFill/>
                    </a:lnL>
                    <a:lnR>
                      <a:noFill/>
                    </a:lnR>
                    <a:lnT>
                      <a:noFill/>
                    </a:lnT>
                    <a:lnB>
                      <a:noFill/>
                    </a:lnB>
                    <a:solidFill>
                      <a:srgbClr val="FFFF00"/>
                    </a:solidFill>
                  </a:tcPr>
                </a:tc>
                <a:tc>
                  <a:txBody>
                    <a:bodyPr/>
                    <a:lstStyle/>
                    <a:p>
                      <a:pPr algn="r" fontAlgn="b"/>
                      <a:r>
                        <a:rPr lang="es-EC" sz="1000" b="0" i="0" u="none" strike="noStrike">
                          <a:solidFill>
                            <a:srgbClr val="000000"/>
                          </a:solidFill>
                          <a:effectLst/>
                          <a:latin typeface="Calibri" panose="020F0502020204030204" pitchFamily="34" charset="0"/>
                        </a:rPr>
                        <a:t>0.3163</a:t>
                      </a:r>
                    </a:p>
                  </a:txBody>
                  <a:tcPr marL="5300" marR="5300" marT="5300" marB="0" anchor="b">
                    <a:lnL>
                      <a:noFill/>
                    </a:lnL>
                    <a:lnR>
                      <a:noFill/>
                    </a:lnR>
                    <a:lnT>
                      <a:noFill/>
                    </a:lnT>
                    <a:lnB>
                      <a:noFill/>
                    </a:lnB>
                    <a:solidFill>
                      <a:srgbClr val="FFFF00"/>
                    </a:solidFill>
                  </a:tcPr>
                </a:tc>
                <a:tc>
                  <a:txBody>
                    <a:bodyPr/>
                    <a:lstStyle/>
                    <a:p>
                      <a:pPr algn="r" fontAlgn="b"/>
                      <a:r>
                        <a:rPr lang="es-EC" sz="1000" b="0" i="0" u="none" strike="noStrike">
                          <a:solidFill>
                            <a:srgbClr val="000000"/>
                          </a:solidFill>
                          <a:effectLst/>
                          <a:latin typeface="Calibri" panose="020F0502020204030204" pitchFamily="34" charset="0"/>
                        </a:rPr>
                        <a:t>0.3475</a:t>
                      </a:r>
                    </a:p>
                  </a:txBody>
                  <a:tcPr marL="5300" marR="5300" marT="5300" marB="0" anchor="b">
                    <a:lnL>
                      <a:noFill/>
                    </a:lnL>
                    <a:lnR>
                      <a:noFill/>
                    </a:lnR>
                    <a:lnT>
                      <a:noFill/>
                    </a:lnT>
                    <a:lnB>
                      <a:noFill/>
                    </a:lnB>
                    <a:solidFill>
                      <a:srgbClr val="FFFF00"/>
                    </a:solidFill>
                  </a:tcPr>
                </a:tc>
                <a:tc>
                  <a:txBody>
                    <a:bodyPr/>
                    <a:lstStyle/>
                    <a:p>
                      <a:pPr algn="r" fontAlgn="b"/>
                      <a:r>
                        <a:rPr lang="es-EC" sz="1000" b="0" i="0" u="none" strike="noStrike">
                          <a:solidFill>
                            <a:srgbClr val="000000"/>
                          </a:solidFill>
                          <a:effectLst/>
                          <a:latin typeface="Calibri" panose="020F0502020204030204" pitchFamily="34" charset="0"/>
                        </a:rPr>
                        <a:t>0.1284</a:t>
                      </a:r>
                    </a:p>
                  </a:txBody>
                  <a:tcPr marL="5300" marR="5300" marT="5300" marB="0" anchor="b">
                    <a:lnL>
                      <a:noFill/>
                    </a:lnL>
                    <a:lnR>
                      <a:noFill/>
                    </a:lnR>
                    <a:lnT>
                      <a:noFill/>
                    </a:lnT>
                    <a:lnB>
                      <a:noFill/>
                    </a:lnB>
                    <a:solidFill>
                      <a:srgbClr val="FFFF00"/>
                    </a:solidFill>
                  </a:tcPr>
                </a:tc>
                <a:tc>
                  <a:txBody>
                    <a:bodyPr/>
                    <a:lstStyle/>
                    <a:p>
                      <a:pPr algn="r" fontAlgn="b"/>
                      <a:r>
                        <a:rPr lang="es-EC" sz="1000" b="0" i="0" u="none" strike="noStrike">
                          <a:solidFill>
                            <a:srgbClr val="000000"/>
                          </a:solidFill>
                          <a:effectLst/>
                          <a:latin typeface="Calibri" panose="020F0502020204030204" pitchFamily="34" charset="0"/>
                        </a:rPr>
                        <a:t>-0.0376</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-0.0052</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0.0020</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-0.0058</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-0.0199</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0.0035</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0.0709</a:t>
                      </a:r>
                    </a:p>
                  </a:txBody>
                  <a:tcPr marL="5300" marR="5300" marT="5300" marB="0" anchor="b">
                    <a:lnL>
                      <a:noFill/>
                    </a:lnL>
                    <a:lnR>
                      <a:noFill/>
                    </a:lnR>
                    <a:lnT>
                      <a:noFill/>
                    </a:lnT>
                    <a:lnB>
                      <a:noFill/>
                    </a:lnB>
                    <a:solidFill>
                      <a:srgbClr val="FFFF00"/>
                    </a:solidFill>
                  </a:tcPr>
                </a:tc>
                <a:tc>
                  <a:txBody>
                    <a:bodyPr/>
                    <a:lstStyle/>
                    <a:p>
                      <a:pPr algn="r" fontAlgn="b"/>
                      <a:r>
                        <a:rPr lang="es-EC" sz="1000" b="0" i="0" u="none" strike="noStrike">
                          <a:solidFill>
                            <a:srgbClr val="000000"/>
                          </a:solidFill>
                          <a:effectLst/>
                          <a:latin typeface="Calibri" panose="020F0502020204030204" pitchFamily="34" charset="0"/>
                        </a:rPr>
                        <a:t>0.1648</a:t>
                      </a:r>
                    </a:p>
                  </a:txBody>
                  <a:tcPr marL="5300" marR="5300" marT="5300" marB="0" anchor="b">
                    <a:lnL>
                      <a:noFill/>
                    </a:lnL>
                    <a:lnR>
                      <a:noFill/>
                    </a:lnR>
                    <a:lnT>
                      <a:noFill/>
                    </a:lnT>
                    <a:lnB>
                      <a:noFill/>
                    </a:lnB>
                    <a:solidFill>
                      <a:srgbClr val="FFFF00"/>
                    </a:solidFill>
                  </a:tcPr>
                </a:tc>
                <a:tc>
                  <a:txBody>
                    <a:bodyPr/>
                    <a:lstStyle/>
                    <a:p>
                      <a:pPr algn="r" fontAlgn="b"/>
                      <a:r>
                        <a:rPr lang="es-EC" sz="1000" b="0" i="0" u="none" strike="noStrike">
                          <a:solidFill>
                            <a:srgbClr val="000000"/>
                          </a:solidFill>
                          <a:effectLst/>
                          <a:latin typeface="Calibri" panose="020F0502020204030204" pitchFamily="34" charset="0"/>
                        </a:rPr>
                        <a:t>0.2623</a:t>
                      </a:r>
                    </a:p>
                  </a:txBody>
                  <a:tcPr marL="5300" marR="5300" marT="5300" marB="0" anchor="b">
                    <a:lnL>
                      <a:noFill/>
                    </a:lnL>
                    <a:lnR>
                      <a:noFill/>
                    </a:lnR>
                    <a:lnT>
                      <a:noFill/>
                    </a:lnT>
                    <a:lnB>
                      <a:noFill/>
                    </a:lnB>
                    <a:solidFill>
                      <a:srgbClr val="FFFF00"/>
                    </a:solidFill>
                  </a:tcPr>
                </a:tc>
                <a:tc>
                  <a:txBody>
                    <a:bodyPr/>
                    <a:lstStyle/>
                    <a:p>
                      <a:pPr algn="r" fontAlgn="b"/>
                      <a:r>
                        <a:rPr lang="es-EC" sz="1000" b="0" i="0" u="none" strike="noStrike">
                          <a:solidFill>
                            <a:srgbClr val="000000"/>
                          </a:solidFill>
                          <a:effectLst/>
                          <a:latin typeface="Calibri" panose="020F0502020204030204" pitchFamily="34" charset="0"/>
                        </a:rPr>
                        <a:t>0.2677</a:t>
                      </a:r>
                    </a:p>
                  </a:txBody>
                  <a:tcPr marL="5300" marR="5300" marT="5300" marB="0" anchor="b">
                    <a:lnL>
                      <a:noFill/>
                    </a:lnL>
                    <a:lnR>
                      <a:noFill/>
                    </a:lnR>
                    <a:lnT>
                      <a:noFill/>
                    </a:lnT>
                    <a:lnB>
                      <a:noFill/>
                    </a:lnB>
                    <a:solidFill>
                      <a:srgbClr val="FFFF00"/>
                    </a:solidFill>
                  </a:tcPr>
                </a:tc>
                <a:tc>
                  <a:txBody>
                    <a:bodyPr/>
                    <a:lstStyle/>
                    <a:p>
                      <a:pPr algn="r" fontAlgn="b"/>
                      <a:r>
                        <a:rPr lang="es-EC" sz="1000" b="0" i="0" u="none" strike="noStrike">
                          <a:solidFill>
                            <a:srgbClr val="000000"/>
                          </a:solidFill>
                          <a:effectLst/>
                          <a:latin typeface="Calibri" panose="020F0502020204030204" pitchFamily="34" charset="0"/>
                        </a:rPr>
                        <a:t>0.1291</a:t>
                      </a:r>
                    </a:p>
                  </a:txBody>
                  <a:tcPr marL="5300" marR="5300" marT="5300" marB="0" anchor="b">
                    <a:lnL>
                      <a:noFill/>
                    </a:lnL>
                    <a:lnR>
                      <a:noFill/>
                    </a:lnR>
                    <a:lnT>
                      <a:noFill/>
                    </a:lnT>
                    <a:lnB>
                      <a:noFill/>
                    </a:lnB>
                    <a:solidFill>
                      <a:srgbClr val="FFFF00"/>
                    </a:solidFill>
                  </a:tcPr>
                </a:tc>
                <a:tc>
                  <a:txBody>
                    <a:bodyPr/>
                    <a:lstStyle/>
                    <a:p>
                      <a:pPr algn="r" fontAlgn="b"/>
                      <a:r>
                        <a:rPr lang="es-EC" sz="1000" b="0" i="0" u="none" strike="noStrike">
                          <a:solidFill>
                            <a:srgbClr val="000000"/>
                          </a:solidFill>
                          <a:effectLst/>
                          <a:latin typeface="Calibri" panose="020F0502020204030204" pitchFamily="34" charset="0"/>
                        </a:rPr>
                        <a:t>-0.0160</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-0.0703</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0.0340</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0.3985</a:t>
                      </a:r>
                    </a:p>
                  </a:txBody>
                  <a:tcPr marL="5300" marR="5300" marT="5300" marB="0" anchor="b">
                    <a:lnL>
                      <a:noFill/>
                    </a:lnL>
                    <a:lnR>
                      <a:noFill/>
                    </a:lnR>
                    <a:lnT>
                      <a:noFill/>
                    </a:lnT>
                    <a:lnB>
                      <a:noFill/>
                    </a:lnB>
                    <a:solidFill>
                      <a:srgbClr val="FFFF00"/>
                    </a:solidFill>
                  </a:tcPr>
                </a:tc>
                <a:tc>
                  <a:txBody>
                    <a:bodyPr/>
                    <a:lstStyle/>
                    <a:p>
                      <a:pPr algn="r" fontAlgn="b"/>
                      <a:r>
                        <a:rPr lang="es-EC" sz="1000" b="0" i="0" u="none" strike="noStrike">
                          <a:solidFill>
                            <a:srgbClr val="000000"/>
                          </a:solidFill>
                          <a:effectLst/>
                          <a:latin typeface="Calibri" panose="020F0502020204030204" pitchFamily="34" charset="0"/>
                        </a:rPr>
                        <a:t>-0.1116</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-0.0816</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-0.0542</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-0.1246</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0.8307</a:t>
                      </a:r>
                    </a:p>
                  </a:txBody>
                  <a:tcPr marL="5300" marR="5300" marT="5300" marB="0" anchor="b">
                    <a:lnL>
                      <a:noFill/>
                    </a:lnL>
                    <a:lnR>
                      <a:noFill/>
                    </a:lnR>
                    <a:lnT>
                      <a:noFill/>
                    </a:lnT>
                    <a:lnB>
                      <a:noFill/>
                    </a:lnB>
                    <a:solidFill>
                      <a:srgbClr val="FFFF00"/>
                    </a:solidFill>
                  </a:tcPr>
                </a:tc>
                <a:tc>
                  <a:txBody>
                    <a:bodyPr/>
                    <a:lstStyle/>
                    <a:p>
                      <a:pPr algn="r" fontAlgn="b"/>
                      <a:r>
                        <a:rPr lang="es-EC" sz="1000" b="0" i="0" u="none" strike="noStrike">
                          <a:solidFill>
                            <a:srgbClr val="000000"/>
                          </a:solidFill>
                          <a:effectLst/>
                          <a:latin typeface="Calibri" panose="020F0502020204030204" pitchFamily="34" charset="0"/>
                        </a:rPr>
                        <a:t>-0.1188</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-0.0647</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-0.0848</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-0.0269</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-0.0090</a:t>
                      </a:r>
                    </a:p>
                  </a:txBody>
                  <a:tcPr marL="5300" marR="5300" marT="5300" marB="0" anchor="b">
                    <a:lnL>
                      <a:noFill/>
                    </a:lnL>
                    <a:lnR>
                      <a:noFill/>
                    </a:lnR>
                    <a:lnT>
                      <a:noFill/>
                    </a:lnT>
                    <a:lnB>
                      <a:noFill/>
                    </a:lnB>
                  </a:tcPr>
                </a:tc>
              </a:tr>
              <a:tr h="360608">
                <a:tc>
                  <a:txBody>
                    <a:bodyPr/>
                    <a:lstStyle/>
                    <a:p>
                      <a:pPr algn="l" fontAlgn="b"/>
                      <a:r>
                        <a:rPr lang="es-EC" sz="1000" b="0" i="0" u="none" strike="noStrike" dirty="0">
                          <a:solidFill>
                            <a:srgbClr val="000000"/>
                          </a:solidFill>
                          <a:effectLst/>
                          <a:latin typeface="Calibri" panose="020F0502020204030204" pitchFamily="34" charset="0"/>
                        </a:rPr>
                        <a:t>g</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-0.0301</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-0.0763</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-0.1212</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-0.1261</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-0.0558</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0.0633</a:t>
                      </a:r>
                    </a:p>
                  </a:txBody>
                  <a:tcPr marL="5300" marR="5300" marT="5300" marB="0" anchor="b">
                    <a:lnL>
                      <a:noFill/>
                    </a:lnL>
                    <a:lnR>
                      <a:noFill/>
                    </a:lnR>
                    <a:lnT>
                      <a:noFill/>
                    </a:lnT>
                    <a:lnB>
                      <a:noFill/>
                    </a:lnB>
                    <a:solidFill>
                      <a:srgbClr val="FFFF00"/>
                    </a:solidFill>
                  </a:tcPr>
                </a:tc>
                <a:tc>
                  <a:txBody>
                    <a:bodyPr/>
                    <a:lstStyle/>
                    <a:p>
                      <a:pPr algn="r" fontAlgn="b"/>
                      <a:r>
                        <a:rPr lang="es-EC" sz="1000" b="0" i="0" u="none" strike="noStrike">
                          <a:solidFill>
                            <a:srgbClr val="000000"/>
                          </a:solidFill>
                          <a:effectLst/>
                          <a:latin typeface="Calibri" panose="020F0502020204030204" pitchFamily="34" charset="0"/>
                        </a:rPr>
                        <a:t>-0.0037</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0.0099</a:t>
                      </a:r>
                    </a:p>
                  </a:txBody>
                  <a:tcPr marL="5300" marR="5300" marT="5300" marB="0" anchor="b">
                    <a:lnL>
                      <a:noFill/>
                    </a:lnL>
                    <a:lnR>
                      <a:noFill/>
                    </a:lnR>
                    <a:lnT>
                      <a:noFill/>
                    </a:lnT>
                    <a:lnB>
                      <a:noFill/>
                    </a:lnB>
                    <a:solidFill>
                      <a:srgbClr val="FFFF00"/>
                    </a:solidFill>
                  </a:tcPr>
                </a:tc>
                <a:tc>
                  <a:txBody>
                    <a:bodyPr/>
                    <a:lstStyle/>
                    <a:p>
                      <a:pPr algn="r" fontAlgn="b"/>
                      <a:r>
                        <a:rPr lang="es-EC" sz="1000" b="0" i="0" u="none" strike="noStrike">
                          <a:solidFill>
                            <a:srgbClr val="000000"/>
                          </a:solidFill>
                          <a:effectLst/>
                          <a:latin typeface="Calibri" panose="020F0502020204030204" pitchFamily="34" charset="0"/>
                        </a:rPr>
                        <a:t>0.0055</a:t>
                      </a:r>
                    </a:p>
                  </a:txBody>
                  <a:tcPr marL="5300" marR="5300" marT="5300" marB="0" anchor="b">
                    <a:lnL>
                      <a:noFill/>
                    </a:lnL>
                    <a:lnR>
                      <a:noFill/>
                    </a:lnR>
                    <a:lnT>
                      <a:noFill/>
                    </a:lnT>
                    <a:lnB>
                      <a:noFill/>
                    </a:lnB>
                    <a:solidFill>
                      <a:srgbClr val="FFFF00"/>
                    </a:solidFill>
                  </a:tcPr>
                </a:tc>
                <a:tc>
                  <a:txBody>
                    <a:bodyPr/>
                    <a:lstStyle/>
                    <a:p>
                      <a:pPr algn="r" fontAlgn="b"/>
                      <a:r>
                        <a:rPr lang="es-EC" sz="1000" b="0" i="0" u="none" strike="noStrike">
                          <a:solidFill>
                            <a:srgbClr val="000000"/>
                          </a:solidFill>
                          <a:effectLst/>
                          <a:latin typeface="Calibri" panose="020F0502020204030204" pitchFamily="34" charset="0"/>
                        </a:rPr>
                        <a:t>0.0114</a:t>
                      </a:r>
                    </a:p>
                  </a:txBody>
                  <a:tcPr marL="5300" marR="5300" marT="5300" marB="0" anchor="b">
                    <a:lnL>
                      <a:noFill/>
                    </a:lnL>
                    <a:lnR>
                      <a:noFill/>
                    </a:lnR>
                    <a:lnT>
                      <a:noFill/>
                    </a:lnT>
                    <a:lnB>
                      <a:noFill/>
                    </a:lnB>
                    <a:solidFill>
                      <a:srgbClr val="FFFF00"/>
                    </a:solidFill>
                  </a:tcPr>
                </a:tc>
                <a:tc>
                  <a:txBody>
                    <a:bodyPr/>
                    <a:lstStyle/>
                    <a:p>
                      <a:pPr algn="r" fontAlgn="b"/>
                      <a:r>
                        <a:rPr lang="es-EC" sz="1000" b="0" i="0" u="none" strike="noStrike">
                          <a:solidFill>
                            <a:srgbClr val="000000"/>
                          </a:solidFill>
                          <a:effectLst/>
                          <a:latin typeface="Calibri" panose="020F0502020204030204" pitchFamily="34" charset="0"/>
                        </a:rPr>
                        <a:t>0.0005</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-0.0245</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-0.0800</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-0.1135</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-0.1143</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-0.0609</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0.0019</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0.0283</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-0.0615</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-0.1039</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1.5725</a:t>
                      </a:r>
                    </a:p>
                  </a:txBody>
                  <a:tcPr marL="5300" marR="5300" marT="5300" marB="0" anchor="b">
                    <a:lnL>
                      <a:noFill/>
                    </a:lnL>
                    <a:lnR>
                      <a:noFill/>
                    </a:lnR>
                    <a:lnT>
                      <a:noFill/>
                    </a:lnT>
                    <a:lnB>
                      <a:noFill/>
                    </a:lnB>
                    <a:solidFill>
                      <a:srgbClr val="FFFF00"/>
                    </a:solidFill>
                  </a:tcPr>
                </a:tc>
                <a:tc>
                  <a:txBody>
                    <a:bodyPr/>
                    <a:lstStyle/>
                    <a:p>
                      <a:pPr algn="r" fontAlgn="b"/>
                      <a:r>
                        <a:rPr lang="es-EC" sz="1000" b="0" i="0" u="none" strike="noStrike">
                          <a:solidFill>
                            <a:srgbClr val="000000"/>
                          </a:solidFill>
                          <a:effectLst/>
                          <a:latin typeface="Calibri" panose="020F0502020204030204" pitchFamily="34" charset="0"/>
                        </a:rPr>
                        <a:t>1.7648</a:t>
                      </a:r>
                    </a:p>
                  </a:txBody>
                  <a:tcPr marL="5300" marR="5300" marT="5300" marB="0" anchor="b">
                    <a:lnL>
                      <a:noFill/>
                    </a:lnL>
                    <a:lnR>
                      <a:noFill/>
                    </a:lnR>
                    <a:lnT>
                      <a:noFill/>
                    </a:lnT>
                    <a:lnB>
                      <a:noFill/>
                    </a:lnB>
                    <a:solidFill>
                      <a:srgbClr val="FFFF00"/>
                    </a:solidFill>
                  </a:tcPr>
                </a:tc>
                <a:tc>
                  <a:txBody>
                    <a:bodyPr/>
                    <a:lstStyle/>
                    <a:p>
                      <a:pPr algn="r" fontAlgn="b"/>
                      <a:r>
                        <a:rPr lang="es-EC" sz="1000" b="0" i="0" u="none" strike="noStrike">
                          <a:solidFill>
                            <a:srgbClr val="000000"/>
                          </a:solidFill>
                          <a:effectLst/>
                          <a:latin typeface="Calibri" panose="020F0502020204030204" pitchFamily="34" charset="0"/>
                        </a:rPr>
                        <a:t>-0.0548</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1.6073</a:t>
                      </a:r>
                    </a:p>
                  </a:txBody>
                  <a:tcPr marL="5300" marR="5300" marT="5300" marB="0" anchor="b">
                    <a:lnL>
                      <a:noFill/>
                    </a:lnL>
                    <a:lnR>
                      <a:noFill/>
                    </a:lnR>
                    <a:lnT>
                      <a:noFill/>
                    </a:lnT>
                    <a:lnB>
                      <a:noFill/>
                    </a:lnB>
                    <a:solidFill>
                      <a:srgbClr val="FFFF00"/>
                    </a:solidFill>
                  </a:tcPr>
                </a:tc>
                <a:tc>
                  <a:txBody>
                    <a:bodyPr/>
                    <a:lstStyle/>
                    <a:p>
                      <a:pPr algn="r" fontAlgn="b"/>
                      <a:r>
                        <a:rPr lang="es-EC" sz="1000" b="0" i="0" u="none" strike="noStrike">
                          <a:solidFill>
                            <a:srgbClr val="000000"/>
                          </a:solidFill>
                          <a:effectLst/>
                          <a:latin typeface="Calibri" panose="020F0502020204030204" pitchFamily="34" charset="0"/>
                        </a:rPr>
                        <a:t>-0.1267</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1.0097</a:t>
                      </a:r>
                    </a:p>
                  </a:txBody>
                  <a:tcPr marL="5300" marR="5300" marT="5300" marB="0" anchor="b">
                    <a:lnL>
                      <a:noFill/>
                    </a:lnL>
                    <a:lnR>
                      <a:noFill/>
                    </a:lnR>
                    <a:lnT>
                      <a:noFill/>
                    </a:lnT>
                    <a:lnB>
                      <a:noFill/>
                    </a:lnB>
                    <a:solidFill>
                      <a:srgbClr val="FFFF00"/>
                    </a:solidFill>
                  </a:tcPr>
                </a:tc>
                <a:tc>
                  <a:txBody>
                    <a:bodyPr/>
                    <a:lstStyle/>
                    <a:p>
                      <a:pPr algn="r" fontAlgn="b"/>
                      <a:r>
                        <a:rPr lang="es-EC" sz="1000" b="0" i="0" u="none" strike="noStrike">
                          <a:solidFill>
                            <a:srgbClr val="000000"/>
                          </a:solidFill>
                          <a:effectLst/>
                          <a:latin typeface="Calibri" panose="020F0502020204030204" pitchFamily="34" charset="0"/>
                        </a:rPr>
                        <a:t>-0.0710</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-0.0316</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-0.0187</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0.0582</a:t>
                      </a:r>
                    </a:p>
                  </a:txBody>
                  <a:tcPr marL="5300" marR="5300" marT="5300" marB="0" anchor="b">
                    <a:lnL>
                      <a:noFill/>
                    </a:lnL>
                    <a:lnR>
                      <a:noFill/>
                    </a:lnR>
                    <a:lnT>
                      <a:noFill/>
                    </a:lnT>
                    <a:lnB>
                      <a:noFill/>
                    </a:lnB>
                  </a:tcPr>
                </a:tc>
              </a:tr>
              <a:tr h="360608">
                <a:tc>
                  <a:txBody>
                    <a:bodyPr/>
                    <a:lstStyle/>
                    <a:p>
                      <a:pPr algn="l" fontAlgn="b"/>
                      <a:r>
                        <a:rPr lang="es-EC" sz="1000" b="0" i="0" u="none" strike="noStrike" dirty="0">
                          <a:solidFill>
                            <a:srgbClr val="000000"/>
                          </a:solidFill>
                          <a:effectLst/>
                          <a:latin typeface="Calibri" panose="020F0502020204030204" pitchFamily="34" charset="0"/>
                        </a:rPr>
                        <a:t>c</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-0.0080</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-0.0281</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-0.0114</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-0.0966</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-0.0423</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-0.0598</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0.0126</a:t>
                      </a:r>
                    </a:p>
                  </a:txBody>
                  <a:tcPr marL="5300" marR="5300" marT="5300" marB="0" anchor="b">
                    <a:lnL>
                      <a:noFill/>
                    </a:lnL>
                    <a:lnR>
                      <a:noFill/>
                    </a:lnR>
                    <a:lnT>
                      <a:noFill/>
                    </a:lnT>
                    <a:lnB>
                      <a:noFill/>
                    </a:lnB>
                    <a:solidFill>
                      <a:srgbClr val="FFFF00"/>
                    </a:solidFill>
                  </a:tcPr>
                </a:tc>
                <a:tc>
                  <a:txBody>
                    <a:bodyPr/>
                    <a:lstStyle/>
                    <a:p>
                      <a:pPr algn="r" fontAlgn="b"/>
                      <a:r>
                        <a:rPr lang="es-EC" sz="1000" b="0" i="0" u="none" strike="noStrike">
                          <a:solidFill>
                            <a:srgbClr val="000000"/>
                          </a:solidFill>
                          <a:effectLst/>
                          <a:latin typeface="Calibri" panose="020F0502020204030204" pitchFamily="34" charset="0"/>
                        </a:rPr>
                        <a:t>0.0010</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0.0019</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0.0084</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-0.0073</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-0.0182</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0.0133</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-0.0358</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-0.0815</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-0.0755</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-0.0465</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-0.0661</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0.0524</a:t>
                      </a:r>
                    </a:p>
                  </a:txBody>
                  <a:tcPr marL="5300" marR="5300" marT="5300" marB="0" anchor="b">
                    <a:lnL>
                      <a:noFill/>
                    </a:lnL>
                    <a:lnR>
                      <a:noFill/>
                    </a:lnR>
                    <a:lnT>
                      <a:noFill/>
                    </a:lnT>
                    <a:lnB>
                      <a:noFill/>
                    </a:lnB>
                    <a:solidFill>
                      <a:srgbClr val="FFFF00"/>
                    </a:solidFill>
                  </a:tcPr>
                </a:tc>
                <a:tc>
                  <a:txBody>
                    <a:bodyPr/>
                    <a:lstStyle/>
                    <a:p>
                      <a:pPr algn="r" fontAlgn="b"/>
                      <a:r>
                        <a:rPr lang="es-EC" sz="1000" b="0" i="0" u="none" strike="noStrike">
                          <a:solidFill>
                            <a:srgbClr val="000000"/>
                          </a:solidFill>
                          <a:effectLst/>
                          <a:latin typeface="Calibri" panose="020F0502020204030204" pitchFamily="34" charset="0"/>
                        </a:rPr>
                        <a:t>-0.0301</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-0.1155</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-0.0883</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1.8575</a:t>
                      </a:r>
                    </a:p>
                  </a:txBody>
                  <a:tcPr marL="5300" marR="5300" marT="5300" marB="0" anchor="b">
                    <a:lnL>
                      <a:noFill/>
                    </a:lnL>
                    <a:lnR>
                      <a:noFill/>
                    </a:lnR>
                    <a:lnT>
                      <a:noFill/>
                    </a:lnT>
                    <a:lnB>
                      <a:noFill/>
                    </a:lnB>
                    <a:solidFill>
                      <a:srgbClr val="FFFF00"/>
                    </a:solidFill>
                  </a:tcPr>
                </a:tc>
                <a:tc>
                  <a:txBody>
                    <a:bodyPr/>
                    <a:lstStyle/>
                    <a:p>
                      <a:pPr algn="r" fontAlgn="b"/>
                      <a:r>
                        <a:rPr lang="es-EC" sz="1000" b="0" i="0" u="none" strike="noStrike">
                          <a:solidFill>
                            <a:srgbClr val="000000"/>
                          </a:solidFill>
                          <a:effectLst/>
                          <a:latin typeface="Calibri" panose="020F0502020204030204" pitchFamily="34" charset="0"/>
                        </a:rPr>
                        <a:t>-0.0997</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-0.1221</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-0.1123</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-0.1194</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-0.1253</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-0.0354</a:t>
                      </a:r>
                    </a:p>
                  </a:txBody>
                  <a:tcPr marL="5300" marR="5300" marT="5300" marB="0" anchor="b">
                    <a:lnL>
                      <a:noFill/>
                    </a:lnL>
                    <a:lnR>
                      <a:noFill/>
                    </a:lnR>
                    <a:lnT>
                      <a:noFill/>
                    </a:lnT>
                    <a:lnB>
                      <a:noFill/>
                    </a:lnB>
                  </a:tcPr>
                </a:tc>
                <a:tc>
                  <a:txBody>
                    <a:bodyPr/>
                    <a:lstStyle/>
                    <a:p>
                      <a:pPr algn="r" fontAlgn="b"/>
                      <a:r>
                        <a:rPr lang="es-EC" sz="1000" b="0" i="0" u="none" strike="noStrike">
                          <a:solidFill>
                            <a:srgbClr val="000000"/>
                          </a:solidFill>
                          <a:effectLst/>
                          <a:latin typeface="Calibri" panose="020F0502020204030204" pitchFamily="34" charset="0"/>
                        </a:rPr>
                        <a:t>-0.0916</a:t>
                      </a:r>
                    </a:p>
                  </a:txBody>
                  <a:tcPr marL="5300" marR="5300" marT="5300" marB="0" anchor="b">
                    <a:lnL>
                      <a:noFill/>
                    </a:lnL>
                    <a:lnR>
                      <a:noFill/>
                    </a:lnR>
                    <a:lnT>
                      <a:noFill/>
                    </a:lnT>
                    <a:lnB>
                      <a:noFill/>
                    </a:lnB>
                  </a:tcPr>
                </a:tc>
              </a:tr>
              <a:tr h="360608">
                <a:tc>
                  <a:txBody>
                    <a:bodyPr/>
                    <a:lstStyle/>
                    <a:p>
                      <a:pPr algn="l" fontAlgn="b"/>
                      <a:r>
                        <a:rPr lang="es-EC" sz="1000" b="0" i="0" u="none" strike="noStrike" dirty="0">
                          <a:solidFill>
                            <a:srgbClr val="000000"/>
                          </a:solidFill>
                          <a:effectLst/>
                          <a:latin typeface="Calibri" panose="020F0502020204030204" pitchFamily="34" charset="0"/>
                        </a:rPr>
                        <a:t>a</a:t>
                      </a:r>
                    </a:p>
                  </a:txBody>
                  <a:tcPr marL="5300" marR="5300" marT="5300" marB="0" anchor="b">
                    <a:lnL>
                      <a:noFill/>
                    </a:lnL>
                    <a:lnR>
                      <a:noFill/>
                    </a:lnR>
                    <a:lnT>
                      <a:noFill/>
                    </a:lnT>
                    <a:lnB>
                      <a:noFill/>
                    </a:lnB>
                  </a:tcPr>
                </a:tc>
                <a:tc>
                  <a:txBody>
                    <a:bodyPr/>
                    <a:lstStyle/>
                    <a:p>
                      <a:pPr algn="r" fontAlgn="b"/>
                      <a:r>
                        <a:rPr lang="es-EC" sz="1000" b="0" i="0" u="none" strike="noStrike" dirty="0">
                          <a:solidFill>
                            <a:srgbClr val="000000"/>
                          </a:solidFill>
                          <a:effectLst/>
                          <a:latin typeface="Calibri" panose="020F0502020204030204" pitchFamily="34" charset="0"/>
                        </a:rPr>
                        <a:t>-0.0349</a:t>
                      </a:r>
                    </a:p>
                  </a:txBody>
                  <a:tcPr marL="5300" marR="5300" marT="5300" marB="0" anchor="b">
                    <a:lnL>
                      <a:noFill/>
                    </a:lnL>
                    <a:lnR>
                      <a:noFill/>
                    </a:lnR>
                    <a:lnT>
                      <a:noFill/>
                    </a:lnT>
                    <a:lnB>
                      <a:noFill/>
                    </a:lnB>
                  </a:tcPr>
                </a:tc>
                <a:tc>
                  <a:txBody>
                    <a:bodyPr/>
                    <a:lstStyle/>
                    <a:p>
                      <a:pPr algn="r" fontAlgn="b"/>
                      <a:r>
                        <a:rPr lang="es-EC" sz="1000" b="0" i="0" u="none" strike="noStrike" dirty="0">
                          <a:solidFill>
                            <a:srgbClr val="000000"/>
                          </a:solidFill>
                          <a:effectLst/>
                          <a:latin typeface="Calibri" panose="020F0502020204030204" pitchFamily="34" charset="0"/>
                        </a:rPr>
                        <a:t>-0.0620</a:t>
                      </a:r>
                    </a:p>
                  </a:txBody>
                  <a:tcPr marL="5300" marR="5300" marT="5300" marB="0" anchor="b">
                    <a:lnL>
                      <a:noFill/>
                    </a:lnL>
                    <a:lnR>
                      <a:noFill/>
                    </a:lnR>
                    <a:lnT>
                      <a:noFill/>
                    </a:lnT>
                    <a:lnB>
                      <a:noFill/>
                    </a:lnB>
                  </a:tcPr>
                </a:tc>
                <a:tc>
                  <a:txBody>
                    <a:bodyPr/>
                    <a:lstStyle/>
                    <a:p>
                      <a:pPr algn="r" fontAlgn="b"/>
                      <a:r>
                        <a:rPr lang="es-EC" sz="1000" b="0" i="0" u="none" strike="noStrike" dirty="0">
                          <a:solidFill>
                            <a:srgbClr val="000000"/>
                          </a:solidFill>
                          <a:effectLst/>
                          <a:latin typeface="Calibri" panose="020F0502020204030204" pitchFamily="34" charset="0"/>
                        </a:rPr>
                        <a:t>-0.0594</a:t>
                      </a:r>
                    </a:p>
                  </a:txBody>
                  <a:tcPr marL="5300" marR="5300" marT="5300" marB="0" anchor="b">
                    <a:lnL>
                      <a:noFill/>
                    </a:lnL>
                    <a:lnR>
                      <a:noFill/>
                    </a:lnR>
                    <a:lnT>
                      <a:noFill/>
                    </a:lnT>
                    <a:lnB>
                      <a:noFill/>
                    </a:lnB>
                  </a:tcPr>
                </a:tc>
                <a:tc>
                  <a:txBody>
                    <a:bodyPr/>
                    <a:lstStyle/>
                    <a:p>
                      <a:pPr algn="r" fontAlgn="b"/>
                      <a:r>
                        <a:rPr lang="es-EC" sz="1000" b="0" i="0" u="none" strike="noStrike" dirty="0">
                          <a:solidFill>
                            <a:srgbClr val="000000"/>
                          </a:solidFill>
                          <a:effectLst/>
                          <a:latin typeface="Calibri" panose="020F0502020204030204" pitchFamily="34" charset="0"/>
                        </a:rPr>
                        <a:t>0.0379</a:t>
                      </a:r>
                    </a:p>
                  </a:txBody>
                  <a:tcPr marL="5300" marR="5300" marT="5300" marB="0" anchor="b">
                    <a:lnL>
                      <a:noFill/>
                    </a:lnL>
                    <a:lnR>
                      <a:noFill/>
                    </a:lnR>
                    <a:lnT>
                      <a:noFill/>
                    </a:lnT>
                    <a:lnB>
                      <a:noFill/>
                    </a:lnB>
                  </a:tcPr>
                </a:tc>
                <a:tc>
                  <a:txBody>
                    <a:bodyPr/>
                    <a:lstStyle/>
                    <a:p>
                      <a:pPr algn="r" fontAlgn="b"/>
                      <a:r>
                        <a:rPr lang="es-EC" sz="1000" b="0" i="0" u="none" strike="noStrike" dirty="0">
                          <a:solidFill>
                            <a:srgbClr val="000000"/>
                          </a:solidFill>
                          <a:effectLst/>
                          <a:latin typeface="Calibri" panose="020F0502020204030204" pitchFamily="34" charset="0"/>
                        </a:rPr>
                        <a:t>-0.0058</a:t>
                      </a:r>
                    </a:p>
                  </a:txBody>
                  <a:tcPr marL="5300" marR="5300" marT="5300" marB="0" anchor="b">
                    <a:lnL>
                      <a:noFill/>
                    </a:lnL>
                    <a:lnR>
                      <a:noFill/>
                    </a:lnR>
                    <a:lnT>
                      <a:noFill/>
                    </a:lnT>
                    <a:lnB>
                      <a:noFill/>
                    </a:lnB>
                  </a:tcPr>
                </a:tc>
                <a:tc>
                  <a:txBody>
                    <a:bodyPr/>
                    <a:lstStyle/>
                    <a:p>
                      <a:pPr algn="r" fontAlgn="b"/>
                      <a:r>
                        <a:rPr lang="es-EC" sz="1000" b="0" i="0" u="none" strike="noStrike" dirty="0">
                          <a:solidFill>
                            <a:srgbClr val="000000"/>
                          </a:solidFill>
                          <a:effectLst/>
                          <a:latin typeface="Calibri" panose="020F0502020204030204" pitchFamily="34" charset="0"/>
                        </a:rPr>
                        <a:t>0.0505</a:t>
                      </a:r>
                    </a:p>
                  </a:txBody>
                  <a:tcPr marL="5300" marR="5300" marT="5300" marB="0" anchor="b">
                    <a:lnL>
                      <a:noFill/>
                    </a:lnL>
                    <a:lnR>
                      <a:noFill/>
                    </a:lnR>
                    <a:lnT>
                      <a:noFill/>
                    </a:lnT>
                    <a:lnB>
                      <a:noFill/>
                    </a:lnB>
                  </a:tcPr>
                </a:tc>
                <a:tc>
                  <a:txBody>
                    <a:bodyPr/>
                    <a:lstStyle/>
                    <a:p>
                      <a:pPr algn="r" fontAlgn="b"/>
                      <a:r>
                        <a:rPr lang="es-EC" sz="1000" b="0" i="0" u="none" strike="noStrike" dirty="0">
                          <a:solidFill>
                            <a:srgbClr val="000000"/>
                          </a:solidFill>
                          <a:effectLst/>
                          <a:latin typeface="Calibri" panose="020F0502020204030204" pitchFamily="34" charset="0"/>
                        </a:rPr>
                        <a:t>-0.0034</a:t>
                      </a:r>
                    </a:p>
                  </a:txBody>
                  <a:tcPr marL="5300" marR="5300" marT="5300" marB="0" anchor="b">
                    <a:lnL>
                      <a:noFill/>
                    </a:lnL>
                    <a:lnR>
                      <a:noFill/>
                    </a:lnR>
                    <a:lnT>
                      <a:noFill/>
                    </a:lnT>
                    <a:lnB>
                      <a:noFill/>
                    </a:lnB>
                  </a:tcPr>
                </a:tc>
                <a:tc>
                  <a:txBody>
                    <a:bodyPr/>
                    <a:lstStyle/>
                    <a:p>
                      <a:pPr algn="r" fontAlgn="b"/>
                      <a:r>
                        <a:rPr lang="es-EC" sz="1000" b="0" i="0" u="none" strike="noStrike" dirty="0">
                          <a:solidFill>
                            <a:srgbClr val="000000"/>
                          </a:solidFill>
                          <a:effectLst/>
                          <a:latin typeface="Calibri" panose="020F0502020204030204" pitchFamily="34" charset="0"/>
                        </a:rPr>
                        <a:t>-0.0125</a:t>
                      </a:r>
                    </a:p>
                  </a:txBody>
                  <a:tcPr marL="5300" marR="5300" marT="5300" marB="0" anchor="b">
                    <a:lnL>
                      <a:noFill/>
                    </a:lnL>
                    <a:lnR>
                      <a:noFill/>
                    </a:lnR>
                    <a:lnT>
                      <a:noFill/>
                    </a:lnT>
                    <a:lnB>
                      <a:noFill/>
                    </a:lnB>
                  </a:tcPr>
                </a:tc>
                <a:tc>
                  <a:txBody>
                    <a:bodyPr/>
                    <a:lstStyle/>
                    <a:p>
                      <a:pPr algn="r" fontAlgn="b"/>
                      <a:r>
                        <a:rPr lang="es-EC" sz="1000" b="0" i="0" u="none" strike="noStrike" dirty="0">
                          <a:solidFill>
                            <a:srgbClr val="000000"/>
                          </a:solidFill>
                          <a:effectLst/>
                          <a:latin typeface="Calibri" panose="020F0502020204030204" pitchFamily="34" charset="0"/>
                        </a:rPr>
                        <a:t>-0.0015</a:t>
                      </a:r>
                    </a:p>
                  </a:txBody>
                  <a:tcPr marL="5300" marR="5300" marT="5300" marB="0" anchor="b">
                    <a:lnL>
                      <a:noFill/>
                    </a:lnL>
                    <a:lnR>
                      <a:noFill/>
                    </a:lnR>
                    <a:lnT>
                      <a:noFill/>
                    </a:lnT>
                    <a:lnB>
                      <a:noFill/>
                    </a:lnB>
                  </a:tcPr>
                </a:tc>
                <a:tc>
                  <a:txBody>
                    <a:bodyPr/>
                    <a:lstStyle/>
                    <a:p>
                      <a:pPr algn="r" fontAlgn="b"/>
                      <a:r>
                        <a:rPr lang="es-EC" sz="1000" b="0" i="0" u="none" strike="noStrike" dirty="0">
                          <a:solidFill>
                            <a:srgbClr val="000000"/>
                          </a:solidFill>
                          <a:effectLst/>
                          <a:latin typeface="Calibri" panose="020F0502020204030204" pitchFamily="34" charset="0"/>
                        </a:rPr>
                        <a:t>0.0009</a:t>
                      </a:r>
                    </a:p>
                  </a:txBody>
                  <a:tcPr marL="5300" marR="5300" marT="5300" marB="0" anchor="b">
                    <a:lnL>
                      <a:noFill/>
                    </a:lnL>
                    <a:lnR>
                      <a:noFill/>
                    </a:lnR>
                    <a:lnT>
                      <a:noFill/>
                    </a:lnT>
                    <a:lnB>
                      <a:noFill/>
                    </a:lnB>
                  </a:tcPr>
                </a:tc>
                <a:tc>
                  <a:txBody>
                    <a:bodyPr/>
                    <a:lstStyle/>
                    <a:p>
                      <a:pPr algn="r" fontAlgn="b"/>
                      <a:r>
                        <a:rPr lang="es-EC" sz="1000" b="0" i="0" u="none" strike="noStrike" dirty="0">
                          <a:solidFill>
                            <a:srgbClr val="000000"/>
                          </a:solidFill>
                          <a:effectLst/>
                          <a:latin typeface="Calibri" panose="020F0502020204030204" pitchFamily="34" charset="0"/>
                        </a:rPr>
                        <a:t>0.0035</a:t>
                      </a:r>
                    </a:p>
                  </a:txBody>
                  <a:tcPr marL="5300" marR="5300" marT="5300" marB="0" anchor="b">
                    <a:lnL>
                      <a:noFill/>
                    </a:lnL>
                    <a:lnR>
                      <a:noFill/>
                    </a:lnR>
                    <a:lnT>
                      <a:noFill/>
                    </a:lnT>
                    <a:lnB>
                      <a:noFill/>
                    </a:lnB>
                    <a:solidFill>
                      <a:srgbClr val="FFFF00"/>
                    </a:solidFill>
                  </a:tcPr>
                </a:tc>
                <a:tc>
                  <a:txBody>
                    <a:bodyPr/>
                    <a:lstStyle/>
                    <a:p>
                      <a:pPr algn="r" fontAlgn="b"/>
                      <a:r>
                        <a:rPr lang="es-EC" sz="1000" b="0" i="0" u="none" strike="noStrike" dirty="0">
                          <a:solidFill>
                            <a:srgbClr val="000000"/>
                          </a:solidFill>
                          <a:effectLst/>
                          <a:latin typeface="Calibri" panose="020F0502020204030204" pitchFamily="34" charset="0"/>
                        </a:rPr>
                        <a:t>-0.0206</a:t>
                      </a:r>
                    </a:p>
                  </a:txBody>
                  <a:tcPr marL="5300" marR="5300" marT="5300" marB="0" anchor="b">
                    <a:lnL>
                      <a:noFill/>
                    </a:lnL>
                    <a:lnR>
                      <a:noFill/>
                    </a:lnR>
                    <a:lnT>
                      <a:noFill/>
                    </a:lnT>
                    <a:lnB>
                      <a:noFill/>
                    </a:lnB>
                  </a:tcPr>
                </a:tc>
                <a:tc>
                  <a:txBody>
                    <a:bodyPr/>
                    <a:lstStyle/>
                    <a:p>
                      <a:pPr algn="r" fontAlgn="b"/>
                      <a:r>
                        <a:rPr lang="es-EC" sz="1000" b="0" i="0" u="none" strike="noStrike" dirty="0">
                          <a:solidFill>
                            <a:srgbClr val="000000"/>
                          </a:solidFill>
                          <a:effectLst/>
                          <a:latin typeface="Calibri" panose="020F0502020204030204" pitchFamily="34" charset="0"/>
                        </a:rPr>
                        <a:t>-0.0550</a:t>
                      </a:r>
                    </a:p>
                  </a:txBody>
                  <a:tcPr marL="5300" marR="5300" marT="5300" marB="0" anchor="b">
                    <a:lnL>
                      <a:noFill/>
                    </a:lnL>
                    <a:lnR>
                      <a:noFill/>
                    </a:lnR>
                    <a:lnT>
                      <a:noFill/>
                    </a:lnT>
                    <a:lnB>
                      <a:noFill/>
                    </a:lnB>
                  </a:tcPr>
                </a:tc>
                <a:tc>
                  <a:txBody>
                    <a:bodyPr/>
                    <a:lstStyle/>
                    <a:p>
                      <a:pPr algn="r" fontAlgn="b"/>
                      <a:r>
                        <a:rPr lang="es-EC" sz="1000" b="0" i="0" u="none" strike="noStrike" dirty="0">
                          <a:solidFill>
                            <a:srgbClr val="000000"/>
                          </a:solidFill>
                          <a:effectLst/>
                          <a:latin typeface="Calibri" panose="020F0502020204030204" pitchFamily="34" charset="0"/>
                        </a:rPr>
                        <a:t>-0.0214</a:t>
                      </a:r>
                    </a:p>
                  </a:txBody>
                  <a:tcPr marL="5300" marR="5300" marT="5300" marB="0" anchor="b">
                    <a:lnL>
                      <a:noFill/>
                    </a:lnL>
                    <a:lnR>
                      <a:noFill/>
                    </a:lnR>
                    <a:lnT>
                      <a:noFill/>
                    </a:lnT>
                    <a:lnB>
                      <a:noFill/>
                    </a:lnB>
                  </a:tcPr>
                </a:tc>
                <a:tc>
                  <a:txBody>
                    <a:bodyPr/>
                    <a:lstStyle/>
                    <a:p>
                      <a:pPr algn="r" fontAlgn="b"/>
                      <a:r>
                        <a:rPr lang="es-EC" sz="1000" b="0" i="0" u="none" strike="noStrike" dirty="0">
                          <a:solidFill>
                            <a:srgbClr val="000000"/>
                          </a:solidFill>
                          <a:effectLst/>
                          <a:latin typeface="Calibri" panose="020F0502020204030204" pitchFamily="34" charset="0"/>
                        </a:rPr>
                        <a:t>0.0353</a:t>
                      </a:r>
                    </a:p>
                  </a:txBody>
                  <a:tcPr marL="5300" marR="5300" marT="5300" marB="0" anchor="b">
                    <a:lnL>
                      <a:noFill/>
                    </a:lnL>
                    <a:lnR>
                      <a:noFill/>
                    </a:lnR>
                    <a:lnT>
                      <a:noFill/>
                    </a:lnT>
                    <a:lnB>
                      <a:noFill/>
                    </a:lnB>
                  </a:tcPr>
                </a:tc>
                <a:tc>
                  <a:txBody>
                    <a:bodyPr/>
                    <a:lstStyle/>
                    <a:p>
                      <a:pPr algn="r" fontAlgn="b"/>
                      <a:r>
                        <a:rPr lang="es-EC" sz="1000" b="0" i="0" u="none" strike="noStrike" dirty="0">
                          <a:solidFill>
                            <a:srgbClr val="000000"/>
                          </a:solidFill>
                          <a:effectLst/>
                          <a:latin typeface="Calibri" panose="020F0502020204030204" pitchFamily="34" charset="0"/>
                        </a:rPr>
                        <a:t>0.0440</a:t>
                      </a:r>
                    </a:p>
                  </a:txBody>
                  <a:tcPr marL="5300" marR="5300" marT="5300" marB="0" anchor="b">
                    <a:lnL>
                      <a:noFill/>
                    </a:lnL>
                    <a:lnR>
                      <a:noFill/>
                    </a:lnR>
                    <a:lnT>
                      <a:noFill/>
                    </a:lnT>
                    <a:lnB>
                      <a:noFill/>
                    </a:lnB>
                  </a:tcPr>
                </a:tc>
                <a:tc>
                  <a:txBody>
                    <a:bodyPr/>
                    <a:lstStyle/>
                    <a:p>
                      <a:pPr algn="r" fontAlgn="b"/>
                      <a:r>
                        <a:rPr lang="es-EC" sz="1000" b="0" i="0" u="none" strike="noStrike" dirty="0">
                          <a:solidFill>
                            <a:srgbClr val="000000"/>
                          </a:solidFill>
                          <a:effectLst/>
                          <a:latin typeface="Calibri" panose="020F0502020204030204" pitchFamily="34" charset="0"/>
                        </a:rPr>
                        <a:t>0.0701</a:t>
                      </a:r>
                    </a:p>
                  </a:txBody>
                  <a:tcPr marL="5300" marR="5300" marT="5300" marB="0" anchor="b">
                    <a:lnL>
                      <a:noFill/>
                    </a:lnL>
                    <a:lnR>
                      <a:noFill/>
                    </a:lnR>
                    <a:lnT>
                      <a:noFill/>
                    </a:lnT>
                    <a:lnB>
                      <a:noFill/>
                    </a:lnB>
                    <a:solidFill>
                      <a:srgbClr val="FFFF00"/>
                    </a:solidFill>
                  </a:tcPr>
                </a:tc>
                <a:tc>
                  <a:txBody>
                    <a:bodyPr/>
                    <a:lstStyle/>
                    <a:p>
                      <a:pPr algn="r" fontAlgn="b"/>
                      <a:r>
                        <a:rPr lang="es-EC" sz="1000" b="0" i="0" u="none" strike="noStrike" dirty="0">
                          <a:solidFill>
                            <a:srgbClr val="000000"/>
                          </a:solidFill>
                          <a:effectLst/>
                          <a:latin typeface="Calibri" panose="020F0502020204030204" pitchFamily="34" charset="0"/>
                        </a:rPr>
                        <a:t>0.1471</a:t>
                      </a:r>
                    </a:p>
                  </a:txBody>
                  <a:tcPr marL="5300" marR="5300" marT="5300" marB="0" anchor="b">
                    <a:lnL>
                      <a:noFill/>
                    </a:lnL>
                    <a:lnR>
                      <a:noFill/>
                    </a:lnR>
                    <a:lnT>
                      <a:noFill/>
                    </a:lnT>
                    <a:lnB>
                      <a:noFill/>
                    </a:lnB>
                    <a:solidFill>
                      <a:srgbClr val="FFFF00"/>
                    </a:solidFill>
                  </a:tcPr>
                </a:tc>
                <a:tc>
                  <a:txBody>
                    <a:bodyPr/>
                    <a:lstStyle/>
                    <a:p>
                      <a:pPr algn="r" fontAlgn="b"/>
                      <a:r>
                        <a:rPr lang="es-EC" sz="1000" b="0" i="0" u="none" strike="noStrike" dirty="0">
                          <a:solidFill>
                            <a:srgbClr val="000000"/>
                          </a:solidFill>
                          <a:effectLst/>
                          <a:latin typeface="Calibri" panose="020F0502020204030204" pitchFamily="34" charset="0"/>
                        </a:rPr>
                        <a:t>-0.0131</a:t>
                      </a:r>
                    </a:p>
                  </a:txBody>
                  <a:tcPr marL="5300" marR="5300" marT="5300" marB="0" anchor="b">
                    <a:lnL>
                      <a:noFill/>
                    </a:lnL>
                    <a:lnR>
                      <a:noFill/>
                    </a:lnR>
                    <a:lnT>
                      <a:noFill/>
                    </a:lnT>
                    <a:lnB>
                      <a:noFill/>
                    </a:lnB>
                  </a:tcPr>
                </a:tc>
                <a:tc>
                  <a:txBody>
                    <a:bodyPr/>
                    <a:lstStyle/>
                    <a:p>
                      <a:pPr algn="r" fontAlgn="b"/>
                      <a:r>
                        <a:rPr lang="es-EC" sz="1000" b="0" i="0" u="none" strike="noStrike" dirty="0">
                          <a:solidFill>
                            <a:srgbClr val="000000"/>
                          </a:solidFill>
                          <a:effectLst/>
                          <a:latin typeface="Calibri" panose="020F0502020204030204" pitchFamily="34" charset="0"/>
                        </a:rPr>
                        <a:t>-0.1064</a:t>
                      </a:r>
                    </a:p>
                  </a:txBody>
                  <a:tcPr marL="5300" marR="5300" marT="5300" marB="0" anchor="b">
                    <a:lnL>
                      <a:noFill/>
                    </a:lnL>
                    <a:lnR>
                      <a:noFill/>
                    </a:lnR>
                    <a:lnT>
                      <a:noFill/>
                    </a:lnT>
                    <a:lnB>
                      <a:noFill/>
                    </a:lnB>
                  </a:tcPr>
                </a:tc>
                <a:tc>
                  <a:txBody>
                    <a:bodyPr/>
                    <a:lstStyle/>
                    <a:p>
                      <a:pPr algn="r" fontAlgn="b"/>
                      <a:r>
                        <a:rPr lang="es-EC" sz="1000" b="0" i="0" u="none" strike="noStrike" dirty="0">
                          <a:solidFill>
                            <a:srgbClr val="000000"/>
                          </a:solidFill>
                          <a:effectLst/>
                          <a:latin typeface="Calibri" panose="020F0502020204030204" pitchFamily="34" charset="0"/>
                        </a:rPr>
                        <a:t>-0.0966</a:t>
                      </a:r>
                    </a:p>
                  </a:txBody>
                  <a:tcPr marL="5300" marR="5300" marT="5300" marB="0" anchor="b">
                    <a:lnL>
                      <a:noFill/>
                    </a:lnL>
                    <a:lnR>
                      <a:noFill/>
                    </a:lnR>
                    <a:lnT>
                      <a:noFill/>
                    </a:lnT>
                    <a:lnB>
                      <a:noFill/>
                    </a:lnB>
                  </a:tcPr>
                </a:tc>
                <a:tc>
                  <a:txBody>
                    <a:bodyPr/>
                    <a:lstStyle/>
                    <a:p>
                      <a:pPr algn="r" fontAlgn="b"/>
                      <a:r>
                        <a:rPr lang="es-EC" sz="1000" b="0" i="0" u="none" strike="noStrike" dirty="0">
                          <a:solidFill>
                            <a:srgbClr val="000000"/>
                          </a:solidFill>
                          <a:effectLst/>
                          <a:latin typeface="Calibri" panose="020F0502020204030204" pitchFamily="34" charset="0"/>
                        </a:rPr>
                        <a:t>-0.0664</a:t>
                      </a:r>
                    </a:p>
                  </a:txBody>
                  <a:tcPr marL="5300" marR="5300" marT="5300" marB="0" anchor="b">
                    <a:lnL>
                      <a:noFill/>
                    </a:lnL>
                    <a:lnR>
                      <a:noFill/>
                    </a:lnR>
                    <a:lnT>
                      <a:noFill/>
                    </a:lnT>
                    <a:lnB>
                      <a:noFill/>
                    </a:lnB>
                  </a:tcPr>
                </a:tc>
                <a:tc>
                  <a:txBody>
                    <a:bodyPr/>
                    <a:lstStyle/>
                    <a:p>
                      <a:pPr algn="r" fontAlgn="b"/>
                      <a:r>
                        <a:rPr lang="es-EC" sz="1000" b="0" i="0" u="none" strike="noStrike" dirty="0">
                          <a:solidFill>
                            <a:srgbClr val="000000"/>
                          </a:solidFill>
                          <a:effectLst/>
                          <a:latin typeface="Calibri" panose="020F0502020204030204" pitchFamily="34" charset="0"/>
                        </a:rPr>
                        <a:t>-0.0645</a:t>
                      </a:r>
                    </a:p>
                  </a:txBody>
                  <a:tcPr marL="5300" marR="5300" marT="5300" marB="0" anchor="b">
                    <a:lnL>
                      <a:noFill/>
                    </a:lnL>
                    <a:lnR>
                      <a:noFill/>
                    </a:lnR>
                    <a:lnT>
                      <a:noFill/>
                    </a:lnT>
                    <a:lnB>
                      <a:noFill/>
                    </a:lnB>
                  </a:tcPr>
                </a:tc>
                <a:tc>
                  <a:txBody>
                    <a:bodyPr/>
                    <a:lstStyle/>
                    <a:p>
                      <a:pPr algn="r" fontAlgn="b"/>
                      <a:r>
                        <a:rPr lang="es-EC" sz="1000" b="0" i="0" u="none" strike="noStrike" dirty="0">
                          <a:solidFill>
                            <a:srgbClr val="000000"/>
                          </a:solidFill>
                          <a:effectLst/>
                          <a:latin typeface="Calibri" panose="020F0502020204030204" pitchFamily="34" charset="0"/>
                        </a:rPr>
                        <a:t>-0.0727</a:t>
                      </a:r>
                    </a:p>
                  </a:txBody>
                  <a:tcPr marL="5300" marR="5300" marT="5300" marB="0" anchor="b">
                    <a:lnL>
                      <a:noFill/>
                    </a:lnL>
                    <a:lnR>
                      <a:noFill/>
                    </a:lnR>
                    <a:lnT>
                      <a:noFill/>
                    </a:lnT>
                    <a:lnB>
                      <a:noFill/>
                    </a:lnB>
                  </a:tcPr>
                </a:tc>
                <a:tc>
                  <a:txBody>
                    <a:bodyPr/>
                    <a:lstStyle/>
                    <a:p>
                      <a:pPr algn="r" fontAlgn="b"/>
                      <a:r>
                        <a:rPr lang="es-EC" sz="1000" b="0" i="0" u="none" strike="noStrike" dirty="0">
                          <a:solidFill>
                            <a:srgbClr val="000000"/>
                          </a:solidFill>
                          <a:effectLst/>
                          <a:latin typeface="Calibri" panose="020F0502020204030204" pitchFamily="34" charset="0"/>
                        </a:rPr>
                        <a:t>-0.1265</a:t>
                      </a:r>
                    </a:p>
                  </a:txBody>
                  <a:tcPr marL="5300" marR="5300" marT="5300" marB="0" anchor="b">
                    <a:lnL>
                      <a:noFill/>
                    </a:lnL>
                    <a:lnR>
                      <a:noFill/>
                    </a:lnR>
                    <a:lnT>
                      <a:noFill/>
                    </a:lnT>
                    <a:lnB>
                      <a:noFill/>
                    </a:lnB>
                  </a:tcPr>
                </a:tc>
                <a:tc>
                  <a:txBody>
                    <a:bodyPr/>
                    <a:lstStyle/>
                    <a:p>
                      <a:pPr algn="r" fontAlgn="b"/>
                      <a:r>
                        <a:rPr lang="es-EC" sz="1000" b="0" i="0" u="none" strike="noStrike" dirty="0">
                          <a:solidFill>
                            <a:srgbClr val="000000"/>
                          </a:solidFill>
                          <a:effectLst/>
                          <a:latin typeface="Calibri" panose="020F0502020204030204" pitchFamily="34" charset="0"/>
                        </a:rPr>
                        <a:t>-0.1304</a:t>
                      </a:r>
                    </a:p>
                  </a:txBody>
                  <a:tcPr marL="5300" marR="5300" marT="5300" marB="0" anchor="b">
                    <a:lnL>
                      <a:noFill/>
                    </a:lnL>
                    <a:lnR>
                      <a:noFill/>
                    </a:lnR>
                    <a:lnT>
                      <a:noFill/>
                    </a:lnT>
                    <a:lnB>
                      <a:noFill/>
                    </a:lnB>
                  </a:tcPr>
                </a:tc>
                <a:tc>
                  <a:txBody>
                    <a:bodyPr/>
                    <a:lstStyle/>
                    <a:p>
                      <a:pPr algn="r" fontAlgn="b"/>
                      <a:r>
                        <a:rPr lang="es-EC" sz="1000" b="0" i="0" u="none" strike="noStrike" dirty="0">
                          <a:solidFill>
                            <a:srgbClr val="000000"/>
                          </a:solidFill>
                          <a:effectLst/>
                          <a:latin typeface="Calibri" panose="020F0502020204030204" pitchFamily="34" charset="0"/>
                        </a:rPr>
                        <a:t>0.6316</a:t>
                      </a:r>
                    </a:p>
                  </a:txBody>
                  <a:tcPr marL="5300" marR="5300" marT="5300" marB="0" anchor="b">
                    <a:lnL>
                      <a:noFill/>
                    </a:lnL>
                    <a:lnR>
                      <a:noFill/>
                    </a:lnR>
                    <a:lnT>
                      <a:noFill/>
                    </a:lnT>
                    <a:lnB>
                      <a:noFill/>
                    </a:lnB>
                    <a:solidFill>
                      <a:srgbClr val="FFFF00"/>
                    </a:solidFill>
                  </a:tcPr>
                </a:tc>
                <a:tc>
                  <a:txBody>
                    <a:bodyPr/>
                    <a:lstStyle/>
                    <a:p>
                      <a:pPr algn="r" fontAlgn="b"/>
                      <a:r>
                        <a:rPr lang="es-EC" sz="1000" b="0" i="0" u="none" strike="noStrike" dirty="0">
                          <a:solidFill>
                            <a:srgbClr val="000000"/>
                          </a:solidFill>
                          <a:effectLst/>
                          <a:latin typeface="Calibri" panose="020F0502020204030204" pitchFamily="34" charset="0"/>
                        </a:rPr>
                        <a:t>0.4234</a:t>
                      </a:r>
                    </a:p>
                  </a:txBody>
                  <a:tcPr marL="5300" marR="5300" marT="5300" marB="0" anchor="b">
                    <a:lnL>
                      <a:noFill/>
                    </a:lnL>
                    <a:lnR>
                      <a:noFill/>
                    </a:lnR>
                    <a:lnT>
                      <a:noFill/>
                    </a:lnT>
                    <a:lnB>
                      <a:noFill/>
                    </a:lnB>
                    <a:solidFill>
                      <a:srgbClr val="FFFF00"/>
                    </a:solidFill>
                  </a:tcPr>
                </a:tc>
                <a:tc>
                  <a:txBody>
                    <a:bodyPr/>
                    <a:lstStyle/>
                    <a:p>
                      <a:pPr algn="r" fontAlgn="b"/>
                      <a:r>
                        <a:rPr lang="es-EC" sz="1000" b="0" i="0" u="none" strike="noStrike" dirty="0">
                          <a:solidFill>
                            <a:srgbClr val="000000"/>
                          </a:solidFill>
                          <a:effectLst/>
                          <a:latin typeface="Calibri" panose="020F0502020204030204" pitchFamily="34" charset="0"/>
                        </a:rPr>
                        <a:t>0.0940</a:t>
                      </a:r>
                    </a:p>
                  </a:txBody>
                  <a:tcPr marL="5300" marR="5300" marT="5300" marB="0" anchor="b">
                    <a:lnL>
                      <a:noFill/>
                    </a:lnL>
                    <a:lnR>
                      <a:noFill/>
                    </a:lnR>
                    <a:lnT>
                      <a:noFill/>
                    </a:lnT>
                    <a:lnB>
                      <a:noFill/>
                    </a:lnB>
                    <a:solidFill>
                      <a:srgbClr val="FFFF00"/>
                    </a:solidFill>
                  </a:tcPr>
                </a:tc>
                <a:tc>
                  <a:txBody>
                    <a:bodyPr/>
                    <a:lstStyle/>
                    <a:p>
                      <a:pPr algn="r" fontAlgn="b"/>
                      <a:r>
                        <a:rPr lang="es-EC" sz="1000" b="0" i="0" u="none" strike="noStrike" dirty="0">
                          <a:solidFill>
                            <a:srgbClr val="000000"/>
                          </a:solidFill>
                          <a:effectLst/>
                          <a:latin typeface="Calibri" panose="020F0502020204030204" pitchFamily="34" charset="0"/>
                        </a:rPr>
                        <a:t>0.0710</a:t>
                      </a:r>
                    </a:p>
                  </a:txBody>
                  <a:tcPr marL="5300" marR="5300" marT="5300" marB="0" anchor="b">
                    <a:lnL>
                      <a:noFill/>
                    </a:lnL>
                    <a:lnR>
                      <a:noFill/>
                    </a:lnR>
                    <a:lnT>
                      <a:noFill/>
                    </a:lnT>
                    <a:lnB>
                      <a:noFill/>
                    </a:lnB>
                    <a:solidFill>
                      <a:srgbClr val="FFFF00"/>
                    </a:solidFill>
                  </a:tcPr>
                </a:tc>
              </a:tr>
            </a:tbl>
          </a:graphicData>
        </a:graphic>
      </p:graphicFrame>
      <p:sp>
        <p:nvSpPr>
          <p:cNvPr id="22" name="Title 26"/>
          <p:cNvSpPr>
            <a:spLocks noGrp="1"/>
          </p:cNvSpPr>
          <p:nvPr>
            <p:ph type="title"/>
          </p:nvPr>
        </p:nvSpPr>
        <p:spPr>
          <a:xfrm>
            <a:off x="837127" y="0"/>
            <a:ext cx="10515600" cy="922323"/>
          </a:xfrm>
        </p:spPr>
        <p:txBody>
          <a:bodyPr/>
          <a:lstStyle/>
          <a:p>
            <a:pPr algn="ctr"/>
            <a:r>
              <a:rPr lang="en-US" dirty="0" smtClean="0"/>
              <a:t>Crick strand scoring</a:t>
            </a:r>
            <a:endParaRPr lang="en-US" dirty="0"/>
          </a:p>
        </p:txBody>
      </p:sp>
      <p:sp>
        <p:nvSpPr>
          <p:cNvPr id="23" name="TextBox 22"/>
          <p:cNvSpPr txBox="1"/>
          <p:nvPr/>
        </p:nvSpPr>
        <p:spPr>
          <a:xfrm>
            <a:off x="3860438" y="4167360"/>
            <a:ext cx="3670479" cy="369332"/>
          </a:xfrm>
          <a:prstGeom prst="rect">
            <a:avLst/>
          </a:prstGeom>
          <a:noFill/>
        </p:spPr>
        <p:txBody>
          <a:bodyPr wrap="square" rtlCol="0">
            <a:spAutoFit/>
          </a:bodyPr>
          <a:lstStyle/>
          <a:p>
            <a:r>
              <a:rPr lang="en-US" dirty="0" smtClean="0"/>
              <a:t>Reverse complement PSSM matrix</a:t>
            </a:r>
            <a:endParaRPr lang="en-US" dirty="0"/>
          </a:p>
        </p:txBody>
      </p:sp>
      <p:sp>
        <p:nvSpPr>
          <p:cNvPr id="24" name="TextBox 23"/>
          <p:cNvSpPr txBox="1"/>
          <p:nvPr/>
        </p:nvSpPr>
        <p:spPr>
          <a:xfrm>
            <a:off x="321972" y="1238960"/>
            <a:ext cx="321972" cy="369332"/>
          </a:xfrm>
          <a:prstGeom prst="rect">
            <a:avLst/>
          </a:prstGeom>
          <a:noFill/>
        </p:spPr>
        <p:txBody>
          <a:bodyPr wrap="square" rtlCol="0">
            <a:spAutoFit/>
          </a:bodyPr>
          <a:lstStyle/>
          <a:p>
            <a:r>
              <a:rPr lang="en-US" dirty="0" smtClean="0"/>
              <a:t>1</a:t>
            </a:r>
            <a:endParaRPr lang="en-US" dirty="0"/>
          </a:p>
        </p:txBody>
      </p:sp>
      <p:sp>
        <p:nvSpPr>
          <p:cNvPr id="25" name="TextBox 24"/>
          <p:cNvSpPr txBox="1"/>
          <p:nvPr/>
        </p:nvSpPr>
        <p:spPr>
          <a:xfrm>
            <a:off x="3071621" y="1215180"/>
            <a:ext cx="551646" cy="369332"/>
          </a:xfrm>
          <a:prstGeom prst="rect">
            <a:avLst/>
          </a:prstGeom>
          <a:noFill/>
        </p:spPr>
        <p:txBody>
          <a:bodyPr wrap="square" rtlCol="0">
            <a:spAutoFit/>
          </a:bodyPr>
          <a:lstStyle/>
          <a:p>
            <a:r>
              <a:rPr lang="en-US" dirty="0"/>
              <a:t>3</a:t>
            </a:r>
            <a:r>
              <a:rPr lang="en-US" dirty="0" smtClean="0"/>
              <a:t>0</a:t>
            </a:r>
            <a:endParaRPr lang="en-US" dirty="0"/>
          </a:p>
        </p:txBody>
      </p:sp>
      <p:sp>
        <p:nvSpPr>
          <p:cNvPr id="26" name="TextBox 25"/>
          <p:cNvSpPr txBox="1"/>
          <p:nvPr/>
        </p:nvSpPr>
        <p:spPr>
          <a:xfrm>
            <a:off x="5718233" y="1215180"/>
            <a:ext cx="551646" cy="369332"/>
          </a:xfrm>
          <a:prstGeom prst="rect">
            <a:avLst/>
          </a:prstGeom>
          <a:noFill/>
        </p:spPr>
        <p:txBody>
          <a:bodyPr wrap="square" rtlCol="0">
            <a:spAutoFit/>
          </a:bodyPr>
          <a:lstStyle/>
          <a:p>
            <a:r>
              <a:rPr lang="en-US" dirty="0" smtClean="0"/>
              <a:t>60</a:t>
            </a:r>
            <a:endParaRPr lang="en-US" dirty="0"/>
          </a:p>
        </p:txBody>
      </p:sp>
      <p:sp>
        <p:nvSpPr>
          <p:cNvPr id="27" name="TextBox 26"/>
          <p:cNvSpPr txBox="1"/>
          <p:nvPr/>
        </p:nvSpPr>
        <p:spPr>
          <a:xfrm>
            <a:off x="8447194" y="1227706"/>
            <a:ext cx="551646" cy="369332"/>
          </a:xfrm>
          <a:prstGeom prst="rect">
            <a:avLst/>
          </a:prstGeom>
          <a:noFill/>
        </p:spPr>
        <p:txBody>
          <a:bodyPr wrap="square" rtlCol="0">
            <a:spAutoFit/>
          </a:bodyPr>
          <a:lstStyle/>
          <a:p>
            <a:r>
              <a:rPr lang="en-US" dirty="0" smtClean="0"/>
              <a:t>90</a:t>
            </a:r>
            <a:endParaRPr lang="en-US" dirty="0"/>
          </a:p>
        </p:txBody>
      </p:sp>
      <p:sp>
        <p:nvSpPr>
          <p:cNvPr id="28" name="TextBox 27"/>
          <p:cNvSpPr txBox="1"/>
          <p:nvPr/>
        </p:nvSpPr>
        <p:spPr>
          <a:xfrm>
            <a:off x="11425706" y="1231453"/>
            <a:ext cx="551646" cy="369332"/>
          </a:xfrm>
          <a:prstGeom prst="rect">
            <a:avLst/>
          </a:prstGeom>
          <a:noFill/>
        </p:spPr>
        <p:txBody>
          <a:bodyPr wrap="square" rtlCol="0">
            <a:spAutoFit/>
          </a:bodyPr>
          <a:lstStyle/>
          <a:p>
            <a:r>
              <a:rPr lang="en-US" dirty="0" smtClean="0"/>
              <a:t>120</a:t>
            </a:r>
            <a:endParaRPr lang="en-US" dirty="0"/>
          </a:p>
        </p:txBody>
      </p:sp>
      <p:sp>
        <p:nvSpPr>
          <p:cNvPr id="36" name="TextBox 35"/>
          <p:cNvSpPr txBox="1"/>
          <p:nvPr/>
        </p:nvSpPr>
        <p:spPr>
          <a:xfrm>
            <a:off x="321972" y="640157"/>
            <a:ext cx="399245" cy="369332"/>
          </a:xfrm>
          <a:prstGeom prst="rect">
            <a:avLst/>
          </a:prstGeom>
          <a:noFill/>
        </p:spPr>
        <p:txBody>
          <a:bodyPr wrap="square" rtlCol="0">
            <a:spAutoFit/>
          </a:bodyPr>
          <a:lstStyle/>
          <a:p>
            <a:r>
              <a:rPr lang="en-US" dirty="0"/>
              <a:t>3</a:t>
            </a:r>
            <a:r>
              <a:rPr lang="en-US" dirty="0" smtClean="0"/>
              <a:t>’</a:t>
            </a:r>
            <a:endParaRPr lang="en-US" dirty="0"/>
          </a:p>
        </p:txBody>
      </p:sp>
      <p:sp>
        <p:nvSpPr>
          <p:cNvPr id="37" name="TextBox 36"/>
          <p:cNvSpPr txBox="1"/>
          <p:nvPr/>
        </p:nvSpPr>
        <p:spPr>
          <a:xfrm>
            <a:off x="11792755" y="686745"/>
            <a:ext cx="399245" cy="369332"/>
          </a:xfrm>
          <a:prstGeom prst="rect">
            <a:avLst/>
          </a:prstGeom>
          <a:noFill/>
        </p:spPr>
        <p:txBody>
          <a:bodyPr wrap="square" rtlCol="0">
            <a:spAutoFit/>
          </a:bodyPr>
          <a:lstStyle/>
          <a:p>
            <a:r>
              <a:rPr lang="en-US" dirty="0" smtClean="0"/>
              <a:t>5’</a:t>
            </a:r>
            <a:endParaRPr lang="en-US" dirty="0"/>
          </a:p>
        </p:txBody>
      </p:sp>
    </p:spTree>
    <p:extLst>
      <p:ext uri="{BB962C8B-B14F-4D97-AF65-F5344CB8AC3E}">
        <p14:creationId xmlns:p14="http://schemas.microsoft.com/office/powerpoint/2010/main" val="2896391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0761" y="734105"/>
            <a:ext cx="11526591" cy="128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0760" y="1171984"/>
            <a:ext cx="11526591" cy="12878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17117"/>
          <a:stretch/>
        </p:blipFill>
        <p:spPr>
          <a:xfrm>
            <a:off x="3746062" y="199864"/>
            <a:ext cx="2577465" cy="534241"/>
          </a:xfrm>
          <a:prstGeom prst="rect">
            <a:avLst/>
          </a:prstGeom>
        </p:spPr>
      </p:pic>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17117"/>
          <a:stretch/>
        </p:blipFill>
        <p:spPr>
          <a:xfrm rot="10800000">
            <a:off x="7727324" y="1397134"/>
            <a:ext cx="2577465" cy="534241"/>
          </a:xfrm>
          <a:prstGeom prst="rect">
            <a:avLst/>
          </a:prstGeom>
        </p:spPr>
      </p:pic>
      <p:sp>
        <p:nvSpPr>
          <p:cNvPr id="8" name="Rectangle 7"/>
          <p:cNvSpPr/>
          <p:nvPr/>
        </p:nvSpPr>
        <p:spPr>
          <a:xfrm>
            <a:off x="3918936" y="115917"/>
            <a:ext cx="215182" cy="9015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7694134" y="755500"/>
            <a:ext cx="220711" cy="11181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014990" y="115916"/>
            <a:ext cx="142555" cy="9015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893220" y="862894"/>
            <a:ext cx="186386" cy="10560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31472" y="301876"/>
            <a:ext cx="399245" cy="369332"/>
          </a:xfrm>
          <a:prstGeom prst="rect">
            <a:avLst/>
          </a:prstGeom>
          <a:noFill/>
        </p:spPr>
        <p:txBody>
          <a:bodyPr wrap="square" rtlCol="0">
            <a:spAutoFit/>
          </a:bodyPr>
          <a:lstStyle/>
          <a:p>
            <a:r>
              <a:rPr lang="en-US" dirty="0" smtClean="0"/>
              <a:t>5’</a:t>
            </a:r>
            <a:endParaRPr lang="en-US" dirty="0"/>
          </a:p>
        </p:txBody>
      </p:sp>
      <p:sp>
        <p:nvSpPr>
          <p:cNvPr id="13" name="TextBox 12"/>
          <p:cNvSpPr txBox="1"/>
          <p:nvPr/>
        </p:nvSpPr>
        <p:spPr>
          <a:xfrm>
            <a:off x="11792755" y="1397134"/>
            <a:ext cx="399245" cy="369332"/>
          </a:xfrm>
          <a:prstGeom prst="rect">
            <a:avLst/>
          </a:prstGeom>
          <a:noFill/>
        </p:spPr>
        <p:txBody>
          <a:bodyPr wrap="square" rtlCol="0">
            <a:spAutoFit/>
          </a:bodyPr>
          <a:lstStyle/>
          <a:p>
            <a:r>
              <a:rPr lang="en-US" dirty="0" smtClean="0"/>
              <a:t>5’</a:t>
            </a:r>
            <a:endParaRPr lang="en-US" dirty="0"/>
          </a:p>
        </p:txBody>
      </p:sp>
      <p:sp>
        <p:nvSpPr>
          <p:cNvPr id="14" name="TextBox 13"/>
          <p:cNvSpPr txBox="1"/>
          <p:nvPr/>
        </p:nvSpPr>
        <p:spPr>
          <a:xfrm>
            <a:off x="11750740" y="333325"/>
            <a:ext cx="399245" cy="369332"/>
          </a:xfrm>
          <a:prstGeom prst="rect">
            <a:avLst/>
          </a:prstGeom>
          <a:noFill/>
        </p:spPr>
        <p:txBody>
          <a:bodyPr wrap="square" rtlCol="0">
            <a:spAutoFit/>
          </a:bodyPr>
          <a:lstStyle/>
          <a:p>
            <a:r>
              <a:rPr lang="en-US" dirty="0"/>
              <a:t>3</a:t>
            </a:r>
            <a:r>
              <a:rPr lang="en-US" dirty="0" smtClean="0"/>
              <a:t>’</a:t>
            </a:r>
            <a:endParaRPr lang="en-US" dirty="0"/>
          </a:p>
        </p:txBody>
      </p:sp>
      <p:sp>
        <p:nvSpPr>
          <p:cNvPr id="15" name="TextBox 14"/>
          <p:cNvSpPr txBox="1"/>
          <p:nvPr/>
        </p:nvSpPr>
        <p:spPr>
          <a:xfrm>
            <a:off x="251137" y="1363669"/>
            <a:ext cx="399245" cy="369332"/>
          </a:xfrm>
          <a:prstGeom prst="rect">
            <a:avLst/>
          </a:prstGeom>
          <a:noFill/>
        </p:spPr>
        <p:txBody>
          <a:bodyPr wrap="square" rtlCol="0">
            <a:spAutoFit/>
          </a:bodyPr>
          <a:lstStyle/>
          <a:p>
            <a:r>
              <a:rPr lang="en-US" dirty="0"/>
              <a:t>3</a:t>
            </a:r>
            <a:r>
              <a:rPr lang="en-US" dirty="0" smtClean="0"/>
              <a:t>’</a:t>
            </a:r>
            <a:endParaRPr lang="en-US" dirty="0"/>
          </a:p>
        </p:txBody>
      </p:sp>
      <p:sp>
        <p:nvSpPr>
          <p:cNvPr id="16" name="TextBox 15"/>
          <p:cNvSpPr txBox="1"/>
          <p:nvPr/>
        </p:nvSpPr>
        <p:spPr>
          <a:xfrm>
            <a:off x="665940" y="1993233"/>
            <a:ext cx="2257563" cy="369332"/>
          </a:xfrm>
          <a:prstGeom prst="rect">
            <a:avLst/>
          </a:prstGeom>
          <a:noFill/>
        </p:spPr>
        <p:txBody>
          <a:bodyPr wrap="square" rtlCol="0">
            <a:spAutoFit/>
          </a:bodyPr>
          <a:lstStyle/>
          <a:p>
            <a:r>
              <a:rPr lang="en-US" dirty="0" smtClean="0"/>
              <a:t>Focal position (FP)</a:t>
            </a:r>
            <a:endParaRPr lang="en-US" dirty="0"/>
          </a:p>
        </p:txBody>
      </p:sp>
      <p:sp>
        <p:nvSpPr>
          <p:cNvPr id="17" name="TextBox 16"/>
          <p:cNvSpPr txBox="1"/>
          <p:nvPr/>
        </p:nvSpPr>
        <p:spPr>
          <a:xfrm>
            <a:off x="665941" y="2493363"/>
            <a:ext cx="2373092" cy="369332"/>
          </a:xfrm>
          <a:prstGeom prst="rect">
            <a:avLst/>
          </a:prstGeom>
          <a:noFill/>
        </p:spPr>
        <p:txBody>
          <a:bodyPr wrap="square" rtlCol="0">
            <a:spAutoFit/>
          </a:bodyPr>
          <a:lstStyle/>
          <a:p>
            <a:r>
              <a:rPr lang="en-US" dirty="0" smtClean="0"/>
              <a:t>Central USS position</a:t>
            </a:r>
            <a:endParaRPr lang="en-US" dirty="0"/>
          </a:p>
        </p:txBody>
      </p:sp>
      <p:sp>
        <p:nvSpPr>
          <p:cNvPr id="20" name="Rectangle 19"/>
          <p:cNvSpPr/>
          <p:nvPr/>
        </p:nvSpPr>
        <p:spPr>
          <a:xfrm>
            <a:off x="450759" y="2055484"/>
            <a:ext cx="215182" cy="2318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450759" y="2496306"/>
            <a:ext cx="215182" cy="2318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3849008" y="730560"/>
            <a:ext cx="551646" cy="369332"/>
          </a:xfrm>
          <a:prstGeom prst="rect">
            <a:avLst/>
          </a:prstGeom>
          <a:noFill/>
        </p:spPr>
        <p:txBody>
          <a:bodyPr wrap="square" rtlCol="0">
            <a:spAutoFit/>
          </a:bodyPr>
          <a:lstStyle/>
          <a:p>
            <a:r>
              <a:rPr lang="en-US" dirty="0"/>
              <a:t>3</a:t>
            </a:r>
            <a:r>
              <a:rPr lang="en-US" dirty="0" smtClean="0"/>
              <a:t>0</a:t>
            </a:r>
            <a:endParaRPr lang="en-US" dirty="0"/>
          </a:p>
        </p:txBody>
      </p:sp>
      <p:sp>
        <p:nvSpPr>
          <p:cNvPr id="23" name="TextBox 22"/>
          <p:cNvSpPr txBox="1"/>
          <p:nvPr/>
        </p:nvSpPr>
        <p:spPr>
          <a:xfrm>
            <a:off x="4937155" y="742429"/>
            <a:ext cx="551646" cy="369332"/>
          </a:xfrm>
          <a:prstGeom prst="rect">
            <a:avLst/>
          </a:prstGeom>
          <a:noFill/>
        </p:spPr>
        <p:txBody>
          <a:bodyPr wrap="square" rtlCol="0">
            <a:spAutoFit/>
          </a:bodyPr>
          <a:lstStyle/>
          <a:p>
            <a:r>
              <a:rPr lang="en-US" dirty="0" smtClean="0"/>
              <a:t>4</a:t>
            </a:r>
            <a:r>
              <a:rPr lang="en-US" dirty="0"/>
              <a:t>6</a:t>
            </a:r>
          </a:p>
        </p:txBody>
      </p:sp>
      <p:sp>
        <p:nvSpPr>
          <p:cNvPr id="24" name="TextBox 23"/>
          <p:cNvSpPr txBox="1"/>
          <p:nvPr/>
        </p:nvSpPr>
        <p:spPr>
          <a:xfrm>
            <a:off x="5862457" y="755499"/>
            <a:ext cx="476995" cy="369332"/>
          </a:xfrm>
          <a:prstGeom prst="rect">
            <a:avLst/>
          </a:prstGeom>
          <a:noFill/>
        </p:spPr>
        <p:txBody>
          <a:bodyPr wrap="square" rtlCol="0">
            <a:spAutoFit/>
          </a:bodyPr>
          <a:lstStyle/>
          <a:p>
            <a:r>
              <a:rPr lang="en-US" dirty="0" smtClean="0"/>
              <a:t>59</a:t>
            </a:r>
            <a:endParaRPr lang="en-US" dirty="0"/>
          </a:p>
        </p:txBody>
      </p:sp>
      <p:sp>
        <p:nvSpPr>
          <p:cNvPr id="25" name="TextBox 24"/>
          <p:cNvSpPr txBox="1"/>
          <p:nvPr/>
        </p:nvSpPr>
        <p:spPr>
          <a:xfrm>
            <a:off x="7583590" y="739755"/>
            <a:ext cx="476995" cy="369332"/>
          </a:xfrm>
          <a:prstGeom prst="rect">
            <a:avLst/>
          </a:prstGeom>
          <a:noFill/>
        </p:spPr>
        <p:txBody>
          <a:bodyPr wrap="square" rtlCol="0">
            <a:spAutoFit/>
          </a:bodyPr>
          <a:lstStyle/>
          <a:p>
            <a:r>
              <a:rPr lang="en-US" dirty="0" smtClean="0"/>
              <a:t>80</a:t>
            </a:r>
            <a:endParaRPr lang="en-US" dirty="0"/>
          </a:p>
        </p:txBody>
      </p:sp>
      <p:sp>
        <p:nvSpPr>
          <p:cNvPr id="27" name="TextBox 26"/>
          <p:cNvSpPr txBox="1"/>
          <p:nvPr/>
        </p:nvSpPr>
        <p:spPr>
          <a:xfrm>
            <a:off x="9889562" y="766606"/>
            <a:ext cx="533499" cy="369332"/>
          </a:xfrm>
          <a:prstGeom prst="rect">
            <a:avLst/>
          </a:prstGeom>
          <a:noFill/>
        </p:spPr>
        <p:txBody>
          <a:bodyPr wrap="square" rtlCol="0">
            <a:spAutoFit/>
          </a:bodyPr>
          <a:lstStyle/>
          <a:p>
            <a:r>
              <a:rPr lang="en-US" dirty="0" smtClean="0"/>
              <a:t>109</a:t>
            </a:r>
            <a:endParaRPr lang="en-US" dirty="0"/>
          </a:p>
        </p:txBody>
      </p:sp>
      <p:sp>
        <p:nvSpPr>
          <p:cNvPr id="28" name="TextBox 27"/>
          <p:cNvSpPr txBox="1"/>
          <p:nvPr/>
        </p:nvSpPr>
        <p:spPr>
          <a:xfrm>
            <a:off x="8834326" y="748629"/>
            <a:ext cx="476995" cy="369332"/>
          </a:xfrm>
          <a:prstGeom prst="rect">
            <a:avLst/>
          </a:prstGeom>
          <a:noFill/>
        </p:spPr>
        <p:txBody>
          <a:bodyPr wrap="square" rtlCol="0">
            <a:spAutoFit/>
          </a:bodyPr>
          <a:lstStyle/>
          <a:p>
            <a:r>
              <a:rPr lang="en-US" dirty="0" smtClean="0"/>
              <a:t>93</a:t>
            </a:r>
            <a:endParaRPr lang="en-US" dirty="0"/>
          </a:p>
        </p:txBody>
      </p:sp>
      <p:sp>
        <p:nvSpPr>
          <p:cNvPr id="29" name="TextBox 28"/>
          <p:cNvSpPr txBox="1"/>
          <p:nvPr/>
        </p:nvSpPr>
        <p:spPr>
          <a:xfrm>
            <a:off x="450759" y="3123966"/>
            <a:ext cx="11050074" cy="646331"/>
          </a:xfrm>
          <a:prstGeom prst="rect">
            <a:avLst/>
          </a:prstGeom>
          <a:noFill/>
        </p:spPr>
        <p:txBody>
          <a:bodyPr wrap="square" rtlCol="0">
            <a:spAutoFit/>
          </a:bodyPr>
          <a:lstStyle/>
          <a:p>
            <a:r>
              <a:rPr lang="en-US" dirty="0" smtClean="0"/>
              <a:t>Since focal position of the USSs in the “Watson” and “Crick” strands were not aligned, we picked a central position in which the average uptake ratio was higher. Position 17 was chosen. </a:t>
            </a:r>
            <a:endParaRPr lang="en-US" dirty="0"/>
          </a:p>
        </p:txBody>
      </p:sp>
      <p:sp>
        <p:nvSpPr>
          <p:cNvPr id="30" name="TextBox 29"/>
          <p:cNvSpPr txBox="1"/>
          <p:nvPr/>
        </p:nvSpPr>
        <p:spPr>
          <a:xfrm>
            <a:off x="450759" y="3925832"/>
            <a:ext cx="11050074" cy="2308324"/>
          </a:xfrm>
          <a:prstGeom prst="rect">
            <a:avLst/>
          </a:prstGeom>
          <a:noFill/>
        </p:spPr>
        <p:txBody>
          <a:bodyPr wrap="square" rtlCol="0">
            <a:spAutoFit/>
          </a:bodyPr>
          <a:lstStyle/>
          <a:p>
            <a:r>
              <a:rPr lang="en-US" dirty="0" smtClean="0"/>
              <a:t>To calculate this “central USS position” I use the following formulas:</a:t>
            </a:r>
          </a:p>
          <a:p>
            <a:endParaRPr lang="en-US" dirty="0"/>
          </a:p>
          <a:p>
            <a:r>
              <a:rPr lang="en-US" dirty="0" smtClean="0"/>
              <a:t>1.  </a:t>
            </a:r>
            <a:r>
              <a:rPr lang="en-US" dirty="0"/>
              <a:t>W</a:t>
            </a:r>
            <a:r>
              <a:rPr lang="en-US" dirty="0" smtClean="0"/>
              <a:t>here the focal position (FP) is the genomic position in which the first base of the motif is located, for the “Watson strand” and the last base of the motif is located, for the “Crick strand”.</a:t>
            </a:r>
          </a:p>
          <a:p>
            <a:endParaRPr lang="en-US" dirty="0"/>
          </a:p>
          <a:p>
            <a:r>
              <a:rPr lang="en-US" dirty="0" smtClean="0"/>
              <a:t>2. The offset is the position of the motif that was chosen based on </a:t>
            </a:r>
            <a:r>
              <a:rPr lang="en-US" dirty="0"/>
              <a:t>h</a:t>
            </a:r>
            <a:r>
              <a:rPr lang="en-US" dirty="0" smtClean="0"/>
              <a:t>aving a higher uptake. Position 17</a:t>
            </a:r>
          </a:p>
          <a:p>
            <a:endParaRPr lang="en-US" dirty="0"/>
          </a:p>
          <a:p>
            <a:r>
              <a:rPr lang="en-US" dirty="0" smtClean="0"/>
              <a:t> </a:t>
            </a:r>
            <a:endParaRPr lang="en-US" dirty="0"/>
          </a:p>
        </p:txBody>
      </p:sp>
      <p:sp>
        <p:nvSpPr>
          <p:cNvPr id="31" name="TextBox 30"/>
          <p:cNvSpPr txBox="1"/>
          <p:nvPr/>
        </p:nvSpPr>
        <p:spPr>
          <a:xfrm>
            <a:off x="450759" y="6155073"/>
            <a:ext cx="2480683" cy="369332"/>
          </a:xfrm>
          <a:prstGeom prst="rect">
            <a:avLst/>
          </a:prstGeom>
          <a:noFill/>
        </p:spPr>
        <p:txBody>
          <a:bodyPr wrap="square" rtlCol="0">
            <a:spAutoFit/>
          </a:bodyPr>
          <a:lstStyle/>
          <a:p>
            <a:r>
              <a:rPr lang="en-US" dirty="0" smtClean="0"/>
              <a:t>For the Watson strand:</a:t>
            </a:r>
            <a:endParaRPr lang="en-US" dirty="0"/>
          </a:p>
        </p:txBody>
      </p:sp>
      <p:sp>
        <p:nvSpPr>
          <p:cNvPr id="32" name="TextBox 31"/>
          <p:cNvSpPr txBox="1"/>
          <p:nvPr/>
        </p:nvSpPr>
        <p:spPr>
          <a:xfrm>
            <a:off x="3111186" y="6155073"/>
            <a:ext cx="2524259" cy="369332"/>
          </a:xfrm>
          <a:prstGeom prst="rect">
            <a:avLst/>
          </a:prstGeom>
          <a:noFill/>
        </p:spPr>
        <p:txBody>
          <a:bodyPr wrap="square" rtlCol="0">
            <a:spAutoFit/>
          </a:bodyPr>
          <a:lstStyle/>
          <a:p>
            <a:r>
              <a:rPr lang="en-US" dirty="0" smtClean="0"/>
              <a:t>FP + offset -1 </a:t>
            </a:r>
            <a:endParaRPr lang="en-US" dirty="0"/>
          </a:p>
        </p:txBody>
      </p:sp>
      <p:sp>
        <p:nvSpPr>
          <p:cNvPr id="33" name="TextBox 32"/>
          <p:cNvSpPr txBox="1"/>
          <p:nvPr/>
        </p:nvSpPr>
        <p:spPr>
          <a:xfrm>
            <a:off x="6000666" y="6155073"/>
            <a:ext cx="2480683" cy="369332"/>
          </a:xfrm>
          <a:prstGeom prst="rect">
            <a:avLst/>
          </a:prstGeom>
          <a:noFill/>
        </p:spPr>
        <p:txBody>
          <a:bodyPr wrap="square" rtlCol="0">
            <a:spAutoFit/>
          </a:bodyPr>
          <a:lstStyle/>
          <a:p>
            <a:r>
              <a:rPr lang="en-US" dirty="0" smtClean="0"/>
              <a:t>For the Crick strand:</a:t>
            </a:r>
            <a:endParaRPr lang="en-US" dirty="0"/>
          </a:p>
        </p:txBody>
      </p:sp>
      <p:sp>
        <p:nvSpPr>
          <p:cNvPr id="34" name="TextBox 33"/>
          <p:cNvSpPr txBox="1"/>
          <p:nvPr/>
        </p:nvSpPr>
        <p:spPr>
          <a:xfrm>
            <a:off x="8627432" y="6154950"/>
            <a:ext cx="3053145" cy="369332"/>
          </a:xfrm>
          <a:prstGeom prst="rect">
            <a:avLst/>
          </a:prstGeom>
          <a:noFill/>
        </p:spPr>
        <p:txBody>
          <a:bodyPr wrap="square" rtlCol="0">
            <a:spAutoFit/>
          </a:bodyPr>
          <a:lstStyle/>
          <a:p>
            <a:r>
              <a:rPr lang="en-US" dirty="0" smtClean="0"/>
              <a:t>FP + </a:t>
            </a:r>
            <a:r>
              <a:rPr lang="en-US" dirty="0" err="1" smtClean="0"/>
              <a:t>motif_length</a:t>
            </a:r>
            <a:r>
              <a:rPr lang="en-US" dirty="0" smtClean="0"/>
              <a:t> - offset </a:t>
            </a:r>
            <a:endParaRPr lang="en-US" dirty="0"/>
          </a:p>
        </p:txBody>
      </p:sp>
      <p:sp>
        <p:nvSpPr>
          <p:cNvPr id="35" name="TextBox 34"/>
          <p:cNvSpPr txBox="1"/>
          <p:nvPr/>
        </p:nvSpPr>
        <p:spPr>
          <a:xfrm>
            <a:off x="2278725" y="6524282"/>
            <a:ext cx="2897366" cy="369332"/>
          </a:xfrm>
          <a:prstGeom prst="rect">
            <a:avLst/>
          </a:prstGeom>
          <a:noFill/>
        </p:spPr>
        <p:txBody>
          <a:bodyPr wrap="square" rtlCol="0">
            <a:spAutoFit/>
          </a:bodyPr>
          <a:lstStyle/>
          <a:p>
            <a:r>
              <a:rPr lang="en-US" dirty="0" smtClean="0"/>
              <a:t>For example: 30 +17 -1 = 46</a:t>
            </a:r>
            <a:endParaRPr lang="en-US" dirty="0"/>
          </a:p>
        </p:txBody>
      </p:sp>
      <p:sp>
        <p:nvSpPr>
          <p:cNvPr id="36" name="TextBox 35"/>
          <p:cNvSpPr txBox="1"/>
          <p:nvPr/>
        </p:nvSpPr>
        <p:spPr>
          <a:xfrm>
            <a:off x="8210749" y="6488668"/>
            <a:ext cx="2897366" cy="369332"/>
          </a:xfrm>
          <a:prstGeom prst="rect">
            <a:avLst/>
          </a:prstGeom>
          <a:noFill/>
        </p:spPr>
        <p:txBody>
          <a:bodyPr wrap="square" rtlCol="0">
            <a:spAutoFit/>
          </a:bodyPr>
          <a:lstStyle/>
          <a:p>
            <a:r>
              <a:rPr lang="en-US" dirty="0" smtClean="0"/>
              <a:t>For example: 80 </a:t>
            </a:r>
            <a:r>
              <a:rPr lang="en-US" dirty="0" smtClean="0"/>
              <a:t>+</a:t>
            </a:r>
            <a:r>
              <a:rPr lang="en-US" dirty="0" smtClean="0"/>
              <a:t>30</a:t>
            </a:r>
            <a:r>
              <a:rPr lang="en-US" dirty="0" smtClean="0"/>
              <a:t> -17 </a:t>
            </a:r>
            <a:r>
              <a:rPr lang="en-US" dirty="0" smtClean="0"/>
              <a:t>= 93</a:t>
            </a:r>
            <a:endParaRPr lang="en-US" dirty="0"/>
          </a:p>
        </p:txBody>
      </p:sp>
    </p:spTree>
    <p:extLst>
      <p:ext uri="{BB962C8B-B14F-4D97-AF65-F5344CB8AC3E}">
        <p14:creationId xmlns:p14="http://schemas.microsoft.com/office/powerpoint/2010/main" val="1168360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823</Words>
  <Application>Microsoft Office PowerPoint</Application>
  <PresentationFormat>Widescreen</PresentationFormat>
  <Paragraphs>390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Scoring the genome</vt:lpstr>
      <vt:lpstr>Watson strand scoring</vt:lpstr>
      <vt:lpstr>Crick strand scoring</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14</cp:revision>
  <cp:lastPrinted>2017-03-05T23:00:57Z</cp:lastPrinted>
  <dcterms:created xsi:type="dcterms:W3CDTF">2017-03-05T21:36:53Z</dcterms:created>
  <dcterms:modified xsi:type="dcterms:W3CDTF">2017-05-29T22:59:41Z</dcterms:modified>
</cp:coreProperties>
</file>