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8" r:id="rId2"/>
    <p:sldId id="257" r:id="rId3"/>
    <p:sldId id="260" r:id="rId4"/>
    <p:sldId id="261"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DB12CB-E1E3-7CBA-FD0B-E706F620B2C5}" name="Michael A Morrey" initials="MM" userId="S::mamorrey@syr.edu::386b53fc-0d3f-4ed1-b338-5727ecbf988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E46A9-DA85-4C72-A401-6D7E4C1C4CDF}" v="3183" dt="2022-12-05T01:57:14.341"/>
    <p1510:client id="{3323D2CE-A8CC-AF7A-8DF5-8874428491CF}" v="23" dt="2022-12-06T22:52:40.244"/>
    <p1510:client id="{BF67F774-4B42-F007-817F-952DC885588E}" v="20609" dt="2022-12-06T08:09:47.199"/>
    <p1510:client id="{DDEF28C7-1D9F-2042-36E4-8C0F8A720E0E}" v="2743" dt="2022-12-07T00:00:21.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 Morrey" userId="S::mamorrey@syr.edu::386b53fc-0d3f-4ed1-b338-5727ecbf988b" providerId="AD" clId="Web-{DDEF28C7-1D9F-2042-36E4-8C0F8A720E0E}"/>
    <pc:docChg chg="addSld delSld modSld">
      <pc:chgData name="Michael A Morrey" userId="S::mamorrey@syr.edu::386b53fc-0d3f-4ed1-b338-5727ecbf988b" providerId="AD" clId="Web-{DDEF28C7-1D9F-2042-36E4-8C0F8A720E0E}" dt="2022-12-07T00:00:18.245" v="1528" actId="20577"/>
      <pc:docMkLst>
        <pc:docMk/>
      </pc:docMkLst>
      <pc:sldChg chg="modSp">
        <pc:chgData name="Michael A Morrey" userId="S::mamorrey@syr.edu::386b53fc-0d3f-4ed1-b338-5727ecbf988b" providerId="AD" clId="Web-{DDEF28C7-1D9F-2042-36E4-8C0F8A720E0E}" dt="2022-12-06T23:56:08.240" v="1456" actId="20577"/>
        <pc:sldMkLst>
          <pc:docMk/>
          <pc:sldMk cId="2219049542" sldId="257"/>
        </pc:sldMkLst>
        <pc:spChg chg="mod">
          <ac:chgData name="Michael A Morrey" userId="S::mamorrey@syr.edu::386b53fc-0d3f-4ed1-b338-5727ecbf988b" providerId="AD" clId="Web-{DDEF28C7-1D9F-2042-36E4-8C0F8A720E0E}" dt="2022-12-06T23:56:08.240" v="1456" actId="20577"/>
          <ac:spMkLst>
            <pc:docMk/>
            <pc:sldMk cId="2219049542" sldId="257"/>
            <ac:spMk id="3" creationId="{EDDA6254-2836-EA93-04A5-964E4F75AEFF}"/>
          </ac:spMkLst>
        </pc:spChg>
        <pc:spChg chg="mod">
          <ac:chgData name="Michael A Morrey" userId="S::mamorrey@syr.edu::386b53fc-0d3f-4ed1-b338-5727ecbf988b" providerId="AD" clId="Web-{DDEF28C7-1D9F-2042-36E4-8C0F8A720E0E}" dt="2022-12-06T23:46:26.401" v="1366" actId="20577"/>
          <ac:spMkLst>
            <pc:docMk/>
            <pc:sldMk cId="2219049542" sldId="257"/>
            <ac:spMk id="5" creationId="{2EA371CB-6C42-8EF6-DC49-F62CA30F2238}"/>
          </ac:spMkLst>
        </pc:spChg>
      </pc:sldChg>
      <pc:sldChg chg="delSp modSp">
        <pc:chgData name="Michael A Morrey" userId="S::mamorrey@syr.edu::386b53fc-0d3f-4ed1-b338-5727ecbf988b" providerId="AD" clId="Web-{DDEF28C7-1D9F-2042-36E4-8C0F8A720E0E}" dt="2022-12-06T23:48:28.309" v="1427"/>
        <pc:sldMkLst>
          <pc:docMk/>
          <pc:sldMk cId="3170434441" sldId="258"/>
        </pc:sldMkLst>
        <pc:spChg chg="del">
          <ac:chgData name="Michael A Morrey" userId="S::mamorrey@syr.edu::386b53fc-0d3f-4ed1-b338-5727ecbf988b" providerId="AD" clId="Web-{DDEF28C7-1D9F-2042-36E4-8C0F8A720E0E}" dt="2022-12-06T23:48:28.309" v="1427"/>
          <ac:spMkLst>
            <pc:docMk/>
            <pc:sldMk cId="3170434441" sldId="258"/>
            <ac:spMk id="3" creationId="{8860AD45-F8C1-B5DD-D09E-ADB7EC930741}"/>
          </ac:spMkLst>
        </pc:spChg>
        <pc:spChg chg="mod">
          <ac:chgData name="Michael A Morrey" userId="S::mamorrey@syr.edu::386b53fc-0d3f-4ed1-b338-5727ecbf988b" providerId="AD" clId="Web-{DDEF28C7-1D9F-2042-36E4-8C0F8A720E0E}" dt="2022-12-06T23:46:22.198" v="1360" actId="20577"/>
          <ac:spMkLst>
            <pc:docMk/>
            <pc:sldMk cId="3170434441" sldId="258"/>
            <ac:spMk id="21" creationId="{B0F52906-63CF-9E5B-DC5A-0EF404379554}"/>
          </ac:spMkLst>
        </pc:spChg>
      </pc:sldChg>
      <pc:sldChg chg="modSp">
        <pc:chgData name="Michael A Morrey" userId="S::mamorrey@syr.edu::386b53fc-0d3f-4ed1-b338-5727ecbf988b" providerId="AD" clId="Web-{DDEF28C7-1D9F-2042-36E4-8C0F8A720E0E}" dt="2022-12-06T23:46:32.885" v="1371" actId="20577"/>
        <pc:sldMkLst>
          <pc:docMk/>
          <pc:sldMk cId="3148228487" sldId="260"/>
        </pc:sldMkLst>
        <pc:spChg chg="mod">
          <ac:chgData name="Michael A Morrey" userId="S::mamorrey@syr.edu::386b53fc-0d3f-4ed1-b338-5727ecbf988b" providerId="AD" clId="Web-{DDEF28C7-1D9F-2042-36E4-8C0F8A720E0E}" dt="2022-12-06T23:46:32.885" v="1371" actId="20577"/>
          <ac:spMkLst>
            <pc:docMk/>
            <pc:sldMk cId="3148228487" sldId="260"/>
            <ac:spMk id="5" creationId="{2EA371CB-6C42-8EF6-DC49-F62CA30F2238}"/>
          </ac:spMkLst>
        </pc:spChg>
      </pc:sldChg>
      <pc:sldChg chg="modSp">
        <pc:chgData name="Michael A Morrey" userId="S::mamorrey@syr.edu::386b53fc-0d3f-4ed1-b338-5727ecbf988b" providerId="AD" clId="Web-{DDEF28C7-1D9F-2042-36E4-8C0F8A720E0E}" dt="2022-12-06T23:56:23.115" v="1459" actId="20577"/>
        <pc:sldMkLst>
          <pc:docMk/>
          <pc:sldMk cId="2406834762" sldId="261"/>
        </pc:sldMkLst>
        <pc:spChg chg="mod">
          <ac:chgData name="Michael A Morrey" userId="S::mamorrey@syr.edu::386b53fc-0d3f-4ed1-b338-5727ecbf988b" providerId="AD" clId="Web-{DDEF28C7-1D9F-2042-36E4-8C0F8A720E0E}" dt="2022-12-06T23:56:23.115" v="1459" actId="20577"/>
          <ac:spMkLst>
            <pc:docMk/>
            <pc:sldMk cId="2406834762" sldId="261"/>
            <ac:spMk id="4" creationId="{A5BFDCA7-5F6F-86B2-43E0-BD29C2907678}"/>
          </ac:spMkLst>
        </pc:spChg>
        <pc:spChg chg="mod">
          <ac:chgData name="Michael A Morrey" userId="S::mamorrey@syr.edu::386b53fc-0d3f-4ed1-b338-5727ecbf988b" providerId="AD" clId="Web-{DDEF28C7-1D9F-2042-36E4-8C0F8A720E0E}" dt="2022-12-06T23:47:00.933" v="1380" actId="20577"/>
          <ac:spMkLst>
            <pc:docMk/>
            <pc:sldMk cId="2406834762" sldId="261"/>
            <ac:spMk id="5" creationId="{2EA371CB-6C42-8EF6-DC49-F62CA30F2238}"/>
          </ac:spMkLst>
        </pc:spChg>
      </pc:sldChg>
      <pc:sldChg chg="del">
        <pc:chgData name="Michael A Morrey" userId="S::mamorrey@syr.edu::386b53fc-0d3f-4ed1-b338-5727ecbf988b" providerId="AD" clId="Web-{DDEF28C7-1D9F-2042-36E4-8C0F8A720E0E}" dt="2022-12-06T23:25:43.440" v="711"/>
        <pc:sldMkLst>
          <pc:docMk/>
          <pc:sldMk cId="4218847481" sldId="262"/>
        </pc:sldMkLst>
      </pc:sldChg>
      <pc:sldChg chg="modSp">
        <pc:chgData name="Michael A Morrey" userId="S::mamorrey@syr.edu::386b53fc-0d3f-4ed1-b338-5727ecbf988b" providerId="AD" clId="Web-{DDEF28C7-1D9F-2042-36E4-8C0F8A720E0E}" dt="2022-12-06T23:56:32.615" v="1461" actId="20577"/>
        <pc:sldMkLst>
          <pc:docMk/>
          <pc:sldMk cId="1326438258" sldId="263"/>
        </pc:sldMkLst>
        <pc:spChg chg="mod">
          <ac:chgData name="Michael A Morrey" userId="S::mamorrey@syr.edu::386b53fc-0d3f-4ed1-b338-5727ecbf988b" providerId="AD" clId="Web-{DDEF28C7-1D9F-2042-36E4-8C0F8A720E0E}" dt="2022-12-06T23:56:32.615" v="1461" actId="20577"/>
          <ac:spMkLst>
            <pc:docMk/>
            <pc:sldMk cId="1326438258" sldId="263"/>
            <ac:spMk id="4" creationId="{A5BFDCA7-5F6F-86B2-43E0-BD29C2907678}"/>
          </ac:spMkLst>
        </pc:spChg>
        <pc:spChg chg="mod">
          <ac:chgData name="Michael A Morrey" userId="S::mamorrey@syr.edu::386b53fc-0d3f-4ed1-b338-5727ecbf988b" providerId="AD" clId="Web-{DDEF28C7-1D9F-2042-36E4-8C0F8A720E0E}" dt="2022-12-06T23:47:30.793" v="1387" actId="20577"/>
          <ac:spMkLst>
            <pc:docMk/>
            <pc:sldMk cId="1326438258" sldId="263"/>
            <ac:spMk id="5" creationId="{2EA371CB-6C42-8EF6-DC49-F62CA30F2238}"/>
          </ac:spMkLst>
        </pc:spChg>
      </pc:sldChg>
      <pc:sldChg chg="modSp">
        <pc:chgData name="Michael A Morrey" userId="S::mamorrey@syr.edu::386b53fc-0d3f-4ed1-b338-5727ecbf988b" providerId="AD" clId="Web-{DDEF28C7-1D9F-2042-36E4-8C0F8A720E0E}" dt="2022-12-06T23:56:39.209" v="1462" actId="20577"/>
        <pc:sldMkLst>
          <pc:docMk/>
          <pc:sldMk cId="3858941013" sldId="264"/>
        </pc:sldMkLst>
        <pc:spChg chg="mod">
          <ac:chgData name="Michael A Morrey" userId="S::mamorrey@syr.edu::386b53fc-0d3f-4ed1-b338-5727ecbf988b" providerId="AD" clId="Web-{DDEF28C7-1D9F-2042-36E4-8C0F8A720E0E}" dt="2022-12-06T23:56:39.209" v="1462" actId="20577"/>
          <ac:spMkLst>
            <pc:docMk/>
            <pc:sldMk cId="3858941013" sldId="264"/>
            <ac:spMk id="4" creationId="{A5BFDCA7-5F6F-86B2-43E0-BD29C2907678}"/>
          </ac:spMkLst>
        </pc:spChg>
        <pc:spChg chg="mod">
          <ac:chgData name="Michael A Morrey" userId="S::mamorrey@syr.edu::386b53fc-0d3f-4ed1-b338-5727ecbf988b" providerId="AD" clId="Web-{DDEF28C7-1D9F-2042-36E4-8C0F8A720E0E}" dt="2022-12-06T23:47:36.590" v="1393" actId="20577"/>
          <ac:spMkLst>
            <pc:docMk/>
            <pc:sldMk cId="3858941013" sldId="264"/>
            <ac:spMk id="5" creationId="{2EA371CB-6C42-8EF6-DC49-F62CA30F2238}"/>
          </ac:spMkLst>
        </pc:spChg>
      </pc:sldChg>
      <pc:sldChg chg="modSp">
        <pc:chgData name="Michael A Morrey" userId="S::mamorrey@syr.edu::386b53fc-0d3f-4ed1-b338-5727ecbf988b" providerId="AD" clId="Web-{DDEF28C7-1D9F-2042-36E4-8C0F8A720E0E}" dt="2022-12-06T23:47:42.980" v="1394" actId="20577"/>
        <pc:sldMkLst>
          <pc:docMk/>
          <pc:sldMk cId="4095484087" sldId="265"/>
        </pc:sldMkLst>
        <pc:spChg chg="mod">
          <ac:chgData name="Michael A Morrey" userId="S::mamorrey@syr.edu::386b53fc-0d3f-4ed1-b338-5727ecbf988b" providerId="AD" clId="Web-{DDEF28C7-1D9F-2042-36E4-8C0F8A720E0E}" dt="2022-12-06T23:47:42.980" v="1394" actId="20577"/>
          <ac:spMkLst>
            <pc:docMk/>
            <pc:sldMk cId="4095484087" sldId="265"/>
            <ac:spMk id="5" creationId="{2EA371CB-6C42-8EF6-DC49-F62CA30F2238}"/>
          </ac:spMkLst>
        </pc:spChg>
      </pc:sldChg>
      <pc:sldChg chg="modSp">
        <pc:chgData name="Michael A Morrey" userId="S::mamorrey@syr.edu::386b53fc-0d3f-4ed1-b338-5727ecbf988b" providerId="AD" clId="Web-{DDEF28C7-1D9F-2042-36E4-8C0F8A720E0E}" dt="2022-12-06T23:47:47.481" v="1400" actId="20577"/>
        <pc:sldMkLst>
          <pc:docMk/>
          <pc:sldMk cId="3826826719" sldId="266"/>
        </pc:sldMkLst>
        <pc:spChg chg="mod">
          <ac:chgData name="Michael A Morrey" userId="S::mamorrey@syr.edu::386b53fc-0d3f-4ed1-b338-5727ecbf988b" providerId="AD" clId="Web-{DDEF28C7-1D9F-2042-36E4-8C0F8A720E0E}" dt="2022-12-06T23:47:47.481" v="1400" actId="20577"/>
          <ac:spMkLst>
            <pc:docMk/>
            <pc:sldMk cId="3826826719" sldId="266"/>
            <ac:spMk id="5" creationId="{2EA371CB-6C42-8EF6-DC49-F62CA30F2238}"/>
          </ac:spMkLst>
        </pc:spChg>
      </pc:sldChg>
      <pc:sldChg chg="modSp">
        <pc:chgData name="Michael A Morrey" userId="S::mamorrey@syr.edu::386b53fc-0d3f-4ed1-b338-5727ecbf988b" providerId="AD" clId="Web-{DDEF28C7-1D9F-2042-36E4-8C0F8A720E0E}" dt="2022-12-06T23:57:47.070" v="1466" actId="20577"/>
        <pc:sldMkLst>
          <pc:docMk/>
          <pc:sldMk cId="3052608262" sldId="267"/>
        </pc:sldMkLst>
        <pc:spChg chg="mod">
          <ac:chgData name="Michael A Morrey" userId="S::mamorrey@syr.edu::386b53fc-0d3f-4ed1-b338-5727ecbf988b" providerId="AD" clId="Web-{DDEF28C7-1D9F-2042-36E4-8C0F8A720E0E}" dt="2022-12-06T23:47:53.559" v="1403" actId="20577"/>
          <ac:spMkLst>
            <pc:docMk/>
            <pc:sldMk cId="3052608262" sldId="267"/>
            <ac:spMk id="5" creationId="{2EA371CB-6C42-8EF6-DC49-F62CA30F2238}"/>
          </ac:spMkLst>
        </pc:spChg>
        <pc:spChg chg="mod">
          <ac:chgData name="Michael A Morrey" userId="S::mamorrey@syr.edu::386b53fc-0d3f-4ed1-b338-5727ecbf988b" providerId="AD" clId="Web-{DDEF28C7-1D9F-2042-36E4-8C0F8A720E0E}" dt="2022-12-06T23:57:07.257" v="1463" actId="20577"/>
          <ac:spMkLst>
            <pc:docMk/>
            <pc:sldMk cId="3052608262" sldId="267"/>
            <ac:spMk id="10" creationId="{654ACFAA-9689-A888-A801-368D36399656}"/>
          </ac:spMkLst>
        </pc:spChg>
        <pc:spChg chg="mod">
          <ac:chgData name="Michael A Morrey" userId="S::mamorrey@syr.edu::386b53fc-0d3f-4ed1-b338-5727ecbf988b" providerId="AD" clId="Web-{DDEF28C7-1D9F-2042-36E4-8C0F8A720E0E}" dt="2022-12-06T23:57:47.070" v="1466" actId="20577"/>
          <ac:spMkLst>
            <pc:docMk/>
            <pc:sldMk cId="3052608262" sldId="267"/>
            <ac:spMk id="11" creationId="{3A18E907-0716-CD61-297C-97511E5B51D0}"/>
          </ac:spMkLst>
        </pc:spChg>
      </pc:sldChg>
      <pc:sldChg chg="modSp">
        <pc:chgData name="Michael A Morrey" userId="S::mamorrey@syr.edu::386b53fc-0d3f-4ed1-b338-5727ecbf988b" providerId="AD" clId="Web-{DDEF28C7-1D9F-2042-36E4-8C0F8A720E0E}" dt="2022-12-06T23:47:58.465" v="1409" actId="20577"/>
        <pc:sldMkLst>
          <pc:docMk/>
          <pc:sldMk cId="3303299642" sldId="268"/>
        </pc:sldMkLst>
        <pc:spChg chg="mod">
          <ac:chgData name="Michael A Morrey" userId="S::mamorrey@syr.edu::386b53fc-0d3f-4ed1-b338-5727ecbf988b" providerId="AD" clId="Web-{DDEF28C7-1D9F-2042-36E4-8C0F8A720E0E}" dt="2022-12-06T23:47:58.465" v="1409" actId="20577"/>
          <ac:spMkLst>
            <pc:docMk/>
            <pc:sldMk cId="3303299642" sldId="268"/>
            <ac:spMk id="5" creationId="{2EA371CB-6C42-8EF6-DC49-F62CA30F2238}"/>
          </ac:spMkLst>
        </pc:spChg>
      </pc:sldChg>
      <pc:sldChg chg="modSp">
        <pc:chgData name="Michael A Morrey" userId="S::mamorrey@syr.edu::386b53fc-0d3f-4ed1-b338-5727ecbf988b" providerId="AD" clId="Web-{DDEF28C7-1D9F-2042-36E4-8C0F8A720E0E}" dt="2022-12-06T23:48:03.215" v="1415" actId="20577"/>
        <pc:sldMkLst>
          <pc:docMk/>
          <pc:sldMk cId="2712871071" sldId="269"/>
        </pc:sldMkLst>
        <pc:spChg chg="mod">
          <ac:chgData name="Michael A Morrey" userId="S::mamorrey@syr.edu::386b53fc-0d3f-4ed1-b338-5727ecbf988b" providerId="AD" clId="Web-{DDEF28C7-1D9F-2042-36E4-8C0F8A720E0E}" dt="2022-12-06T23:48:03.215" v="1415" actId="20577"/>
          <ac:spMkLst>
            <pc:docMk/>
            <pc:sldMk cId="2712871071" sldId="269"/>
            <ac:spMk id="5" creationId="{2EA371CB-6C42-8EF6-DC49-F62CA30F2238}"/>
          </ac:spMkLst>
        </pc:spChg>
      </pc:sldChg>
      <pc:sldChg chg="addSp modSp">
        <pc:chgData name="Michael A Morrey" userId="S::mamorrey@syr.edu::386b53fc-0d3f-4ed1-b338-5727ecbf988b" providerId="AD" clId="Web-{DDEF28C7-1D9F-2042-36E4-8C0F8A720E0E}" dt="2022-12-06T23:48:07.543" v="1421" actId="20577"/>
        <pc:sldMkLst>
          <pc:docMk/>
          <pc:sldMk cId="313502300" sldId="270"/>
        </pc:sldMkLst>
        <pc:spChg chg="mod">
          <ac:chgData name="Michael A Morrey" userId="S::mamorrey@syr.edu::386b53fc-0d3f-4ed1-b338-5727ecbf988b" providerId="AD" clId="Web-{DDEF28C7-1D9F-2042-36E4-8C0F8A720E0E}" dt="2022-12-06T23:48:07.543" v="1421" actId="20577"/>
          <ac:spMkLst>
            <pc:docMk/>
            <pc:sldMk cId="313502300" sldId="270"/>
            <ac:spMk id="5" creationId="{2EA371CB-6C42-8EF6-DC49-F62CA30F2238}"/>
          </ac:spMkLst>
        </pc:spChg>
        <pc:spChg chg="add mod">
          <ac:chgData name="Michael A Morrey" userId="S::mamorrey@syr.edu::386b53fc-0d3f-4ed1-b338-5727ecbf988b" providerId="AD" clId="Web-{DDEF28C7-1D9F-2042-36E4-8C0F8A720E0E}" dt="2022-12-06T23:23:13.890" v="699" actId="1076"/>
          <ac:spMkLst>
            <pc:docMk/>
            <pc:sldMk cId="313502300" sldId="270"/>
            <ac:spMk id="6" creationId="{86CAA3AD-6E62-F8BC-5EDC-D66D72617AA3}"/>
          </ac:spMkLst>
        </pc:spChg>
        <pc:spChg chg="add mod">
          <ac:chgData name="Michael A Morrey" userId="S::mamorrey@syr.edu::386b53fc-0d3f-4ed1-b338-5727ecbf988b" providerId="AD" clId="Web-{DDEF28C7-1D9F-2042-36E4-8C0F8A720E0E}" dt="2022-12-06T23:23:18.890" v="700" actId="1076"/>
          <ac:spMkLst>
            <pc:docMk/>
            <pc:sldMk cId="313502300" sldId="270"/>
            <ac:spMk id="7" creationId="{889FE351-3B86-D5C2-B5B5-78DD64F611DF}"/>
          </ac:spMkLst>
        </pc:spChg>
        <pc:spChg chg="add mod">
          <ac:chgData name="Michael A Morrey" userId="S::mamorrey@syr.edu::386b53fc-0d3f-4ed1-b338-5727ecbf988b" providerId="AD" clId="Web-{DDEF28C7-1D9F-2042-36E4-8C0F8A720E0E}" dt="2022-12-06T23:09:17.905" v="344" actId="1076"/>
          <ac:spMkLst>
            <pc:docMk/>
            <pc:sldMk cId="313502300" sldId="270"/>
            <ac:spMk id="8" creationId="{D0B16D5E-5345-06EB-86ED-3F662D6A7135}"/>
          </ac:spMkLst>
        </pc:spChg>
        <pc:spChg chg="add mod">
          <ac:chgData name="Michael A Morrey" userId="S::mamorrey@syr.edu::386b53fc-0d3f-4ed1-b338-5727ecbf988b" providerId="AD" clId="Web-{DDEF28C7-1D9F-2042-36E4-8C0F8A720E0E}" dt="2022-12-06T23:18:22.713" v="534" actId="20577"/>
          <ac:spMkLst>
            <pc:docMk/>
            <pc:sldMk cId="313502300" sldId="270"/>
            <ac:spMk id="11" creationId="{8D542468-8CC8-5E97-C709-7E41CF8E7799}"/>
          </ac:spMkLst>
        </pc:spChg>
        <pc:spChg chg="add mod">
          <ac:chgData name="Michael A Morrey" userId="S::mamorrey@syr.edu::386b53fc-0d3f-4ed1-b338-5727ecbf988b" providerId="AD" clId="Web-{DDEF28C7-1D9F-2042-36E4-8C0F8A720E0E}" dt="2022-12-06T23:24:00.578" v="707" actId="14100"/>
          <ac:spMkLst>
            <pc:docMk/>
            <pc:sldMk cId="313502300" sldId="270"/>
            <ac:spMk id="12" creationId="{5F5BE749-FCF3-FF78-D2F5-19255569637D}"/>
          </ac:spMkLst>
        </pc:spChg>
        <pc:spChg chg="add mod">
          <ac:chgData name="Michael A Morrey" userId="S::mamorrey@syr.edu::386b53fc-0d3f-4ed1-b338-5727ecbf988b" providerId="AD" clId="Web-{DDEF28C7-1D9F-2042-36E4-8C0F8A720E0E}" dt="2022-12-06T23:23:37.906" v="701" actId="1076"/>
          <ac:spMkLst>
            <pc:docMk/>
            <pc:sldMk cId="313502300" sldId="270"/>
            <ac:spMk id="14" creationId="{5D1EB64D-36E4-DB69-0A2D-F8DF5311C76E}"/>
          </ac:spMkLst>
        </pc:spChg>
        <pc:spChg chg="add mod">
          <ac:chgData name="Michael A Morrey" userId="S::mamorrey@syr.edu::386b53fc-0d3f-4ed1-b338-5727ecbf988b" providerId="AD" clId="Web-{DDEF28C7-1D9F-2042-36E4-8C0F8A720E0E}" dt="2022-12-06T23:17:58.150" v="529" actId="1076"/>
          <ac:spMkLst>
            <pc:docMk/>
            <pc:sldMk cId="313502300" sldId="270"/>
            <ac:spMk id="15" creationId="{47217E78-761A-80D6-6E97-9BD263E9E911}"/>
          </ac:spMkLst>
        </pc:spChg>
        <pc:spChg chg="add mod">
          <ac:chgData name="Michael A Morrey" userId="S::mamorrey@syr.edu::386b53fc-0d3f-4ed1-b338-5727ecbf988b" providerId="AD" clId="Web-{DDEF28C7-1D9F-2042-36E4-8C0F8A720E0E}" dt="2022-12-06T23:18:25.353" v="536" actId="20577"/>
          <ac:spMkLst>
            <pc:docMk/>
            <pc:sldMk cId="313502300" sldId="270"/>
            <ac:spMk id="16" creationId="{AFEE1E45-8313-C6BE-0C99-7FC06DACC06E}"/>
          </ac:spMkLst>
        </pc:spChg>
        <pc:spChg chg="add mod">
          <ac:chgData name="Michael A Morrey" userId="S::mamorrey@syr.edu::386b53fc-0d3f-4ed1-b338-5727ecbf988b" providerId="AD" clId="Web-{DDEF28C7-1D9F-2042-36E4-8C0F8A720E0E}" dt="2022-12-06T23:22:36.233" v="696" actId="20577"/>
          <ac:spMkLst>
            <pc:docMk/>
            <pc:sldMk cId="313502300" sldId="270"/>
            <ac:spMk id="17" creationId="{9AECB89D-136E-3FC4-E1E3-775CDBB78DDA}"/>
          </ac:spMkLst>
        </pc:spChg>
        <pc:spChg chg="add mod">
          <ac:chgData name="Michael A Morrey" userId="S::mamorrey@syr.edu::386b53fc-0d3f-4ed1-b338-5727ecbf988b" providerId="AD" clId="Web-{DDEF28C7-1D9F-2042-36E4-8C0F8A720E0E}" dt="2022-12-06T23:24:48.032" v="708" actId="1076"/>
          <ac:spMkLst>
            <pc:docMk/>
            <pc:sldMk cId="313502300" sldId="270"/>
            <ac:spMk id="18" creationId="{01A77035-1A53-D9EA-5214-BB882A589E3F}"/>
          </ac:spMkLst>
        </pc:spChg>
        <pc:spChg chg="add mod">
          <ac:chgData name="Michael A Morrey" userId="S::mamorrey@syr.edu::386b53fc-0d3f-4ed1-b338-5727ecbf988b" providerId="AD" clId="Web-{DDEF28C7-1D9F-2042-36E4-8C0F8A720E0E}" dt="2022-12-06T23:24:51.142" v="709" actId="1076"/>
          <ac:spMkLst>
            <pc:docMk/>
            <pc:sldMk cId="313502300" sldId="270"/>
            <ac:spMk id="19" creationId="{C85D2392-0779-42C2-1F69-A9518D9C33C0}"/>
          </ac:spMkLst>
        </pc:spChg>
        <pc:spChg chg="add mod">
          <ac:chgData name="Michael A Morrey" userId="S::mamorrey@syr.edu::386b53fc-0d3f-4ed1-b338-5727ecbf988b" providerId="AD" clId="Web-{DDEF28C7-1D9F-2042-36E4-8C0F8A720E0E}" dt="2022-12-06T23:18:37.682" v="538" actId="14100"/>
          <ac:spMkLst>
            <pc:docMk/>
            <pc:sldMk cId="313502300" sldId="270"/>
            <ac:spMk id="21" creationId="{80E416BB-A421-D582-0DD6-CD189BD98953}"/>
          </ac:spMkLst>
        </pc:spChg>
        <pc:spChg chg="add mod">
          <ac:chgData name="Michael A Morrey" userId="S::mamorrey@syr.edu::386b53fc-0d3f-4ed1-b338-5727ecbf988b" providerId="AD" clId="Web-{DDEF28C7-1D9F-2042-36E4-8C0F8A720E0E}" dt="2022-12-06T23:19:33.964" v="546" actId="14100"/>
          <ac:spMkLst>
            <pc:docMk/>
            <pc:sldMk cId="313502300" sldId="270"/>
            <ac:spMk id="22" creationId="{F1D23133-D821-32A5-FA01-0BC288A44800}"/>
          </ac:spMkLst>
        </pc:spChg>
        <pc:spChg chg="add mod">
          <ac:chgData name="Michael A Morrey" userId="S::mamorrey@syr.edu::386b53fc-0d3f-4ed1-b338-5727ecbf988b" providerId="AD" clId="Web-{DDEF28C7-1D9F-2042-36E4-8C0F8A720E0E}" dt="2022-12-06T23:22:19.842" v="694" actId="1076"/>
          <ac:spMkLst>
            <pc:docMk/>
            <pc:sldMk cId="313502300" sldId="270"/>
            <ac:spMk id="23" creationId="{7F5F7D4B-FFC4-4239-499A-E0CDC864D30D}"/>
          </ac:spMkLst>
        </pc:spChg>
        <pc:picChg chg="mod">
          <ac:chgData name="Michael A Morrey" userId="S::mamorrey@syr.edu::386b53fc-0d3f-4ed1-b338-5727ecbf988b" providerId="AD" clId="Web-{DDEF28C7-1D9F-2042-36E4-8C0F8A720E0E}" dt="2022-12-06T23:09:17.890" v="341" actId="1076"/>
          <ac:picMkLst>
            <pc:docMk/>
            <pc:sldMk cId="313502300" sldId="270"/>
            <ac:picMk id="4" creationId="{A36FAAC9-2C4D-1250-1E72-423970478266}"/>
          </ac:picMkLst>
        </pc:picChg>
        <pc:picChg chg="mod">
          <ac:chgData name="Michael A Morrey" userId="S::mamorrey@syr.edu::386b53fc-0d3f-4ed1-b338-5727ecbf988b" providerId="AD" clId="Web-{DDEF28C7-1D9F-2042-36E4-8C0F8A720E0E}" dt="2022-12-06T23:09:32.343" v="346" actId="1076"/>
          <ac:picMkLst>
            <pc:docMk/>
            <pc:sldMk cId="313502300" sldId="270"/>
            <ac:picMk id="9" creationId="{C086ED79-1A79-B093-626C-DF6398B4A7C1}"/>
          </ac:picMkLst>
        </pc:picChg>
        <pc:picChg chg="mod">
          <ac:chgData name="Michael A Morrey" userId="S::mamorrey@syr.edu::386b53fc-0d3f-4ed1-b338-5727ecbf988b" providerId="AD" clId="Web-{DDEF28C7-1D9F-2042-36E4-8C0F8A720E0E}" dt="2022-12-06T23:19:14.432" v="541" actId="1076"/>
          <ac:picMkLst>
            <pc:docMk/>
            <pc:sldMk cId="313502300" sldId="270"/>
            <ac:picMk id="10" creationId="{A74145FC-1D55-4FE8-0463-C5314F6D9EF0}"/>
          </ac:picMkLst>
        </pc:picChg>
        <pc:picChg chg="add mod">
          <ac:chgData name="Michael A Morrey" userId="S::mamorrey@syr.edu::386b53fc-0d3f-4ed1-b338-5727ecbf988b" providerId="AD" clId="Web-{DDEF28C7-1D9F-2042-36E4-8C0F8A720E0E}" dt="2022-12-06T23:16:23.601" v="511" actId="1076"/>
          <ac:picMkLst>
            <pc:docMk/>
            <pc:sldMk cId="313502300" sldId="270"/>
            <ac:picMk id="20" creationId="{49EC626C-41B5-1F24-00E9-637E35AE0587}"/>
          </ac:picMkLst>
        </pc:picChg>
      </pc:sldChg>
      <pc:sldChg chg="addSp delSp modSp add replId">
        <pc:chgData name="Michael A Morrey" userId="S::mamorrey@syr.edu::386b53fc-0d3f-4ed1-b338-5727ecbf988b" providerId="AD" clId="Web-{DDEF28C7-1D9F-2042-36E4-8C0F8A720E0E}" dt="2022-12-07T00:00:18.245" v="1528" actId="20577"/>
        <pc:sldMkLst>
          <pc:docMk/>
          <pc:sldMk cId="3420113862" sldId="271"/>
        </pc:sldMkLst>
        <pc:spChg chg="add del mod">
          <ac:chgData name="Michael A Morrey" userId="S::mamorrey@syr.edu::386b53fc-0d3f-4ed1-b338-5727ecbf988b" providerId="AD" clId="Web-{DDEF28C7-1D9F-2042-36E4-8C0F8A720E0E}" dt="2022-12-06T23:49:45.983" v="1430"/>
          <ac:spMkLst>
            <pc:docMk/>
            <pc:sldMk cId="3420113862" sldId="271"/>
            <ac:spMk id="2" creationId="{CEEA798A-1127-E05E-454F-445BBDAB0D79}"/>
          </ac:spMkLst>
        </pc:spChg>
        <pc:spChg chg="add mod">
          <ac:chgData name="Michael A Morrey" userId="S::mamorrey@syr.edu::386b53fc-0d3f-4ed1-b338-5727ecbf988b" providerId="AD" clId="Web-{DDEF28C7-1D9F-2042-36E4-8C0F8A720E0E}" dt="2022-12-07T00:00:18.245" v="1528" actId="20577"/>
          <ac:spMkLst>
            <pc:docMk/>
            <pc:sldMk cId="3420113862" sldId="271"/>
            <ac:spMk id="3" creationId="{5973CB96-3ED2-EC4F-5CEF-4FCC36B491C8}"/>
          </ac:spMkLst>
        </pc:spChg>
        <pc:spChg chg="mod">
          <ac:chgData name="Michael A Morrey" userId="S::mamorrey@syr.edu::386b53fc-0d3f-4ed1-b338-5727ecbf988b" providerId="AD" clId="Web-{DDEF28C7-1D9F-2042-36E4-8C0F8A720E0E}" dt="2022-12-06T23:48:12.028" v="1426" actId="20577"/>
          <ac:spMkLst>
            <pc:docMk/>
            <pc:sldMk cId="3420113862" sldId="271"/>
            <ac:spMk id="5" creationId="{2EA371CB-6C42-8EF6-DC49-F62CA30F2238}"/>
          </ac:spMkLst>
        </pc:spChg>
        <pc:spChg chg="del">
          <ac:chgData name="Michael A Morrey" userId="S::mamorrey@syr.edu::386b53fc-0d3f-4ed1-b338-5727ecbf988b" providerId="AD" clId="Web-{DDEF28C7-1D9F-2042-36E4-8C0F8A720E0E}" dt="2022-12-06T23:26:01.487" v="718"/>
          <ac:spMkLst>
            <pc:docMk/>
            <pc:sldMk cId="3420113862" sldId="271"/>
            <ac:spMk id="6" creationId="{86CAA3AD-6E62-F8BC-5EDC-D66D72617AA3}"/>
          </ac:spMkLst>
        </pc:spChg>
        <pc:spChg chg="del">
          <ac:chgData name="Michael A Morrey" userId="S::mamorrey@syr.edu::386b53fc-0d3f-4ed1-b338-5727ecbf988b" providerId="AD" clId="Web-{DDEF28C7-1D9F-2042-36E4-8C0F8A720E0E}" dt="2022-12-06T23:26:00.612" v="717"/>
          <ac:spMkLst>
            <pc:docMk/>
            <pc:sldMk cId="3420113862" sldId="271"/>
            <ac:spMk id="7" creationId="{889FE351-3B86-D5C2-B5B5-78DD64F611DF}"/>
          </ac:spMkLst>
        </pc:spChg>
        <pc:spChg chg="del">
          <ac:chgData name="Michael A Morrey" userId="S::mamorrey@syr.edu::386b53fc-0d3f-4ed1-b338-5727ecbf988b" providerId="AD" clId="Web-{DDEF28C7-1D9F-2042-36E4-8C0F8A720E0E}" dt="2022-12-06T23:26:02.112" v="719"/>
          <ac:spMkLst>
            <pc:docMk/>
            <pc:sldMk cId="3420113862" sldId="271"/>
            <ac:spMk id="8" creationId="{D0B16D5E-5345-06EB-86ED-3F662D6A7135}"/>
          </ac:spMkLst>
        </pc:spChg>
        <pc:spChg chg="del">
          <ac:chgData name="Michael A Morrey" userId="S::mamorrey@syr.edu::386b53fc-0d3f-4ed1-b338-5727ecbf988b" providerId="AD" clId="Web-{DDEF28C7-1D9F-2042-36E4-8C0F8A720E0E}" dt="2022-12-06T23:26:03.487" v="720"/>
          <ac:spMkLst>
            <pc:docMk/>
            <pc:sldMk cId="3420113862" sldId="271"/>
            <ac:spMk id="11" creationId="{8D542468-8CC8-5E97-C709-7E41CF8E7799}"/>
          </ac:spMkLst>
        </pc:spChg>
        <pc:spChg chg="del">
          <ac:chgData name="Michael A Morrey" userId="S::mamorrey@syr.edu::386b53fc-0d3f-4ed1-b338-5727ecbf988b" providerId="AD" clId="Web-{DDEF28C7-1D9F-2042-36E4-8C0F8A720E0E}" dt="2022-12-06T23:26:08.909" v="725"/>
          <ac:spMkLst>
            <pc:docMk/>
            <pc:sldMk cId="3420113862" sldId="271"/>
            <ac:spMk id="12" creationId="{5F5BE749-FCF3-FF78-D2F5-19255569637D}"/>
          </ac:spMkLst>
        </pc:spChg>
        <pc:spChg chg="mod">
          <ac:chgData name="Michael A Morrey" userId="S::mamorrey@syr.edu::386b53fc-0d3f-4ed1-b338-5727ecbf988b" providerId="AD" clId="Web-{DDEF28C7-1D9F-2042-36E4-8C0F8A720E0E}" dt="2022-12-06T23:26:26.175" v="734" actId="20577"/>
          <ac:spMkLst>
            <pc:docMk/>
            <pc:sldMk cId="3420113862" sldId="271"/>
            <ac:spMk id="13" creationId="{7F2587CC-AC76-F1C3-9E43-D7750A37C942}"/>
          </ac:spMkLst>
        </pc:spChg>
        <pc:spChg chg="del">
          <ac:chgData name="Michael A Morrey" userId="S::mamorrey@syr.edu::386b53fc-0d3f-4ed1-b338-5727ecbf988b" providerId="AD" clId="Web-{DDEF28C7-1D9F-2042-36E4-8C0F8A720E0E}" dt="2022-12-06T23:26:08.065" v="724"/>
          <ac:spMkLst>
            <pc:docMk/>
            <pc:sldMk cId="3420113862" sldId="271"/>
            <ac:spMk id="14" creationId="{5D1EB64D-36E4-DB69-0A2D-F8DF5311C76E}"/>
          </ac:spMkLst>
        </pc:spChg>
        <pc:spChg chg="del">
          <ac:chgData name="Michael A Morrey" userId="S::mamorrey@syr.edu::386b53fc-0d3f-4ed1-b338-5727ecbf988b" providerId="AD" clId="Web-{DDEF28C7-1D9F-2042-36E4-8C0F8A720E0E}" dt="2022-12-06T23:26:06.065" v="722"/>
          <ac:spMkLst>
            <pc:docMk/>
            <pc:sldMk cId="3420113862" sldId="271"/>
            <ac:spMk id="15" creationId="{47217E78-761A-80D6-6E97-9BD263E9E911}"/>
          </ac:spMkLst>
        </pc:spChg>
        <pc:spChg chg="del">
          <ac:chgData name="Michael A Morrey" userId="S::mamorrey@syr.edu::386b53fc-0d3f-4ed1-b338-5727ecbf988b" providerId="AD" clId="Web-{DDEF28C7-1D9F-2042-36E4-8C0F8A720E0E}" dt="2022-12-06T23:26:05.143" v="721"/>
          <ac:spMkLst>
            <pc:docMk/>
            <pc:sldMk cId="3420113862" sldId="271"/>
            <ac:spMk id="16" creationId="{AFEE1E45-8313-C6BE-0C99-7FC06DACC06E}"/>
          </ac:spMkLst>
        </pc:spChg>
        <pc:spChg chg="del">
          <ac:chgData name="Michael A Morrey" userId="S::mamorrey@syr.edu::386b53fc-0d3f-4ed1-b338-5727ecbf988b" providerId="AD" clId="Web-{DDEF28C7-1D9F-2042-36E4-8C0F8A720E0E}" dt="2022-12-06T23:25:56.706" v="714"/>
          <ac:spMkLst>
            <pc:docMk/>
            <pc:sldMk cId="3420113862" sldId="271"/>
            <ac:spMk id="17" creationId="{9AECB89D-136E-3FC4-E1E3-775CDBB78DDA}"/>
          </ac:spMkLst>
        </pc:spChg>
        <pc:spChg chg="del">
          <ac:chgData name="Michael A Morrey" userId="S::mamorrey@syr.edu::386b53fc-0d3f-4ed1-b338-5727ecbf988b" providerId="AD" clId="Web-{DDEF28C7-1D9F-2042-36E4-8C0F8A720E0E}" dt="2022-12-06T23:26:11.237" v="728"/>
          <ac:spMkLst>
            <pc:docMk/>
            <pc:sldMk cId="3420113862" sldId="271"/>
            <ac:spMk id="18" creationId="{01A77035-1A53-D9EA-5214-BB882A589E3F}"/>
          </ac:spMkLst>
        </pc:spChg>
        <pc:spChg chg="del">
          <ac:chgData name="Michael A Morrey" userId="S::mamorrey@syr.edu::386b53fc-0d3f-4ed1-b338-5727ecbf988b" providerId="AD" clId="Web-{DDEF28C7-1D9F-2042-36E4-8C0F8A720E0E}" dt="2022-12-06T23:26:10.393" v="727"/>
          <ac:spMkLst>
            <pc:docMk/>
            <pc:sldMk cId="3420113862" sldId="271"/>
            <ac:spMk id="19" creationId="{C85D2392-0779-42C2-1F69-A9518D9C33C0}"/>
          </ac:spMkLst>
        </pc:spChg>
        <pc:spChg chg="del">
          <ac:chgData name="Michael A Morrey" userId="S::mamorrey@syr.edu::386b53fc-0d3f-4ed1-b338-5727ecbf988b" providerId="AD" clId="Web-{DDEF28C7-1D9F-2042-36E4-8C0F8A720E0E}" dt="2022-12-06T23:25:58.596" v="716"/>
          <ac:spMkLst>
            <pc:docMk/>
            <pc:sldMk cId="3420113862" sldId="271"/>
            <ac:spMk id="21" creationId="{80E416BB-A421-D582-0DD6-CD189BD98953}"/>
          </ac:spMkLst>
        </pc:spChg>
        <pc:spChg chg="del">
          <ac:chgData name="Michael A Morrey" userId="S::mamorrey@syr.edu::386b53fc-0d3f-4ed1-b338-5727ecbf988b" providerId="AD" clId="Web-{DDEF28C7-1D9F-2042-36E4-8C0F8A720E0E}" dt="2022-12-06T23:26:09.862" v="726"/>
          <ac:spMkLst>
            <pc:docMk/>
            <pc:sldMk cId="3420113862" sldId="271"/>
            <ac:spMk id="22" creationId="{F1D23133-D821-32A5-FA01-0BC288A44800}"/>
          </ac:spMkLst>
        </pc:spChg>
        <pc:spChg chg="del">
          <ac:chgData name="Michael A Morrey" userId="S::mamorrey@syr.edu::386b53fc-0d3f-4ed1-b338-5727ecbf988b" providerId="AD" clId="Web-{DDEF28C7-1D9F-2042-36E4-8C0F8A720E0E}" dt="2022-12-06T23:26:13.503" v="731"/>
          <ac:spMkLst>
            <pc:docMk/>
            <pc:sldMk cId="3420113862" sldId="271"/>
            <ac:spMk id="23" creationId="{7F5F7D4B-FFC4-4239-499A-E0CDC864D30D}"/>
          </ac:spMkLst>
        </pc:spChg>
        <pc:spChg chg="add del mod">
          <ac:chgData name="Michael A Morrey" userId="S::mamorrey@syr.edu::386b53fc-0d3f-4ed1-b338-5727ecbf988b" providerId="AD" clId="Web-{DDEF28C7-1D9F-2042-36E4-8C0F8A720E0E}" dt="2022-12-06T23:49:39.451" v="1429"/>
          <ac:spMkLst>
            <pc:docMk/>
            <pc:sldMk cId="3420113862" sldId="271"/>
            <ac:spMk id="25" creationId="{2AD3D141-1049-6772-10B7-261580DAF683}"/>
          </ac:spMkLst>
        </pc:spChg>
        <pc:spChg chg="add del mod">
          <ac:chgData name="Michael A Morrey" userId="S::mamorrey@syr.edu::386b53fc-0d3f-4ed1-b338-5727ecbf988b" providerId="AD" clId="Web-{DDEF28C7-1D9F-2042-36E4-8C0F8A720E0E}" dt="2022-12-06T23:49:49.436" v="1431"/>
          <ac:spMkLst>
            <pc:docMk/>
            <pc:sldMk cId="3420113862" sldId="271"/>
            <ac:spMk id="27" creationId="{2E18DA33-7081-868E-C76A-9B6DF2A0095A}"/>
          </ac:spMkLst>
        </pc:spChg>
        <pc:picChg chg="del">
          <ac:chgData name="Michael A Morrey" userId="S::mamorrey@syr.edu::386b53fc-0d3f-4ed1-b338-5727ecbf988b" providerId="AD" clId="Web-{DDEF28C7-1D9F-2042-36E4-8C0F8A720E0E}" dt="2022-12-06T23:25:57.674" v="715"/>
          <ac:picMkLst>
            <pc:docMk/>
            <pc:sldMk cId="3420113862" sldId="271"/>
            <ac:picMk id="4" creationId="{A36FAAC9-2C4D-1250-1E72-423970478266}"/>
          </ac:picMkLst>
        </pc:picChg>
        <pc:picChg chg="del">
          <ac:chgData name="Michael A Morrey" userId="S::mamorrey@syr.edu::386b53fc-0d3f-4ed1-b338-5727ecbf988b" providerId="AD" clId="Web-{DDEF28C7-1D9F-2042-36E4-8C0F8A720E0E}" dt="2022-12-06T23:26:06.596" v="723"/>
          <ac:picMkLst>
            <pc:docMk/>
            <pc:sldMk cId="3420113862" sldId="271"/>
            <ac:picMk id="9" creationId="{C086ED79-1A79-B093-626C-DF6398B4A7C1}"/>
          </ac:picMkLst>
        </pc:picChg>
        <pc:picChg chg="del">
          <ac:chgData name="Michael A Morrey" userId="S::mamorrey@syr.edu::386b53fc-0d3f-4ed1-b338-5727ecbf988b" providerId="AD" clId="Web-{DDEF28C7-1D9F-2042-36E4-8C0F8A720E0E}" dt="2022-12-06T23:26:12.534" v="730"/>
          <ac:picMkLst>
            <pc:docMk/>
            <pc:sldMk cId="3420113862" sldId="271"/>
            <ac:picMk id="10" creationId="{A74145FC-1D55-4FE8-0463-C5314F6D9EF0}"/>
          </ac:picMkLst>
        </pc:picChg>
        <pc:picChg chg="del">
          <ac:chgData name="Michael A Morrey" userId="S::mamorrey@syr.edu::386b53fc-0d3f-4ed1-b338-5727ecbf988b" providerId="AD" clId="Web-{DDEF28C7-1D9F-2042-36E4-8C0F8A720E0E}" dt="2022-12-06T23:26:12.050" v="729"/>
          <ac:picMkLst>
            <pc:docMk/>
            <pc:sldMk cId="3420113862" sldId="271"/>
            <ac:picMk id="20" creationId="{49EC626C-41B5-1F24-00E9-637E35AE0587}"/>
          </ac:picMkLst>
        </pc:picChg>
      </pc:sldChg>
    </pc:docChg>
  </pc:docChgLst>
  <pc:docChgLst>
    <pc:chgData name="Michael A Morrey" userId="S::mamorrey@syr.edu::386b53fc-0d3f-4ed1-b338-5727ecbf988b" providerId="AD" clId="Web-{0CFE46A9-DA85-4C72-A401-6D7E4C1C4CDF}"/>
    <pc:docChg chg="mod addSld delSld modSld addMainMaster delMainMaster">
      <pc:chgData name="Michael A Morrey" userId="S::mamorrey@syr.edu::386b53fc-0d3f-4ed1-b338-5727ecbf988b" providerId="AD" clId="Web-{0CFE46A9-DA85-4C72-A401-6D7E4C1C4CDF}" dt="2022-12-05T01:57:14.122" v="2114" actId="20577"/>
      <pc:docMkLst>
        <pc:docMk/>
      </pc:docMkLst>
      <pc:sldChg chg="addSp delSp modSp del mod setBg modClrScheme delDesignElem chgLayout">
        <pc:chgData name="Michael A Morrey" userId="S::mamorrey@syr.edu::386b53fc-0d3f-4ed1-b338-5727ecbf988b" providerId="AD" clId="Web-{0CFE46A9-DA85-4C72-A401-6D7E4C1C4CDF}" dt="2022-12-04T23:18:20.117" v="12"/>
        <pc:sldMkLst>
          <pc:docMk/>
          <pc:sldMk cId="109857222" sldId="256"/>
        </pc:sldMkLst>
        <pc:spChg chg="del mod ord">
          <ac:chgData name="Michael A Morrey" userId="S::mamorrey@syr.edu::386b53fc-0d3f-4ed1-b338-5727ecbf988b" providerId="AD" clId="Web-{0CFE46A9-DA85-4C72-A401-6D7E4C1C4CDF}" dt="2022-12-04T23:17:36.569" v="9"/>
          <ac:spMkLst>
            <pc:docMk/>
            <pc:sldMk cId="109857222" sldId="256"/>
            <ac:spMk id="2" creationId="{00000000-0000-0000-0000-000000000000}"/>
          </ac:spMkLst>
        </pc:spChg>
        <pc:spChg chg="del mod ord">
          <ac:chgData name="Michael A Morrey" userId="S::mamorrey@syr.edu::386b53fc-0d3f-4ed1-b338-5727ecbf988b" providerId="AD" clId="Web-{0CFE46A9-DA85-4C72-A401-6D7E4C1C4CDF}" dt="2022-12-04T23:17:41.616" v="10"/>
          <ac:spMkLst>
            <pc:docMk/>
            <pc:sldMk cId="109857222" sldId="256"/>
            <ac:spMk id="3" creationId="{00000000-0000-0000-0000-000000000000}"/>
          </ac:spMkLst>
        </pc:spChg>
        <pc:spChg chg="add">
          <ac:chgData name="Michael A Morrey" userId="S::mamorrey@syr.edu::386b53fc-0d3f-4ed1-b338-5727ecbf988b" providerId="AD" clId="Web-{0CFE46A9-DA85-4C72-A401-6D7E4C1C4CDF}" dt="2022-12-04T23:16:16.365" v="6"/>
          <ac:spMkLst>
            <pc:docMk/>
            <pc:sldMk cId="109857222" sldId="256"/>
            <ac:spMk id="6" creationId="{758048B4-3F65-4EB9-ABA8-099353BE870F}"/>
          </ac:spMkLst>
        </pc:spChg>
        <pc:spChg chg="add">
          <ac:chgData name="Michael A Morrey" userId="S::mamorrey@syr.edu::386b53fc-0d3f-4ed1-b338-5727ecbf988b" providerId="AD" clId="Web-{0CFE46A9-DA85-4C72-A401-6D7E4C1C4CDF}" dt="2022-12-04T23:16:16.365" v="6"/>
          <ac:spMkLst>
            <pc:docMk/>
            <pc:sldMk cId="109857222" sldId="256"/>
            <ac:spMk id="7" creationId="{1AE2FDE4-8ECB-4D0B-B871-D4EE526064C4}"/>
          </ac:spMkLst>
        </pc:spChg>
        <pc:spChg chg="add del">
          <ac:chgData name="Michael A Morrey" userId="S::mamorrey@syr.edu::386b53fc-0d3f-4ed1-b338-5727ecbf988b" providerId="AD" clId="Web-{0CFE46A9-DA85-4C72-A401-6D7E4C1C4CDF}" dt="2022-12-04T23:15:43.442" v="1"/>
          <ac:spMkLst>
            <pc:docMk/>
            <pc:sldMk cId="109857222" sldId="256"/>
            <ac:spMk id="8" creationId="{289ED1AA-8684-4D37-B208-8777E1A7780D}"/>
          </ac:spMkLst>
        </pc:spChg>
        <pc:spChg chg="add del">
          <ac:chgData name="Michael A Morrey" userId="S::mamorrey@syr.edu::386b53fc-0d3f-4ed1-b338-5727ecbf988b" providerId="AD" clId="Web-{0CFE46A9-DA85-4C72-A401-6D7E4C1C4CDF}" dt="2022-12-04T23:16:07.771" v="3"/>
          <ac:spMkLst>
            <pc:docMk/>
            <pc:sldMk cId="109857222" sldId="256"/>
            <ac:spMk id="9" creationId="{81BC67A1-175E-439E-85E2-88911C119814}"/>
          </ac:spMkLst>
        </pc:spChg>
        <pc:spChg chg="add del">
          <ac:chgData name="Michael A Morrey" userId="S::mamorrey@syr.edu::386b53fc-0d3f-4ed1-b338-5727ecbf988b" providerId="AD" clId="Web-{0CFE46A9-DA85-4C72-A401-6D7E4C1C4CDF}" dt="2022-12-04T23:15:43.442" v="1"/>
          <ac:spMkLst>
            <pc:docMk/>
            <pc:sldMk cId="109857222" sldId="256"/>
            <ac:spMk id="10" creationId="{5E0D0E5A-6E97-46A9-AF74-EAEA1E044294}"/>
          </ac:spMkLst>
        </pc:spChg>
        <pc:spChg chg="add del">
          <ac:chgData name="Michael A Morrey" userId="S::mamorrey@syr.edu::386b53fc-0d3f-4ed1-b338-5727ecbf988b" providerId="AD" clId="Web-{0CFE46A9-DA85-4C72-A401-6D7E4C1C4CDF}" dt="2022-12-04T23:16:07.771" v="3"/>
          <ac:spMkLst>
            <pc:docMk/>
            <pc:sldMk cId="109857222" sldId="256"/>
            <ac:spMk id="11" creationId="{94A7B82C-30F1-42B4-BE36-3DB42DD517D1}"/>
          </ac:spMkLst>
        </pc:spChg>
        <pc:spChg chg="add del">
          <ac:chgData name="Michael A Morrey" userId="S::mamorrey@syr.edu::386b53fc-0d3f-4ed1-b338-5727ecbf988b" providerId="AD" clId="Web-{0CFE46A9-DA85-4C72-A401-6D7E4C1C4CDF}" dt="2022-12-04T23:15:43.442" v="1"/>
          <ac:spMkLst>
            <pc:docMk/>
            <pc:sldMk cId="109857222" sldId="256"/>
            <ac:spMk id="12" creationId="{E197A7FD-CD8D-4609-AE35-64C89063E332}"/>
          </ac:spMkLst>
        </pc:spChg>
        <pc:spChg chg="add del">
          <ac:chgData name="Michael A Morrey" userId="S::mamorrey@syr.edu::386b53fc-0d3f-4ed1-b338-5727ecbf988b" providerId="AD" clId="Web-{0CFE46A9-DA85-4C72-A401-6D7E4C1C4CDF}" dt="2022-12-04T23:16:07.771" v="3"/>
          <ac:spMkLst>
            <pc:docMk/>
            <pc:sldMk cId="109857222" sldId="256"/>
            <ac:spMk id="13" creationId="{43CA1578-CEEB-41BB-8068-C0DA02C36C52}"/>
          </ac:spMkLst>
        </pc:spChg>
        <pc:spChg chg="add del">
          <ac:chgData name="Michael A Morrey" userId="S::mamorrey@syr.edu::386b53fc-0d3f-4ed1-b338-5727ecbf988b" providerId="AD" clId="Web-{0CFE46A9-DA85-4C72-A401-6D7E4C1C4CDF}" dt="2022-12-04T23:15:43.442" v="1"/>
          <ac:spMkLst>
            <pc:docMk/>
            <pc:sldMk cId="109857222" sldId="256"/>
            <ac:spMk id="14" creationId="{4180E01B-B1F4-437C-807D-1C930718EE64}"/>
          </ac:spMkLst>
        </pc:spChg>
        <pc:spChg chg="add del">
          <ac:chgData name="Michael A Morrey" userId="S::mamorrey@syr.edu::386b53fc-0d3f-4ed1-b338-5727ecbf988b" providerId="AD" clId="Web-{0CFE46A9-DA85-4C72-A401-6D7E4C1C4CDF}" dt="2022-12-04T23:15:43.442" v="1"/>
          <ac:spMkLst>
            <pc:docMk/>
            <pc:sldMk cId="109857222" sldId="256"/>
            <ac:spMk id="16" creationId="{C0B64B74-19BE-47D9-8BB8-7081BF0E0833}"/>
          </ac:spMkLst>
        </pc:spChg>
        <pc:grpChg chg="add del">
          <ac:chgData name="Michael A Morrey" userId="S::mamorrey@syr.edu::386b53fc-0d3f-4ed1-b338-5727ecbf988b" providerId="AD" clId="Web-{0CFE46A9-DA85-4C72-A401-6D7E4C1C4CDF}" dt="2022-12-04T23:16:07.771" v="3"/>
          <ac:grpSpMkLst>
            <pc:docMk/>
            <pc:sldMk cId="109857222" sldId="256"/>
            <ac:grpSpMk id="15" creationId="{7DF11618-754F-4C58-94AD-F7AA3530D6AF}"/>
          </ac:grpSpMkLst>
        </pc:grpChg>
        <pc:grpChg chg="add">
          <ac:chgData name="Michael A Morrey" userId="S::mamorrey@syr.edu::386b53fc-0d3f-4ed1-b338-5727ecbf988b" providerId="AD" clId="Web-{0CFE46A9-DA85-4C72-A401-6D7E4C1C4CDF}" dt="2022-12-04T23:16:16.365" v="6"/>
          <ac:grpSpMkLst>
            <pc:docMk/>
            <pc:sldMk cId="109857222" sldId="256"/>
            <ac:grpSpMk id="17" creationId="{18488D89-E3BB-4E60-BF44-5F0BE92E3F13}"/>
          </ac:grpSpMkLst>
        </pc:grpChg>
        <pc:grpChg chg="add del">
          <ac:chgData name="Michael A Morrey" userId="S::mamorrey@syr.edu::386b53fc-0d3f-4ed1-b338-5727ecbf988b" providerId="AD" clId="Web-{0CFE46A9-DA85-4C72-A401-6D7E4C1C4CDF}" dt="2022-12-04T23:16:07.771" v="3"/>
          <ac:grpSpMkLst>
            <pc:docMk/>
            <pc:sldMk cId="109857222" sldId="256"/>
            <ac:grpSpMk id="41" creationId="{A5761FD8-9CFD-4F5A-AB69-F179306BCD09}"/>
          </ac:grpSpMkLst>
        </pc:grpChg>
        <pc:grpChg chg="add del">
          <ac:chgData name="Michael A Morrey" userId="S::mamorrey@syr.edu::386b53fc-0d3f-4ed1-b338-5727ecbf988b" providerId="AD" clId="Web-{0CFE46A9-DA85-4C72-A401-6D7E4C1C4CDF}" dt="2022-12-04T23:16:07.771" v="3"/>
          <ac:grpSpMkLst>
            <pc:docMk/>
            <pc:sldMk cId="109857222" sldId="256"/>
            <ac:grpSpMk id="52" creationId="{361195DA-BFB4-4917-BAFD-7D3D669EFA86}"/>
          </ac:grpSpMkLst>
        </pc:grpChg>
        <pc:picChg chg="add del mod">
          <ac:chgData name="Michael A Morrey" userId="S::mamorrey@syr.edu::386b53fc-0d3f-4ed1-b338-5727ecbf988b" providerId="AD" clId="Web-{0CFE46A9-DA85-4C72-A401-6D7E4C1C4CDF}" dt="2022-12-04T23:17:27.538" v="8"/>
          <ac:picMkLst>
            <pc:docMk/>
            <pc:sldMk cId="109857222" sldId="256"/>
            <ac:picMk id="4" creationId="{BDD5F8D9-CA90-5FA5-ABCF-6092F1B8618A}"/>
          </ac:picMkLst>
        </pc:picChg>
        <pc:cxnChg chg="add">
          <ac:chgData name="Michael A Morrey" userId="S::mamorrey@syr.edu::386b53fc-0d3f-4ed1-b338-5727ecbf988b" providerId="AD" clId="Web-{0CFE46A9-DA85-4C72-A401-6D7E4C1C4CDF}" dt="2022-12-04T23:16:16.365" v="6"/>
          <ac:cxnSpMkLst>
            <pc:docMk/>
            <pc:sldMk cId="109857222" sldId="256"/>
            <ac:cxnSpMk id="20" creationId="{3C86DB23-FEFE-4C3A-88FA-8E855AB1EEBB}"/>
          </ac:cxnSpMkLst>
        </pc:cxnChg>
        <pc:cxnChg chg="add">
          <ac:chgData name="Michael A Morrey" userId="S::mamorrey@syr.edu::386b53fc-0d3f-4ed1-b338-5727ecbf988b" providerId="AD" clId="Web-{0CFE46A9-DA85-4C72-A401-6D7E4C1C4CDF}" dt="2022-12-04T23:16:16.365" v="6"/>
          <ac:cxnSpMkLst>
            <pc:docMk/>
            <pc:sldMk cId="109857222" sldId="256"/>
            <ac:cxnSpMk id="21" creationId="{3BB22FAF-4B4F-40B1-97FF-67CD036C89D0}"/>
          </ac:cxnSpMkLst>
        </pc:cxnChg>
      </pc:sldChg>
      <pc:sldChg chg="new">
        <pc:chgData name="Michael A Morrey" userId="S::mamorrey@syr.edu::386b53fc-0d3f-4ed1-b338-5727ecbf988b" providerId="AD" clId="Web-{0CFE46A9-DA85-4C72-A401-6D7E4C1C4CDF}" dt="2022-12-04T23:16:36.240" v="7"/>
        <pc:sldMkLst>
          <pc:docMk/>
          <pc:sldMk cId="2219049542" sldId="257"/>
        </pc:sldMkLst>
      </pc:sldChg>
      <pc:sldChg chg="addSp delSp modSp new addCm delCm">
        <pc:chgData name="Michael A Morrey" userId="S::mamorrey@syr.edu::386b53fc-0d3f-4ed1-b338-5727ecbf988b" providerId="AD" clId="Web-{0CFE46A9-DA85-4C72-A401-6D7E4C1C4CDF}" dt="2022-12-05T01:57:14.122" v="2114" actId="20577"/>
        <pc:sldMkLst>
          <pc:docMk/>
          <pc:sldMk cId="3170434441" sldId="258"/>
        </pc:sldMkLst>
        <pc:spChg chg="mod">
          <ac:chgData name="Michael A Morrey" userId="S::mamorrey@syr.edu::386b53fc-0d3f-4ed1-b338-5727ecbf988b" providerId="AD" clId="Web-{0CFE46A9-DA85-4C72-A401-6D7E4C1C4CDF}" dt="2022-12-04T23:43:59.455" v="288" actId="14100"/>
          <ac:spMkLst>
            <pc:docMk/>
            <pc:sldMk cId="3170434441" sldId="258"/>
            <ac:spMk id="2" creationId="{EC55E596-0B49-315A-770F-9B4B82DFC368}"/>
          </ac:spMkLst>
        </pc:spChg>
        <pc:spChg chg="del">
          <ac:chgData name="Michael A Morrey" userId="S::mamorrey@syr.edu::386b53fc-0d3f-4ed1-b338-5727ecbf988b" providerId="AD" clId="Web-{0CFE46A9-DA85-4C72-A401-6D7E4C1C4CDF}" dt="2022-12-04T23:18:31.117" v="13"/>
          <ac:spMkLst>
            <pc:docMk/>
            <pc:sldMk cId="3170434441" sldId="258"/>
            <ac:spMk id="3" creationId="{5A7499EA-7BD9-3903-E1CE-DA51E22308A4}"/>
          </ac:spMkLst>
        </pc:spChg>
        <pc:spChg chg="add del mod">
          <ac:chgData name="Michael A Morrey" userId="S::mamorrey@syr.edu::386b53fc-0d3f-4ed1-b338-5727ecbf988b" providerId="AD" clId="Web-{0CFE46A9-DA85-4C72-A401-6D7E4C1C4CDF}" dt="2022-12-04T23:43:03.329" v="278"/>
          <ac:spMkLst>
            <pc:docMk/>
            <pc:sldMk cId="3170434441" sldId="258"/>
            <ac:spMk id="4" creationId="{9E36AEE0-1FA9-2C31-3AC1-ED16ADCB7D69}"/>
          </ac:spMkLst>
        </pc:spChg>
        <pc:spChg chg="add mod">
          <ac:chgData name="Michael A Morrey" userId="S::mamorrey@syr.edu::386b53fc-0d3f-4ed1-b338-5727ecbf988b" providerId="AD" clId="Web-{0CFE46A9-DA85-4C72-A401-6D7E4C1C4CDF}" dt="2022-12-04T23:48:50.303" v="358" actId="20577"/>
          <ac:spMkLst>
            <pc:docMk/>
            <pc:sldMk cId="3170434441" sldId="258"/>
            <ac:spMk id="5" creationId="{0DEA6B76-CC70-290D-2976-ED4DD86EC06D}"/>
          </ac:spMkLst>
        </pc:spChg>
        <pc:spChg chg="add mod">
          <ac:chgData name="Michael A Morrey" userId="S::mamorrey@syr.edu::386b53fc-0d3f-4ed1-b338-5727ecbf988b" providerId="AD" clId="Web-{0CFE46A9-DA85-4C72-A401-6D7E4C1C4CDF}" dt="2022-12-04T23:52:12.166" v="398" actId="1076"/>
          <ac:spMkLst>
            <pc:docMk/>
            <pc:sldMk cId="3170434441" sldId="258"/>
            <ac:spMk id="6" creationId="{7DA865F4-99E2-FC7B-D15E-6670137FB10D}"/>
          </ac:spMkLst>
        </pc:spChg>
        <pc:spChg chg="add mod">
          <ac:chgData name="Michael A Morrey" userId="S::mamorrey@syr.edu::386b53fc-0d3f-4ed1-b338-5727ecbf988b" providerId="AD" clId="Web-{0CFE46A9-DA85-4C72-A401-6D7E4C1C4CDF}" dt="2022-12-04T23:49:40.835" v="367" actId="1076"/>
          <ac:spMkLst>
            <pc:docMk/>
            <pc:sldMk cId="3170434441" sldId="258"/>
            <ac:spMk id="7" creationId="{05155F33-6356-EA13-C488-AD703BEFFAC5}"/>
          </ac:spMkLst>
        </pc:spChg>
        <pc:spChg chg="add mod">
          <ac:chgData name="Michael A Morrey" userId="S::mamorrey@syr.edu::386b53fc-0d3f-4ed1-b338-5727ecbf988b" providerId="AD" clId="Web-{0CFE46A9-DA85-4C72-A401-6D7E4C1C4CDF}" dt="2022-12-04T23:50:50.321" v="390" actId="1076"/>
          <ac:spMkLst>
            <pc:docMk/>
            <pc:sldMk cId="3170434441" sldId="258"/>
            <ac:spMk id="8" creationId="{84E48EC7-D4C8-F052-9299-ED5922BAE251}"/>
          </ac:spMkLst>
        </pc:spChg>
        <pc:spChg chg="add mod">
          <ac:chgData name="Michael A Morrey" userId="S::mamorrey@syr.edu::386b53fc-0d3f-4ed1-b338-5727ecbf988b" providerId="AD" clId="Web-{0CFE46A9-DA85-4C72-A401-6D7E4C1C4CDF}" dt="2022-12-04T23:50:46.586" v="389" actId="1076"/>
          <ac:spMkLst>
            <pc:docMk/>
            <pc:sldMk cId="3170434441" sldId="258"/>
            <ac:spMk id="9" creationId="{5C182BF3-0FAA-3C16-1BDC-A0934057EBEF}"/>
          </ac:spMkLst>
        </pc:spChg>
        <pc:spChg chg="add mod">
          <ac:chgData name="Michael A Morrey" userId="S::mamorrey@syr.edu::386b53fc-0d3f-4ed1-b338-5727ecbf988b" providerId="AD" clId="Web-{0CFE46A9-DA85-4C72-A401-6D7E4C1C4CDF}" dt="2022-12-04T23:54:03.480" v="410" actId="20577"/>
          <ac:spMkLst>
            <pc:docMk/>
            <pc:sldMk cId="3170434441" sldId="258"/>
            <ac:spMk id="10" creationId="{6196070D-B766-5241-425A-893BD77B2F65}"/>
          </ac:spMkLst>
        </pc:spChg>
        <pc:spChg chg="add del">
          <ac:chgData name="Michael A Morrey" userId="S::mamorrey@syr.edu::386b53fc-0d3f-4ed1-b338-5727ecbf988b" providerId="AD" clId="Web-{0CFE46A9-DA85-4C72-A401-6D7E4C1C4CDF}" dt="2022-12-04T23:44:44.846" v="290"/>
          <ac:spMkLst>
            <pc:docMk/>
            <pc:sldMk cId="3170434441" sldId="258"/>
            <ac:spMk id="11" creationId="{7E08F6EA-3F1C-638B-C71B-5BBB99DC2800}"/>
          </ac:spMkLst>
        </pc:spChg>
        <pc:spChg chg="add del mod">
          <ac:chgData name="Michael A Morrey" userId="S::mamorrey@syr.edu::386b53fc-0d3f-4ed1-b338-5727ecbf988b" providerId="AD" clId="Web-{0CFE46A9-DA85-4C72-A401-6D7E4C1C4CDF}" dt="2022-12-04T23:45:28.034" v="299"/>
          <ac:spMkLst>
            <pc:docMk/>
            <pc:sldMk cId="3170434441" sldId="258"/>
            <ac:spMk id="13" creationId="{5F4E30EA-1E6C-CD50-ADA9-F36589BB0A2E}"/>
          </ac:spMkLst>
        </pc:spChg>
        <pc:spChg chg="add mod">
          <ac:chgData name="Michael A Morrey" userId="S::mamorrey@syr.edu::386b53fc-0d3f-4ed1-b338-5727ecbf988b" providerId="AD" clId="Web-{0CFE46A9-DA85-4C72-A401-6D7E4C1C4CDF}" dt="2022-12-04T23:50:14.523" v="378" actId="1076"/>
          <ac:spMkLst>
            <pc:docMk/>
            <pc:sldMk cId="3170434441" sldId="258"/>
            <ac:spMk id="15" creationId="{072A2ECF-1D70-387C-3457-02237CA99073}"/>
          </ac:spMkLst>
        </pc:spChg>
        <pc:spChg chg="add del">
          <ac:chgData name="Michael A Morrey" userId="S::mamorrey@syr.edu::386b53fc-0d3f-4ed1-b338-5727ecbf988b" providerId="AD" clId="Web-{0CFE46A9-DA85-4C72-A401-6D7E4C1C4CDF}" dt="2022-12-04T23:52:36.823" v="400"/>
          <ac:spMkLst>
            <pc:docMk/>
            <pc:sldMk cId="3170434441" sldId="258"/>
            <ac:spMk id="16" creationId="{DA25DA1D-08A3-5153-8ABF-E16DB963D3A3}"/>
          </ac:spMkLst>
        </pc:spChg>
        <pc:spChg chg="add del mod">
          <ac:chgData name="Michael A Morrey" userId="S::mamorrey@syr.edu::386b53fc-0d3f-4ed1-b338-5727ecbf988b" providerId="AD" clId="Web-{0CFE46A9-DA85-4C72-A401-6D7E4C1C4CDF}" dt="2022-12-04T23:55:06.231" v="422"/>
          <ac:spMkLst>
            <pc:docMk/>
            <pc:sldMk cId="3170434441" sldId="258"/>
            <ac:spMk id="17" creationId="{3E0E2550-8FA0-93E7-DA8F-4467A3158CCA}"/>
          </ac:spMkLst>
        </pc:spChg>
        <pc:spChg chg="add del mod">
          <ac:chgData name="Michael A Morrey" userId="S::mamorrey@syr.edu::386b53fc-0d3f-4ed1-b338-5727ecbf988b" providerId="AD" clId="Web-{0CFE46A9-DA85-4C72-A401-6D7E4C1C4CDF}" dt="2022-12-05T00:01:47.754" v="490"/>
          <ac:spMkLst>
            <pc:docMk/>
            <pc:sldMk cId="3170434441" sldId="258"/>
            <ac:spMk id="19" creationId="{7DEBDBD8-D42E-17E8-8246-9582DA4E6EE7}"/>
          </ac:spMkLst>
        </pc:spChg>
        <pc:spChg chg="add del mod">
          <ac:chgData name="Michael A Morrey" userId="S::mamorrey@syr.edu::386b53fc-0d3f-4ed1-b338-5727ecbf988b" providerId="AD" clId="Web-{0CFE46A9-DA85-4C72-A401-6D7E4C1C4CDF}" dt="2022-12-04T23:59:06.282" v="455"/>
          <ac:spMkLst>
            <pc:docMk/>
            <pc:sldMk cId="3170434441" sldId="258"/>
            <ac:spMk id="20" creationId="{D851B4C7-483D-1FB7-46E7-7B9E2EDA2FFD}"/>
          </ac:spMkLst>
        </pc:spChg>
        <pc:spChg chg="add mod">
          <ac:chgData name="Michael A Morrey" userId="S::mamorrey@syr.edu::386b53fc-0d3f-4ed1-b338-5727ecbf988b" providerId="AD" clId="Web-{0CFE46A9-DA85-4C72-A401-6D7E4C1C4CDF}" dt="2022-12-05T01:30:18.877" v="1788" actId="14100"/>
          <ac:spMkLst>
            <pc:docMk/>
            <pc:sldMk cId="3170434441" sldId="258"/>
            <ac:spMk id="21" creationId="{B0F52906-63CF-9E5B-DC5A-0EF404379554}"/>
          </ac:spMkLst>
        </pc:spChg>
        <pc:spChg chg="add del mod">
          <ac:chgData name="Michael A Morrey" userId="S::mamorrey@syr.edu::386b53fc-0d3f-4ed1-b338-5727ecbf988b" providerId="AD" clId="Web-{0CFE46A9-DA85-4C72-A401-6D7E4C1C4CDF}" dt="2022-12-05T00:01:47.097" v="489"/>
          <ac:spMkLst>
            <pc:docMk/>
            <pc:sldMk cId="3170434441" sldId="258"/>
            <ac:spMk id="22" creationId="{ED089B2E-D792-15DB-946A-3D62B12C6D70}"/>
          </ac:spMkLst>
        </pc:spChg>
        <pc:spChg chg="add mod">
          <ac:chgData name="Michael A Morrey" userId="S::mamorrey@syr.edu::386b53fc-0d3f-4ed1-b338-5727ecbf988b" providerId="AD" clId="Web-{0CFE46A9-DA85-4C72-A401-6D7E4C1C4CDF}" dt="2022-12-05T00:04:56.413" v="542" actId="14100"/>
          <ac:spMkLst>
            <pc:docMk/>
            <pc:sldMk cId="3170434441" sldId="258"/>
            <ac:spMk id="23" creationId="{1454D559-457C-3ADC-AF0B-4DE41DEA8FBA}"/>
          </ac:spMkLst>
        </pc:spChg>
        <pc:spChg chg="add mod">
          <ac:chgData name="Michael A Morrey" userId="S::mamorrey@syr.edu::386b53fc-0d3f-4ed1-b338-5727ecbf988b" providerId="AD" clId="Web-{0CFE46A9-DA85-4C72-A401-6D7E4C1C4CDF}" dt="2022-12-05T01:30:27.033" v="1790" actId="14100"/>
          <ac:spMkLst>
            <pc:docMk/>
            <pc:sldMk cId="3170434441" sldId="258"/>
            <ac:spMk id="24" creationId="{4E9183D9-F671-433E-FD06-6C23B639007C}"/>
          </ac:spMkLst>
        </pc:spChg>
        <pc:spChg chg="add mod">
          <ac:chgData name="Michael A Morrey" userId="S::mamorrey@syr.edu::386b53fc-0d3f-4ed1-b338-5727ecbf988b" providerId="AD" clId="Web-{0CFE46A9-DA85-4C72-A401-6D7E4C1C4CDF}" dt="2022-12-05T01:30:29.783" v="1791" actId="14100"/>
          <ac:spMkLst>
            <pc:docMk/>
            <pc:sldMk cId="3170434441" sldId="258"/>
            <ac:spMk id="25" creationId="{2D2B9552-6841-01A4-A825-08B3D00A8BB9}"/>
          </ac:spMkLst>
        </pc:spChg>
        <pc:spChg chg="add mod">
          <ac:chgData name="Michael A Morrey" userId="S::mamorrey@syr.edu::386b53fc-0d3f-4ed1-b338-5727ecbf988b" providerId="AD" clId="Web-{0CFE46A9-DA85-4C72-A401-6D7E4C1C4CDF}" dt="2022-12-05T01:30:32.596" v="1792" actId="14100"/>
          <ac:spMkLst>
            <pc:docMk/>
            <pc:sldMk cId="3170434441" sldId="258"/>
            <ac:spMk id="26" creationId="{65E1448E-4EFB-CE75-1F32-FF6808F2A96A}"/>
          </ac:spMkLst>
        </pc:spChg>
        <pc:spChg chg="add mod">
          <ac:chgData name="Michael A Morrey" userId="S::mamorrey@syr.edu::386b53fc-0d3f-4ed1-b338-5727ecbf988b" providerId="AD" clId="Web-{0CFE46A9-DA85-4C72-A401-6D7E4C1C4CDF}" dt="2022-12-05T00:03:26.958" v="518" actId="14100"/>
          <ac:spMkLst>
            <pc:docMk/>
            <pc:sldMk cId="3170434441" sldId="258"/>
            <ac:spMk id="27" creationId="{D90F3582-D189-F7AE-E00B-3B1BFDB86299}"/>
          </ac:spMkLst>
        </pc:spChg>
        <pc:spChg chg="add del">
          <ac:chgData name="Michael A Morrey" userId="S::mamorrey@syr.edu::386b53fc-0d3f-4ed1-b338-5727ecbf988b" providerId="AD" clId="Web-{0CFE46A9-DA85-4C72-A401-6D7E4C1C4CDF}" dt="2022-12-05T00:03:36.740" v="521"/>
          <ac:spMkLst>
            <pc:docMk/>
            <pc:sldMk cId="3170434441" sldId="258"/>
            <ac:spMk id="28" creationId="{04BF80BD-0795-D60C-BD55-5DDA32639547}"/>
          </ac:spMkLst>
        </pc:spChg>
        <pc:spChg chg="add mod">
          <ac:chgData name="Michael A Morrey" userId="S::mamorrey@syr.edu::386b53fc-0d3f-4ed1-b338-5727ecbf988b" providerId="AD" clId="Web-{0CFE46A9-DA85-4C72-A401-6D7E4C1C4CDF}" dt="2022-12-05T00:03:58.443" v="530" actId="14100"/>
          <ac:spMkLst>
            <pc:docMk/>
            <pc:sldMk cId="3170434441" sldId="258"/>
            <ac:spMk id="29" creationId="{05F070DB-A416-2549-4F84-2BAD3D309E42}"/>
          </ac:spMkLst>
        </pc:spChg>
        <pc:spChg chg="add mod">
          <ac:chgData name="Michael A Morrey" userId="S::mamorrey@syr.edu::386b53fc-0d3f-4ed1-b338-5727ecbf988b" providerId="AD" clId="Web-{0CFE46A9-DA85-4C72-A401-6D7E4C1C4CDF}" dt="2022-12-05T00:04:21.444" v="535" actId="20577"/>
          <ac:spMkLst>
            <pc:docMk/>
            <pc:sldMk cId="3170434441" sldId="258"/>
            <ac:spMk id="30" creationId="{5C9795B9-F5A9-64EE-1BD4-72A3009B8D02}"/>
          </ac:spMkLst>
        </pc:spChg>
        <pc:spChg chg="add del">
          <ac:chgData name="Michael A Morrey" userId="S::mamorrey@syr.edu::386b53fc-0d3f-4ed1-b338-5727ecbf988b" providerId="AD" clId="Web-{0CFE46A9-DA85-4C72-A401-6D7E4C1C4CDF}" dt="2022-12-05T00:04:31.522" v="537"/>
          <ac:spMkLst>
            <pc:docMk/>
            <pc:sldMk cId="3170434441" sldId="258"/>
            <ac:spMk id="31" creationId="{C3CC0F9B-792B-F481-384C-0E9037F24383}"/>
          </ac:spMkLst>
        </pc:spChg>
        <pc:spChg chg="add mod">
          <ac:chgData name="Michael A Morrey" userId="S::mamorrey@syr.edu::386b53fc-0d3f-4ed1-b338-5727ecbf988b" providerId="AD" clId="Web-{0CFE46A9-DA85-4C72-A401-6D7E4C1C4CDF}" dt="2022-12-05T00:05:24.632" v="557" actId="20577"/>
          <ac:spMkLst>
            <pc:docMk/>
            <pc:sldMk cId="3170434441" sldId="258"/>
            <ac:spMk id="32" creationId="{074BCC6F-15DC-E570-AB4F-5670C0266C49}"/>
          </ac:spMkLst>
        </pc:spChg>
        <pc:spChg chg="add mod">
          <ac:chgData name="Michael A Morrey" userId="S::mamorrey@syr.edu::386b53fc-0d3f-4ed1-b338-5727ecbf988b" providerId="AD" clId="Web-{0CFE46A9-DA85-4C72-A401-6D7E4C1C4CDF}" dt="2022-12-05T01:30:24.955" v="1789" actId="14100"/>
          <ac:spMkLst>
            <pc:docMk/>
            <pc:sldMk cId="3170434441" sldId="258"/>
            <ac:spMk id="33" creationId="{E99E3109-3A1C-C87A-6D01-72FBE4BEA35A}"/>
          </ac:spMkLst>
        </pc:spChg>
        <pc:spChg chg="add mod">
          <ac:chgData name="Michael A Morrey" userId="S::mamorrey@syr.edu::386b53fc-0d3f-4ed1-b338-5727ecbf988b" providerId="AD" clId="Web-{0CFE46A9-DA85-4C72-A401-6D7E4C1C4CDF}" dt="2022-12-05T00:05:19.554" v="555" actId="20577"/>
          <ac:spMkLst>
            <pc:docMk/>
            <pc:sldMk cId="3170434441" sldId="258"/>
            <ac:spMk id="34" creationId="{DF197D20-A8D8-589D-BF33-AE2ADDB6DA70}"/>
          </ac:spMkLst>
        </pc:spChg>
        <pc:spChg chg="add mod">
          <ac:chgData name="Michael A Morrey" userId="S::mamorrey@syr.edu::386b53fc-0d3f-4ed1-b338-5727ecbf988b" providerId="AD" clId="Web-{0CFE46A9-DA85-4C72-A401-6D7E4C1C4CDF}" dt="2022-12-05T00:26:04.856" v="1033" actId="20577"/>
          <ac:spMkLst>
            <pc:docMk/>
            <pc:sldMk cId="3170434441" sldId="258"/>
            <ac:spMk id="35" creationId="{26A483AE-BF00-D8F3-AC1D-5055D6CB9C6C}"/>
          </ac:spMkLst>
        </pc:spChg>
        <pc:spChg chg="add del">
          <ac:chgData name="Michael A Morrey" userId="S::mamorrey@syr.edu::386b53fc-0d3f-4ed1-b338-5727ecbf988b" providerId="AD" clId="Web-{0CFE46A9-DA85-4C72-A401-6D7E4C1C4CDF}" dt="2022-12-05T00:31:19.986" v="1050"/>
          <ac:spMkLst>
            <pc:docMk/>
            <pc:sldMk cId="3170434441" sldId="258"/>
            <ac:spMk id="38" creationId="{7AA36D40-3832-FDD8-C8CB-BA4677717AC7}"/>
          </ac:spMkLst>
        </pc:spChg>
        <pc:spChg chg="add del mod">
          <ac:chgData name="Michael A Morrey" userId="S::mamorrey@syr.edu::386b53fc-0d3f-4ed1-b338-5727ecbf988b" providerId="AD" clId="Web-{0CFE46A9-DA85-4C72-A401-6D7E4C1C4CDF}" dt="2022-12-05T00:47:31.971" v="1218" actId="20577"/>
          <ac:spMkLst>
            <pc:docMk/>
            <pc:sldMk cId="3170434441" sldId="258"/>
            <ac:spMk id="39" creationId="{93AD81BB-6414-B0A8-7221-73F837CDCF1E}"/>
          </ac:spMkLst>
        </pc:spChg>
        <pc:spChg chg="add del mod">
          <ac:chgData name="Michael A Morrey" userId="S::mamorrey@syr.edu::386b53fc-0d3f-4ed1-b338-5727ecbf988b" providerId="AD" clId="Web-{0CFE46A9-DA85-4C72-A401-6D7E4C1C4CDF}" dt="2022-12-05T00:35:10.552" v="1090"/>
          <ac:spMkLst>
            <pc:docMk/>
            <pc:sldMk cId="3170434441" sldId="258"/>
            <ac:spMk id="40" creationId="{1908DD02-6543-CA09-1551-C54A8E9EDFC2}"/>
          </ac:spMkLst>
        </pc:spChg>
        <pc:spChg chg="add mod">
          <ac:chgData name="Michael A Morrey" userId="S::mamorrey@syr.edu::386b53fc-0d3f-4ed1-b338-5727ecbf988b" providerId="AD" clId="Web-{0CFE46A9-DA85-4C72-A401-6D7E4C1C4CDF}" dt="2022-12-05T01:48:26.176" v="2070" actId="20577"/>
          <ac:spMkLst>
            <pc:docMk/>
            <pc:sldMk cId="3170434441" sldId="258"/>
            <ac:spMk id="41" creationId="{FAE4605D-86F5-90C4-DE98-042F446FED33}"/>
          </ac:spMkLst>
        </pc:spChg>
        <pc:spChg chg="add del mod">
          <ac:chgData name="Michael A Morrey" userId="S::mamorrey@syr.edu::386b53fc-0d3f-4ed1-b338-5727ecbf988b" providerId="AD" clId="Web-{0CFE46A9-DA85-4C72-A401-6D7E4C1C4CDF}" dt="2022-12-05T00:52:05.412" v="1245"/>
          <ac:spMkLst>
            <pc:docMk/>
            <pc:sldMk cId="3170434441" sldId="258"/>
            <ac:spMk id="47" creationId="{1E832EAD-05C4-916E-CFE6-FE0FF5892E80}"/>
          </ac:spMkLst>
        </pc:spChg>
        <pc:spChg chg="add del">
          <ac:chgData name="Michael A Morrey" userId="S::mamorrey@syr.edu::386b53fc-0d3f-4ed1-b338-5727ecbf988b" providerId="AD" clId="Web-{0CFE46A9-DA85-4C72-A401-6D7E4C1C4CDF}" dt="2022-12-05T00:45:32.078" v="1200"/>
          <ac:spMkLst>
            <pc:docMk/>
            <pc:sldMk cId="3170434441" sldId="258"/>
            <ac:spMk id="48" creationId="{476E1991-79C3-442D-98E6-296F1B78971C}"/>
          </ac:spMkLst>
        </pc:spChg>
        <pc:spChg chg="add del mod">
          <ac:chgData name="Michael A Morrey" userId="S::mamorrey@syr.edu::386b53fc-0d3f-4ed1-b338-5727ecbf988b" providerId="AD" clId="Web-{0CFE46A9-DA85-4C72-A401-6D7E4C1C4CDF}" dt="2022-12-05T00:46:09.625" v="1216"/>
          <ac:spMkLst>
            <pc:docMk/>
            <pc:sldMk cId="3170434441" sldId="258"/>
            <ac:spMk id="49" creationId="{B1E25105-63A9-9067-FDB3-FE8EB1E76BB8}"/>
          </ac:spMkLst>
        </pc:spChg>
        <pc:spChg chg="add del">
          <ac:chgData name="Michael A Morrey" userId="S::mamorrey@syr.edu::386b53fc-0d3f-4ed1-b338-5727ecbf988b" providerId="AD" clId="Web-{0CFE46A9-DA85-4C72-A401-6D7E4C1C4CDF}" dt="2022-12-05T00:51:01.365" v="1236"/>
          <ac:spMkLst>
            <pc:docMk/>
            <pc:sldMk cId="3170434441" sldId="258"/>
            <ac:spMk id="50" creationId="{0648ED71-4E6E-9A19-2B1D-834B7C3E7FE5}"/>
          </ac:spMkLst>
        </pc:spChg>
        <pc:spChg chg="add del">
          <ac:chgData name="Michael A Morrey" userId="S::mamorrey@syr.edu::386b53fc-0d3f-4ed1-b338-5727ecbf988b" providerId="AD" clId="Web-{0CFE46A9-DA85-4C72-A401-6D7E4C1C4CDF}" dt="2022-12-05T00:51:22.615" v="1240"/>
          <ac:spMkLst>
            <pc:docMk/>
            <pc:sldMk cId="3170434441" sldId="258"/>
            <ac:spMk id="51" creationId="{F726A7D4-3149-5DD0-B0E7-F451448EC79A}"/>
          </ac:spMkLst>
        </pc:spChg>
        <pc:spChg chg="add del">
          <ac:chgData name="Michael A Morrey" userId="S::mamorrey@syr.edu::386b53fc-0d3f-4ed1-b338-5727ecbf988b" providerId="AD" clId="Web-{0CFE46A9-DA85-4C72-A401-6D7E4C1C4CDF}" dt="2022-12-05T00:52:24.100" v="1247"/>
          <ac:spMkLst>
            <pc:docMk/>
            <pc:sldMk cId="3170434441" sldId="258"/>
            <ac:spMk id="52" creationId="{5293C5F9-7FE3-2FAB-30F1-C6B70180F4FD}"/>
          </ac:spMkLst>
        </pc:spChg>
        <pc:spChg chg="add mod">
          <ac:chgData name="Michael A Morrey" userId="S::mamorrey@syr.edu::386b53fc-0d3f-4ed1-b338-5727ecbf988b" providerId="AD" clId="Web-{0CFE46A9-DA85-4C72-A401-6D7E4C1C4CDF}" dt="2022-12-05T01:48:11.207" v="2063" actId="14100"/>
          <ac:spMkLst>
            <pc:docMk/>
            <pc:sldMk cId="3170434441" sldId="258"/>
            <ac:spMk id="53" creationId="{67B85E60-CD33-6D92-23E4-EFE421525AA8}"/>
          </ac:spMkLst>
        </pc:spChg>
        <pc:spChg chg="add mod">
          <ac:chgData name="Michael A Morrey" userId="S::mamorrey@syr.edu::386b53fc-0d3f-4ed1-b338-5727ecbf988b" providerId="AD" clId="Web-{0CFE46A9-DA85-4C72-A401-6D7E4C1C4CDF}" dt="2022-12-05T01:48:11.222" v="2064" actId="14100"/>
          <ac:spMkLst>
            <pc:docMk/>
            <pc:sldMk cId="3170434441" sldId="258"/>
            <ac:spMk id="54" creationId="{91EF464C-DD1E-2FD9-2917-BB140116511F}"/>
          </ac:spMkLst>
        </pc:spChg>
        <pc:spChg chg="add del mod">
          <ac:chgData name="Michael A Morrey" userId="S::mamorrey@syr.edu::386b53fc-0d3f-4ed1-b338-5727ecbf988b" providerId="AD" clId="Web-{0CFE46A9-DA85-4C72-A401-6D7E4C1C4CDF}" dt="2022-12-05T01:05:30.160" v="1456"/>
          <ac:spMkLst>
            <pc:docMk/>
            <pc:sldMk cId="3170434441" sldId="258"/>
            <ac:spMk id="58" creationId="{71C19051-1DBF-BA58-458C-17C284E88517}"/>
          </ac:spMkLst>
        </pc:spChg>
        <pc:spChg chg="add mod ord">
          <ac:chgData name="Michael A Morrey" userId="S::mamorrey@syr.edu::386b53fc-0d3f-4ed1-b338-5727ecbf988b" providerId="AD" clId="Web-{0CFE46A9-DA85-4C72-A401-6D7E4C1C4CDF}" dt="2022-12-05T01:22:01.583" v="1714" actId="1076"/>
          <ac:spMkLst>
            <pc:docMk/>
            <pc:sldMk cId="3170434441" sldId="258"/>
            <ac:spMk id="59" creationId="{48530AF9-CCFA-DA3A-783C-D4D7787F46A5}"/>
          </ac:spMkLst>
        </pc:spChg>
        <pc:spChg chg="add mod ord">
          <ac:chgData name="Michael A Morrey" userId="S::mamorrey@syr.edu::386b53fc-0d3f-4ed1-b338-5727ecbf988b" providerId="AD" clId="Web-{0CFE46A9-DA85-4C72-A401-6D7E4C1C4CDF}" dt="2022-12-05T01:22:09.911" v="1715" actId="1076"/>
          <ac:spMkLst>
            <pc:docMk/>
            <pc:sldMk cId="3170434441" sldId="258"/>
            <ac:spMk id="60" creationId="{55DDBA25-8F04-EA8A-4D19-82AE85489717}"/>
          </ac:spMkLst>
        </pc:spChg>
        <pc:spChg chg="add del mod">
          <ac:chgData name="Michael A Morrey" userId="S::mamorrey@syr.edu::386b53fc-0d3f-4ed1-b338-5727ecbf988b" providerId="AD" clId="Web-{0CFE46A9-DA85-4C72-A401-6D7E4C1C4CDF}" dt="2022-12-05T01:22:16.567" v="1716"/>
          <ac:spMkLst>
            <pc:docMk/>
            <pc:sldMk cId="3170434441" sldId="258"/>
            <ac:spMk id="61" creationId="{76ABF434-67E5-3DF0-A26C-847DF539968A}"/>
          </ac:spMkLst>
        </pc:spChg>
        <pc:spChg chg="add mod">
          <ac:chgData name="Michael A Morrey" userId="S::mamorrey@syr.edu::386b53fc-0d3f-4ed1-b338-5727ecbf988b" providerId="AD" clId="Web-{0CFE46A9-DA85-4C72-A401-6D7E4C1C4CDF}" dt="2022-12-05T01:23:36.975" v="1748" actId="1076"/>
          <ac:spMkLst>
            <pc:docMk/>
            <pc:sldMk cId="3170434441" sldId="258"/>
            <ac:spMk id="62" creationId="{D620AB12-1E5C-B939-959D-9C3A3CDFA669}"/>
          </ac:spMkLst>
        </pc:spChg>
        <pc:spChg chg="add mod">
          <ac:chgData name="Michael A Morrey" userId="S::mamorrey@syr.edu::386b53fc-0d3f-4ed1-b338-5727ecbf988b" providerId="AD" clId="Web-{0CFE46A9-DA85-4C72-A401-6D7E4C1C4CDF}" dt="2022-12-05T01:24:03.667" v="1755" actId="14100"/>
          <ac:spMkLst>
            <pc:docMk/>
            <pc:sldMk cId="3170434441" sldId="258"/>
            <ac:spMk id="65" creationId="{E61799F1-C392-3368-0088-5066D059E04D}"/>
          </ac:spMkLst>
        </pc:spChg>
        <pc:spChg chg="add mod">
          <ac:chgData name="Michael A Morrey" userId="S::mamorrey@syr.edu::386b53fc-0d3f-4ed1-b338-5727ecbf988b" providerId="AD" clId="Web-{0CFE46A9-DA85-4C72-A401-6D7E4C1C4CDF}" dt="2022-12-05T01:25:14.153" v="1781" actId="14100"/>
          <ac:spMkLst>
            <pc:docMk/>
            <pc:sldMk cId="3170434441" sldId="258"/>
            <ac:spMk id="66" creationId="{35FB9CEE-8C1E-74D2-24BF-5622630996FB}"/>
          </ac:spMkLst>
        </pc:spChg>
        <pc:spChg chg="add mod">
          <ac:chgData name="Michael A Morrey" userId="S::mamorrey@syr.edu::386b53fc-0d3f-4ed1-b338-5727ecbf988b" providerId="AD" clId="Web-{0CFE46A9-DA85-4C72-A401-6D7E4C1C4CDF}" dt="2022-12-05T01:25:22.075" v="1782" actId="1076"/>
          <ac:spMkLst>
            <pc:docMk/>
            <pc:sldMk cId="3170434441" sldId="258"/>
            <ac:spMk id="67" creationId="{70B44041-4682-1F61-4E83-8A63439DE630}"/>
          </ac:spMkLst>
        </pc:spChg>
        <pc:spChg chg="add del">
          <ac:chgData name="Michael A Morrey" userId="S::mamorrey@syr.edu::386b53fc-0d3f-4ed1-b338-5727ecbf988b" providerId="AD" clId="Web-{0CFE46A9-DA85-4C72-A401-6D7E4C1C4CDF}" dt="2022-12-05T01:34:24.349" v="1811"/>
          <ac:spMkLst>
            <pc:docMk/>
            <pc:sldMk cId="3170434441" sldId="258"/>
            <ac:spMk id="70" creationId="{030FF4A2-45C8-14A3-BF65-A7744FEAB6B5}"/>
          </ac:spMkLst>
        </pc:spChg>
        <pc:spChg chg="add mod">
          <ac:chgData name="Michael A Morrey" userId="S::mamorrey@syr.edu::386b53fc-0d3f-4ed1-b338-5727ecbf988b" providerId="AD" clId="Web-{0CFE46A9-DA85-4C72-A401-6D7E4C1C4CDF}" dt="2022-12-05T01:36:08.211" v="1843" actId="14100"/>
          <ac:spMkLst>
            <pc:docMk/>
            <pc:sldMk cId="3170434441" sldId="258"/>
            <ac:spMk id="71" creationId="{3434CFC7-CBE4-8F4E-C174-82B8F07EF397}"/>
          </ac:spMkLst>
        </pc:spChg>
        <pc:spChg chg="add mod">
          <ac:chgData name="Michael A Morrey" userId="S::mamorrey@syr.edu::386b53fc-0d3f-4ed1-b338-5727ecbf988b" providerId="AD" clId="Web-{0CFE46A9-DA85-4C72-A401-6D7E4C1C4CDF}" dt="2022-12-05T01:36:12.492" v="1844" actId="1076"/>
          <ac:spMkLst>
            <pc:docMk/>
            <pc:sldMk cId="3170434441" sldId="258"/>
            <ac:spMk id="72" creationId="{E5ABA360-9A3F-0AC6-0719-72C5A5A69EA0}"/>
          </ac:spMkLst>
        </pc:spChg>
        <pc:spChg chg="add del mod">
          <ac:chgData name="Michael A Morrey" userId="S::mamorrey@syr.edu::386b53fc-0d3f-4ed1-b338-5727ecbf988b" providerId="AD" clId="Web-{0CFE46A9-DA85-4C72-A401-6D7E4C1C4CDF}" dt="2022-12-05T01:57:14.122" v="2114" actId="20577"/>
          <ac:spMkLst>
            <pc:docMk/>
            <pc:sldMk cId="3170434441" sldId="258"/>
            <ac:spMk id="73" creationId="{79788EC7-B15C-A0EB-74CE-C821B15494AE}"/>
          </ac:spMkLst>
        </pc:spChg>
        <pc:spChg chg="add mod">
          <ac:chgData name="Michael A Morrey" userId="S::mamorrey@syr.edu::386b53fc-0d3f-4ed1-b338-5727ecbf988b" providerId="AD" clId="Web-{0CFE46A9-DA85-4C72-A401-6D7E4C1C4CDF}" dt="2022-12-05T01:46:04.267" v="2042" actId="1076"/>
          <ac:spMkLst>
            <pc:docMk/>
            <pc:sldMk cId="3170434441" sldId="258"/>
            <ac:spMk id="74" creationId="{E4AE5F89-8E6A-9DF2-9133-8C1DF1C04124}"/>
          </ac:spMkLst>
        </pc:spChg>
        <pc:spChg chg="add mod">
          <ac:chgData name="Michael A Morrey" userId="S::mamorrey@syr.edu::386b53fc-0d3f-4ed1-b338-5727ecbf988b" providerId="AD" clId="Web-{0CFE46A9-DA85-4C72-A401-6D7E4C1C4CDF}" dt="2022-12-05T01:41:15.215" v="1936" actId="20577"/>
          <ac:spMkLst>
            <pc:docMk/>
            <pc:sldMk cId="3170434441" sldId="258"/>
            <ac:spMk id="75" creationId="{E60474D8-3880-D6A3-F4E4-A51BCB1927D8}"/>
          </ac:spMkLst>
        </pc:spChg>
        <pc:spChg chg="add mod">
          <ac:chgData name="Michael A Morrey" userId="S::mamorrey@syr.edu::386b53fc-0d3f-4ed1-b338-5727ecbf988b" providerId="AD" clId="Web-{0CFE46A9-DA85-4C72-A401-6D7E4C1C4CDF}" dt="2022-12-05T01:41:53.950" v="1942" actId="1076"/>
          <ac:spMkLst>
            <pc:docMk/>
            <pc:sldMk cId="3170434441" sldId="258"/>
            <ac:spMk id="76" creationId="{9A36E760-FB93-1972-BCD1-0BE862BD1CDB}"/>
          </ac:spMkLst>
        </pc:spChg>
        <pc:spChg chg="add mod">
          <ac:chgData name="Michael A Morrey" userId="S::mamorrey@syr.edu::386b53fc-0d3f-4ed1-b338-5727ecbf988b" providerId="AD" clId="Web-{0CFE46A9-DA85-4C72-A401-6D7E4C1C4CDF}" dt="2022-12-05T01:42:00.498" v="1943" actId="1076"/>
          <ac:spMkLst>
            <pc:docMk/>
            <pc:sldMk cId="3170434441" sldId="258"/>
            <ac:spMk id="77" creationId="{432A93C6-04CB-DACB-BB68-5374F46E0CFB}"/>
          </ac:spMkLst>
        </pc:spChg>
        <pc:spChg chg="add mod">
          <ac:chgData name="Michael A Morrey" userId="S::mamorrey@syr.edu::386b53fc-0d3f-4ed1-b338-5727ecbf988b" providerId="AD" clId="Web-{0CFE46A9-DA85-4C72-A401-6D7E4C1C4CDF}" dt="2022-12-05T01:45:42.954" v="2037" actId="1076"/>
          <ac:spMkLst>
            <pc:docMk/>
            <pc:sldMk cId="3170434441" sldId="258"/>
            <ac:spMk id="78" creationId="{736BE87C-B2C0-672D-9DD6-7FAB6A96030D}"/>
          </ac:spMkLst>
        </pc:spChg>
        <pc:spChg chg="add del">
          <ac:chgData name="Michael A Morrey" userId="S::mamorrey@syr.edu::386b53fc-0d3f-4ed1-b338-5727ecbf988b" providerId="AD" clId="Web-{0CFE46A9-DA85-4C72-A401-6D7E4C1C4CDF}" dt="2022-12-05T01:44:49.407" v="1987"/>
          <ac:spMkLst>
            <pc:docMk/>
            <pc:sldMk cId="3170434441" sldId="258"/>
            <ac:spMk id="79" creationId="{D18B4B90-778C-4767-2304-C922C70CE7FC}"/>
          </ac:spMkLst>
        </pc:spChg>
        <pc:spChg chg="add del">
          <ac:chgData name="Michael A Morrey" userId="S::mamorrey@syr.edu::386b53fc-0d3f-4ed1-b338-5727ecbf988b" providerId="AD" clId="Web-{0CFE46A9-DA85-4C72-A401-6D7E4C1C4CDF}" dt="2022-12-05T01:45:55.923" v="2039"/>
          <ac:spMkLst>
            <pc:docMk/>
            <pc:sldMk cId="3170434441" sldId="258"/>
            <ac:spMk id="80" creationId="{A16056FA-7776-CC27-CB5B-74C21C96A31A}"/>
          </ac:spMkLst>
        </pc:spChg>
        <pc:spChg chg="add mod ord">
          <ac:chgData name="Michael A Morrey" userId="S::mamorrey@syr.edu::386b53fc-0d3f-4ed1-b338-5727ecbf988b" providerId="AD" clId="Web-{0CFE46A9-DA85-4C72-A401-6D7E4C1C4CDF}" dt="2022-12-05T01:55:28.136" v="2110"/>
          <ac:spMkLst>
            <pc:docMk/>
            <pc:sldMk cId="3170434441" sldId="258"/>
            <ac:spMk id="81" creationId="{6682BFB2-34C7-C2F6-D99F-66EBB0612992}"/>
          </ac:spMkLst>
        </pc:spChg>
        <pc:spChg chg="add mod ord">
          <ac:chgData name="Michael A Morrey" userId="S::mamorrey@syr.edu::386b53fc-0d3f-4ed1-b338-5727ecbf988b" providerId="AD" clId="Web-{0CFE46A9-DA85-4C72-A401-6D7E4C1C4CDF}" dt="2022-12-05T01:55:49.855" v="2112" actId="14100"/>
          <ac:spMkLst>
            <pc:docMk/>
            <pc:sldMk cId="3170434441" sldId="258"/>
            <ac:spMk id="82" creationId="{1CD09ABB-37B5-51E2-D146-DE165297FAF6}"/>
          </ac:spMkLst>
        </pc:spChg>
        <pc:spChg chg="add mod">
          <ac:chgData name="Michael A Morrey" userId="S::mamorrey@syr.edu::386b53fc-0d3f-4ed1-b338-5727ecbf988b" providerId="AD" clId="Web-{0CFE46A9-DA85-4C72-A401-6D7E4C1C4CDF}" dt="2022-12-05T01:49:56.005" v="2080" actId="1076"/>
          <ac:spMkLst>
            <pc:docMk/>
            <pc:sldMk cId="3170434441" sldId="258"/>
            <ac:spMk id="83" creationId="{26B37557-438E-98A6-EE16-D22AB96005B8}"/>
          </ac:spMkLst>
        </pc:spChg>
        <pc:spChg chg="add mod">
          <ac:chgData name="Michael A Morrey" userId="S::mamorrey@syr.edu::386b53fc-0d3f-4ed1-b338-5727ecbf988b" providerId="AD" clId="Web-{0CFE46A9-DA85-4C72-A401-6D7E4C1C4CDF}" dt="2022-12-05T01:50:54.678" v="2092" actId="14100"/>
          <ac:spMkLst>
            <pc:docMk/>
            <pc:sldMk cId="3170434441" sldId="258"/>
            <ac:spMk id="84" creationId="{6AACC41A-384B-B7A5-7988-3E7BD7D99A4E}"/>
          </ac:spMkLst>
        </pc:spChg>
        <pc:spChg chg="add mod">
          <ac:chgData name="Michael A Morrey" userId="S::mamorrey@syr.edu::386b53fc-0d3f-4ed1-b338-5727ecbf988b" providerId="AD" clId="Web-{0CFE46A9-DA85-4C72-A401-6D7E4C1C4CDF}" dt="2022-12-05T01:50:38.475" v="2091" actId="1076"/>
          <ac:spMkLst>
            <pc:docMk/>
            <pc:sldMk cId="3170434441" sldId="258"/>
            <ac:spMk id="85" creationId="{07689491-6E20-9B42-02A1-67E729319D89}"/>
          </ac:spMkLst>
        </pc:spChg>
        <pc:graphicFrameChg chg="add del mod modGraphic">
          <ac:chgData name="Michael A Morrey" userId="S::mamorrey@syr.edu::386b53fc-0d3f-4ed1-b338-5727ecbf988b" providerId="AD" clId="Web-{0CFE46A9-DA85-4C72-A401-6D7E4C1C4CDF}" dt="2022-12-04T23:56:31.905" v="434"/>
          <ac:graphicFrameMkLst>
            <pc:docMk/>
            <pc:sldMk cId="3170434441" sldId="258"/>
            <ac:graphicFrameMk id="18" creationId="{F10685F6-2254-8495-C229-54315C790041}"/>
          </ac:graphicFrameMkLst>
        </pc:graphicFrameChg>
        <pc:graphicFrameChg chg="add del mod">
          <ac:chgData name="Michael A Morrey" userId="S::mamorrey@syr.edu::386b53fc-0d3f-4ed1-b338-5727ecbf988b" providerId="AD" clId="Web-{0CFE46A9-DA85-4C72-A401-6D7E4C1C4CDF}" dt="2022-12-05T00:42:06.606" v="1172"/>
          <ac:graphicFrameMkLst>
            <pc:docMk/>
            <pc:sldMk cId="3170434441" sldId="258"/>
            <ac:graphicFrameMk id="43" creationId="{F5635377-BB6D-0D9E-EDFC-E6BEAD444E0C}"/>
          </ac:graphicFrameMkLst>
        </pc:graphicFrameChg>
        <pc:graphicFrameChg chg="add del mod modGraphic">
          <ac:chgData name="Michael A Morrey" userId="S::mamorrey@syr.edu::386b53fc-0d3f-4ed1-b338-5727ecbf988b" providerId="AD" clId="Web-{0CFE46A9-DA85-4C72-A401-6D7E4C1C4CDF}" dt="2022-12-05T00:43:05.716" v="1189"/>
          <ac:graphicFrameMkLst>
            <pc:docMk/>
            <pc:sldMk cId="3170434441" sldId="258"/>
            <ac:graphicFrameMk id="45" creationId="{FB15CDDE-477D-F920-00B9-A92D2327A2EE}"/>
          </ac:graphicFrameMkLst>
        </pc:graphicFrameChg>
        <pc:graphicFrameChg chg="add del mod modGraphic">
          <ac:chgData name="Michael A Morrey" userId="S::mamorrey@syr.edu::386b53fc-0d3f-4ed1-b338-5727ecbf988b" providerId="AD" clId="Web-{0CFE46A9-DA85-4C72-A401-6D7E4C1C4CDF}" dt="2022-12-05T01:01:53.125" v="1446"/>
          <ac:graphicFrameMkLst>
            <pc:docMk/>
            <pc:sldMk cId="3170434441" sldId="258"/>
            <ac:graphicFrameMk id="56" creationId="{25371C1F-B7C9-9C15-4607-6CED646A792E}"/>
          </ac:graphicFrameMkLst>
        </pc:graphicFrameChg>
        <pc:picChg chg="add del mod">
          <ac:chgData name="Michael A Morrey" userId="S::mamorrey@syr.edu::386b53fc-0d3f-4ed1-b338-5727ecbf988b" providerId="AD" clId="Web-{0CFE46A9-DA85-4C72-A401-6D7E4C1C4CDF}" dt="2022-12-05T00:28:29.592" v="1037"/>
          <ac:picMkLst>
            <pc:docMk/>
            <pc:sldMk cId="3170434441" sldId="258"/>
            <ac:picMk id="36" creationId="{A9B17A7A-F3A5-81BC-11B5-9EDCD28FC86C}"/>
          </ac:picMkLst>
        </pc:picChg>
        <pc:picChg chg="add mod">
          <ac:chgData name="Michael A Morrey" userId="S::mamorrey@syr.edu::386b53fc-0d3f-4ed1-b338-5727ecbf988b" providerId="AD" clId="Web-{0CFE46A9-DA85-4C72-A401-6D7E4C1C4CDF}" dt="2022-12-05T00:38:40.477" v="1144" actId="14100"/>
          <ac:picMkLst>
            <pc:docMk/>
            <pc:sldMk cId="3170434441" sldId="258"/>
            <ac:picMk id="37" creationId="{3A34A703-0815-3AEE-630B-84F745836885}"/>
          </ac:picMkLst>
        </pc:picChg>
        <pc:picChg chg="add mod">
          <ac:chgData name="Michael A Morrey" userId="S::mamorrey@syr.edu::386b53fc-0d3f-4ed1-b338-5727ecbf988b" providerId="AD" clId="Web-{0CFE46A9-DA85-4C72-A401-6D7E4C1C4CDF}" dt="2022-12-05T01:47:56.206" v="2060" actId="1076"/>
          <ac:picMkLst>
            <pc:docMk/>
            <pc:sldMk cId="3170434441" sldId="258"/>
            <ac:picMk id="46" creationId="{4C068022-38BB-7B24-A2B7-4657AE9EBB50}"/>
          </ac:picMkLst>
        </pc:picChg>
        <pc:picChg chg="add del mod">
          <ac:chgData name="Michael A Morrey" userId="S::mamorrey@syr.edu::386b53fc-0d3f-4ed1-b338-5727ecbf988b" providerId="AD" clId="Web-{0CFE46A9-DA85-4C72-A401-6D7E4C1C4CDF}" dt="2022-12-05T01:15:24.170" v="1685"/>
          <ac:picMkLst>
            <pc:docMk/>
            <pc:sldMk cId="3170434441" sldId="258"/>
            <ac:picMk id="57" creationId="{0739EFCA-220B-6104-4CBE-4FD8AE1D317B}"/>
          </ac:picMkLst>
        </pc:picChg>
        <pc:picChg chg="add mod">
          <ac:chgData name="Michael A Morrey" userId="S::mamorrey@syr.edu::386b53fc-0d3f-4ed1-b338-5727ecbf988b" providerId="AD" clId="Web-{0CFE46A9-DA85-4C72-A401-6D7E4C1C4CDF}" dt="2022-12-05T01:23:31.006" v="1747" actId="1076"/>
          <ac:picMkLst>
            <pc:docMk/>
            <pc:sldMk cId="3170434441" sldId="258"/>
            <ac:picMk id="63" creationId="{6F50871B-5602-8B52-9942-B83279BCFA5F}"/>
          </ac:picMkLst>
        </pc:picChg>
        <pc:picChg chg="add mod">
          <ac:chgData name="Michael A Morrey" userId="S::mamorrey@syr.edu::386b53fc-0d3f-4ed1-b338-5727ecbf988b" providerId="AD" clId="Web-{0CFE46A9-DA85-4C72-A401-6D7E4C1C4CDF}" dt="2022-12-05T01:47:27.925" v="2054" actId="14100"/>
          <ac:picMkLst>
            <pc:docMk/>
            <pc:sldMk cId="3170434441" sldId="258"/>
            <ac:picMk id="64" creationId="{321C5461-3076-CD77-7312-D52B08A7B6A7}"/>
          </ac:picMkLst>
        </pc:picChg>
        <pc:picChg chg="add del mod">
          <ac:chgData name="Michael A Morrey" userId="S::mamorrey@syr.edu::386b53fc-0d3f-4ed1-b338-5727ecbf988b" providerId="AD" clId="Web-{0CFE46A9-DA85-4C72-A401-6D7E4C1C4CDF}" dt="2022-12-05T01:53:23.368" v="2093"/>
          <ac:picMkLst>
            <pc:docMk/>
            <pc:sldMk cId="3170434441" sldId="258"/>
            <ac:picMk id="68" creationId="{E4EA79E3-6402-5964-7B76-0E22A5079751}"/>
          </ac:picMkLst>
        </pc:picChg>
        <pc:picChg chg="add mod">
          <ac:chgData name="Michael A Morrey" userId="S::mamorrey@syr.edu::386b53fc-0d3f-4ed1-b338-5727ecbf988b" providerId="AD" clId="Web-{0CFE46A9-DA85-4C72-A401-6D7E4C1C4CDF}" dt="2022-12-05T01:32:58.364" v="1809" actId="14100"/>
          <ac:picMkLst>
            <pc:docMk/>
            <pc:sldMk cId="3170434441" sldId="258"/>
            <ac:picMk id="69" creationId="{F122B395-E856-30E7-754E-58423E9DBF7A}"/>
          </ac:picMkLst>
        </pc:picChg>
        <pc:picChg chg="add del mod">
          <ac:chgData name="Michael A Morrey" userId="S::mamorrey@syr.edu::386b53fc-0d3f-4ed1-b338-5727ecbf988b" providerId="AD" clId="Web-{0CFE46A9-DA85-4C72-A401-6D7E4C1C4CDF}" dt="2022-12-05T01:54:10.666" v="2104"/>
          <ac:picMkLst>
            <pc:docMk/>
            <pc:sldMk cId="3170434441" sldId="258"/>
            <ac:picMk id="86" creationId="{4C87EFB6-57A2-2C86-7A01-B61E54BC6EA3}"/>
          </ac:picMkLst>
        </pc:picChg>
        <pc:picChg chg="add mod">
          <ac:chgData name="Michael A Morrey" userId="S::mamorrey@syr.edu::386b53fc-0d3f-4ed1-b338-5727ecbf988b" providerId="AD" clId="Web-{0CFE46A9-DA85-4C72-A401-6D7E4C1C4CDF}" dt="2022-12-05T01:54:37.932" v="2109" actId="1076"/>
          <ac:picMkLst>
            <pc:docMk/>
            <pc:sldMk cId="3170434441" sldId="258"/>
            <ac:picMk id="87" creationId="{1CD2403F-F552-6717-8FEF-4A5E5D6A0F60}"/>
          </ac:picMkLst>
        </pc:picChg>
      </pc:sldChg>
      <pc:sldMasterChg chg="add del addSldLayout delSldLayout">
        <pc:chgData name="Michael A Morrey" userId="S::mamorrey@syr.edu::386b53fc-0d3f-4ed1-b338-5727ecbf988b" providerId="AD" clId="Web-{0CFE46A9-DA85-4C72-A401-6D7E4C1C4CDF}" dt="2022-12-04T23:15:43.536" v="2"/>
        <pc:sldMasterMkLst>
          <pc:docMk/>
          <pc:sldMasterMk cId="2460954070" sldId="2147483660"/>
        </pc:sldMasterMkLst>
        <pc:sldLayoutChg chg="add del">
          <pc:chgData name="Michael A Morrey" userId="S::mamorrey@syr.edu::386b53fc-0d3f-4ed1-b338-5727ecbf988b" providerId="AD" clId="Web-{0CFE46A9-DA85-4C72-A401-6D7E4C1C4CDF}" dt="2022-12-04T23:15:43.536" v="2"/>
          <pc:sldLayoutMkLst>
            <pc:docMk/>
            <pc:sldMasterMk cId="2460954070" sldId="2147483660"/>
            <pc:sldLayoutMk cId="2385387890" sldId="2147483661"/>
          </pc:sldLayoutMkLst>
        </pc:sldLayoutChg>
        <pc:sldLayoutChg chg="add del">
          <pc:chgData name="Michael A Morrey" userId="S::mamorrey@syr.edu::386b53fc-0d3f-4ed1-b338-5727ecbf988b" providerId="AD" clId="Web-{0CFE46A9-DA85-4C72-A401-6D7E4C1C4CDF}" dt="2022-12-04T23:15:43.536" v="2"/>
          <pc:sldLayoutMkLst>
            <pc:docMk/>
            <pc:sldMasterMk cId="2460954070" sldId="2147483660"/>
            <pc:sldLayoutMk cId="949138452" sldId="2147483662"/>
          </pc:sldLayoutMkLst>
        </pc:sldLayoutChg>
        <pc:sldLayoutChg chg="add del">
          <pc:chgData name="Michael A Morrey" userId="S::mamorrey@syr.edu::386b53fc-0d3f-4ed1-b338-5727ecbf988b" providerId="AD" clId="Web-{0CFE46A9-DA85-4C72-A401-6D7E4C1C4CDF}" dt="2022-12-04T23:15:43.536" v="2"/>
          <pc:sldLayoutMkLst>
            <pc:docMk/>
            <pc:sldMasterMk cId="2460954070" sldId="2147483660"/>
            <pc:sldLayoutMk cId="2591524520" sldId="2147483663"/>
          </pc:sldLayoutMkLst>
        </pc:sldLayoutChg>
        <pc:sldLayoutChg chg="add del">
          <pc:chgData name="Michael A Morrey" userId="S::mamorrey@syr.edu::386b53fc-0d3f-4ed1-b338-5727ecbf988b" providerId="AD" clId="Web-{0CFE46A9-DA85-4C72-A401-6D7E4C1C4CDF}" dt="2022-12-04T23:15:43.536" v="2"/>
          <pc:sldLayoutMkLst>
            <pc:docMk/>
            <pc:sldMasterMk cId="2460954070" sldId="2147483660"/>
            <pc:sldLayoutMk cId="1203092039" sldId="2147483664"/>
          </pc:sldLayoutMkLst>
        </pc:sldLayoutChg>
        <pc:sldLayoutChg chg="add del">
          <pc:chgData name="Michael A Morrey" userId="S::mamorrey@syr.edu::386b53fc-0d3f-4ed1-b338-5727ecbf988b" providerId="AD" clId="Web-{0CFE46A9-DA85-4C72-A401-6D7E4C1C4CDF}" dt="2022-12-04T23:15:43.536" v="2"/>
          <pc:sldLayoutMkLst>
            <pc:docMk/>
            <pc:sldMasterMk cId="2460954070" sldId="2147483660"/>
            <pc:sldLayoutMk cId="3733172339" sldId="2147483665"/>
          </pc:sldLayoutMkLst>
        </pc:sldLayoutChg>
        <pc:sldLayoutChg chg="add del">
          <pc:chgData name="Michael A Morrey" userId="S::mamorrey@syr.edu::386b53fc-0d3f-4ed1-b338-5727ecbf988b" providerId="AD" clId="Web-{0CFE46A9-DA85-4C72-A401-6D7E4C1C4CDF}" dt="2022-12-04T23:15:43.536" v="2"/>
          <pc:sldLayoutMkLst>
            <pc:docMk/>
            <pc:sldMasterMk cId="2460954070" sldId="2147483660"/>
            <pc:sldLayoutMk cId="3210312558" sldId="2147483666"/>
          </pc:sldLayoutMkLst>
        </pc:sldLayoutChg>
        <pc:sldLayoutChg chg="add del">
          <pc:chgData name="Michael A Morrey" userId="S::mamorrey@syr.edu::386b53fc-0d3f-4ed1-b338-5727ecbf988b" providerId="AD" clId="Web-{0CFE46A9-DA85-4C72-A401-6D7E4C1C4CDF}" dt="2022-12-04T23:15:43.536" v="2"/>
          <pc:sldLayoutMkLst>
            <pc:docMk/>
            <pc:sldMasterMk cId="2460954070" sldId="2147483660"/>
            <pc:sldLayoutMk cId="3146388984" sldId="2147483667"/>
          </pc:sldLayoutMkLst>
        </pc:sldLayoutChg>
        <pc:sldLayoutChg chg="add del">
          <pc:chgData name="Michael A Morrey" userId="S::mamorrey@syr.edu::386b53fc-0d3f-4ed1-b338-5727ecbf988b" providerId="AD" clId="Web-{0CFE46A9-DA85-4C72-A401-6D7E4C1C4CDF}" dt="2022-12-04T23:15:43.536" v="2"/>
          <pc:sldLayoutMkLst>
            <pc:docMk/>
            <pc:sldMasterMk cId="2460954070" sldId="2147483660"/>
            <pc:sldLayoutMk cId="3171841454" sldId="2147483668"/>
          </pc:sldLayoutMkLst>
        </pc:sldLayoutChg>
        <pc:sldLayoutChg chg="add del">
          <pc:chgData name="Michael A Morrey" userId="S::mamorrey@syr.edu::386b53fc-0d3f-4ed1-b338-5727ecbf988b" providerId="AD" clId="Web-{0CFE46A9-DA85-4C72-A401-6D7E4C1C4CDF}" dt="2022-12-04T23:15:43.536" v="2"/>
          <pc:sldLayoutMkLst>
            <pc:docMk/>
            <pc:sldMasterMk cId="2460954070" sldId="2147483660"/>
            <pc:sldLayoutMk cId="1718958274" sldId="2147483669"/>
          </pc:sldLayoutMkLst>
        </pc:sldLayoutChg>
        <pc:sldLayoutChg chg="add del">
          <pc:chgData name="Michael A Morrey" userId="S::mamorrey@syr.edu::386b53fc-0d3f-4ed1-b338-5727ecbf988b" providerId="AD" clId="Web-{0CFE46A9-DA85-4C72-A401-6D7E4C1C4CDF}" dt="2022-12-04T23:15:43.536" v="2"/>
          <pc:sldLayoutMkLst>
            <pc:docMk/>
            <pc:sldMasterMk cId="2460954070" sldId="2147483660"/>
            <pc:sldLayoutMk cId="2202905451" sldId="2147483670"/>
          </pc:sldLayoutMkLst>
        </pc:sldLayoutChg>
        <pc:sldLayoutChg chg="add del">
          <pc:chgData name="Michael A Morrey" userId="S::mamorrey@syr.edu::386b53fc-0d3f-4ed1-b338-5727ecbf988b" providerId="AD" clId="Web-{0CFE46A9-DA85-4C72-A401-6D7E4C1C4CDF}" dt="2022-12-04T23:15:43.536" v="2"/>
          <pc:sldLayoutMkLst>
            <pc:docMk/>
            <pc:sldMasterMk cId="2460954070" sldId="2147483660"/>
            <pc:sldLayoutMk cId="3479445657" sldId="2147483671"/>
          </pc:sldLayoutMkLst>
        </pc:sldLayoutChg>
      </pc:sldMasterChg>
      <pc:sldMasterChg chg="add del addSldLayout delSldLayout">
        <pc:chgData name="Michael A Morrey" userId="S::mamorrey@syr.edu::386b53fc-0d3f-4ed1-b338-5727ecbf988b" providerId="AD" clId="Web-{0CFE46A9-DA85-4C72-A401-6D7E4C1C4CDF}" dt="2022-12-04T23:15:43.442" v="1"/>
        <pc:sldMasterMkLst>
          <pc:docMk/>
          <pc:sldMasterMk cId="567795632" sldId="2147483685"/>
        </pc:sldMasterMkLst>
        <pc:sldLayoutChg chg="add del">
          <pc:chgData name="Michael A Morrey" userId="S::mamorrey@syr.edu::386b53fc-0d3f-4ed1-b338-5727ecbf988b" providerId="AD" clId="Web-{0CFE46A9-DA85-4C72-A401-6D7E4C1C4CDF}" dt="2022-12-04T23:15:43.442" v="1"/>
          <pc:sldLayoutMkLst>
            <pc:docMk/>
            <pc:sldMasterMk cId="567795632" sldId="2147483685"/>
            <pc:sldLayoutMk cId="4096226694" sldId="2147483674"/>
          </pc:sldLayoutMkLst>
        </pc:sldLayoutChg>
        <pc:sldLayoutChg chg="add del">
          <pc:chgData name="Michael A Morrey" userId="S::mamorrey@syr.edu::386b53fc-0d3f-4ed1-b338-5727ecbf988b" providerId="AD" clId="Web-{0CFE46A9-DA85-4C72-A401-6D7E4C1C4CDF}" dt="2022-12-04T23:15:43.442" v="1"/>
          <pc:sldLayoutMkLst>
            <pc:docMk/>
            <pc:sldMasterMk cId="567795632" sldId="2147483685"/>
            <pc:sldLayoutMk cId="2755706175" sldId="2147483675"/>
          </pc:sldLayoutMkLst>
        </pc:sldLayoutChg>
        <pc:sldLayoutChg chg="add del">
          <pc:chgData name="Michael A Morrey" userId="S::mamorrey@syr.edu::386b53fc-0d3f-4ed1-b338-5727ecbf988b" providerId="AD" clId="Web-{0CFE46A9-DA85-4C72-A401-6D7E4C1C4CDF}" dt="2022-12-04T23:15:43.442" v="1"/>
          <pc:sldLayoutMkLst>
            <pc:docMk/>
            <pc:sldMasterMk cId="567795632" sldId="2147483685"/>
            <pc:sldLayoutMk cId="2057252014" sldId="2147483676"/>
          </pc:sldLayoutMkLst>
        </pc:sldLayoutChg>
        <pc:sldLayoutChg chg="add del">
          <pc:chgData name="Michael A Morrey" userId="S::mamorrey@syr.edu::386b53fc-0d3f-4ed1-b338-5727ecbf988b" providerId="AD" clId="Web-{0CFE46A9-DA85-4C72-A401-6D7E4C1C4CDF}" dt="2022-12-04T23:15:43.442" v="1"/>
          <pc:sldLayoutMkLst>
            <pc:docMk/>
            <pc:sldMasterMk cId="567795632" sldId="2147483685"/>
            <pc:sldLayoutMk cId="645248020" sldId="2147483677"/>
          </pc:sldLayoutMkLst>
        </pc:sldLayoutChg>
        <pc:sldLayoutChg chg="add del">
          <pc:chgData name="Michael A Morrey" userId="S::mamorrey@syr.edu::386b53fc-0d3f-4ed1-b338-5727ecbf988b" providerId="AD" clId="Web-{0CFE46A9-DA85-4C72-A401-6D7E4C1C4CDF}" dt="2022-12-04T23:15:43.442" v="1"/>
          <pc:sldLayoutMkLst>
            <pc:docMk/>
            <pc:sldMasterMk cId="567795632" sldId="2147483685"/>
            <pc:sldLayoutMk cId="265136694" sldId="2147483678"/>
          </pc:sldLayoutMkLst>
        </pc:sldLayoutChg>
        <pc:sldLayoutChg chg="add del">
          <pc:chgData name="Michael A Morrey" userId="S::mamorrey@syr.edu::386b53fc-0d3f-4ed1-b338-5727ecbf988b" providerId="AD" clId="Web-{0CFE46A9-DA85-4C72-A401-6D7E4C1C4CDF}" dt="2022-12-04T23:15:43.442" v="1"/>
          <pc:sldLayoutMkLst>
            <pc:docMk/>
            <pc:sldMasterMk cId="567795632" sldId="2147483685"/>
            <pc:sldLayoutMk cId="1139208238" sldId="2147483679"/>
          </pc:sldLayoutMkLst>
        </pc:sldLayoutChg>
        <pc:sldLayoutChg chg="add del">
          <pc:chgData name="Michael A Morrey" userId="S::mamorrey@syr.edu::386b53fc-0d3f-4ed1-b338-5727ecbf988b" providerId="AD" clId="Web-{0CFE46A9-DA85-4C72-A401-6D7E4C1C4CDF}" dt="2022-12-04T23:15:43.442" v="1"/>
          <pc:sldLayoutMkLst>
            <pc:docMk/>
            <pc:sldMasterMk cId="567795632" sldId="2147483685"/>
            <pc:sldLayoutMk cId="4170455043" sldId="2147483680"/>
          </pc:sldLayoutMkLst>
        </pc:sldLayoutChg>
        <pc:sldLayoutChg chg="add del">
          <pc:chgData name="Michael A Morrey" userId="S::mamorrey@syr.edu::386b53fc-0d3f-4ed1-b338-5727ecbf988b" providerId="AD" clId="Web-{0CFE46A9-DA85-4C72-A401-6D7E4C1C4CDF}" dt="2022-12-04T23:15:43.442" v="1"/>
          <pc:sldLayoutMkLst>
            <pc:docMk/>
            <pc:sldMasterMk cId="567795632" sldId="2147483685"/>
            <pc:sldLayoutMk cId="952960544" sldId="2147483681"/>
          </pc:sldLayoutMkLst>
        </pc:sldLayoutChg>
        <pc:sldLayoutChg chg="add del">
          <pc:chgData name="Michael A Morrey" userId="S::mamorrey@syr.edu::386b53fc-0d3f-4ed1-b338-5727ecbf988b" providerId="AD" clId="Web-{0CFE46A9-DA85-4C72-A401-6D7E4C1C4CDF}" dt="2022-12-04T23:15:43.442" v="1"/>
          <pc:sldLayoutMkLst>
            <pc:docMk/>
            <pc:sldMasterMk cId="567795632" sldId="2147483685"/>
            <pc:sldLayoutMk cId="3964830125" sldId="2147483682"/>
          </pc:sldLayoutMkLst>
        </pc:sldLayoutChg>
        <pc:sldLayoutChg chg="add del">
          <pc:chgData name="Michael A Morrey" userId="S::mamorrey@syr.edu::386b53fc-0d3f-4ed1-b338-5727ecbf988b" providerId="AD" clId="Web-{0CFE46A9-DA85-4C72-A401-6D7E4C1C4CDF}" dt="2022-12-04T23:15:43.442" v="1"/>
          <pc:sldLayoutMkLst>
            <pc:docMk/>
            <pc:sldMasterMk cId="567795632" sldId="2147483685"/>
            <pc:sldLayoutMk cId="3928537717" sldId="2147483683"/>
          </pc:sldLayoutMkLst>
        </pc:sldLayoutChg>
        <pc:sldLayoutChg chg="add del">
          <pc:chgData name="Michael A Morrey" userId="S::mamorrey@syr.edu::386b53fc-0d3f-4ed1-b338-5727ecbf988b" providerId="AD" clId="Web-{0CFE46A9-DA85-4C72-A401-6D7E4C1C4CDF}" dt="2022-12-04T23:15:43.442" v="1"/>
          <pc:sldLayoutMkLst>
            <pc:docMk/>
            <pc:sldMasterMk cId="567795632" sldId="2147483685"/>
            <pc:sldLayoutMk cId="1568173272" sldId="2147483684"/>
          </pc:sldLayoutMkLst>
        </pc:sldLayoutChg>
      </pc:sldMasterChg>
      <pc:sldMasterChg chg="add del addSldLayout delSldLayout">
        <pc:chgData name="Michael A Morrey" userId="S::mamorrey@syr.edu::386b53fc-0d3f-4ed1-b338-5727ecbf988b" providerId="AD" clId="Web-{0CFE46A9-DA85-4C72-A401-6D7E4C1C4CDF}" dt="2022-12-04T23:16:07.771" v="3"/>
        <pc:sldMasterMkLst>
          <pc:docMk/>
          <pc:sldMasterMk cId="1250755513" sldId="2147483698"/>
        </pc:sldMasterMkLst>
        <pc:sldLayoutChg chg="add del">
          <pc:chgData name="Michael A Morrey" userId="S::mamorrey@syr.edu::386b53fc-0d3f-4ed1-b338-5727ecbf988b" providerId="AD" clId="Web-{0CFE46A9-DA85-4C72-A401-6D7E4C1C4CDF}" dt="2022-12-04T23:16:07.771" v="3"/>
          <pc:sldLayoutMkLst>
            <pc:docMk/>
            <pc:sldMasterMk cId="1250755513" sldId="2147483698"/>
            <pc:sldLayoutMk cId="1426342695" sldId="2147483687"/>
          </pc:sldLayoutMkLst>
        </pc:sldLayoutChg>
        <pc:sldLayoutChg chg="add del">
          <pc:chgData name="Michael A Morrey" userId="S::mamorrey@syr.edu::386b53fc-0d3f-4ed1-b338-5727ecbf988b" providerId="AD" clId="Web-{0CFE46A9-DA85-4C72-A401-6D7E4C1C4CDF}" dt="2022-12-04T23:16:07.771" v="3"/>
          <pc:sldLayoutMkLst>
            <pc:docMk/>
            <pc:sldMasterMk cId="1250755513" sldId="2147483698"/>
            <pc:sldLayoutMk cId="1085194078" sldId="2147483688"/>
          </pc:sldLayoutMkLst>
        </pc:sldLayoutChg>
        <pc:sldLayoutChg chg="add del">
          <pc:chgData name="Michael A Morrey" userId="S::mamorrey@syr.edu::386b53fc-0d3f-4ed1-b338-5727ecbf988b" providerId="AD" clId="Web-{0CFE46A9-DA85-4C72-A401-6D7E4C1C4CDF}" dt="2022-12-04T23:16:07.771" v="3"/>
          <pc:sldLayoutMkLst>
            <pc:docMk/>
            <pc:sldMasterMk cId="1250755513" sldId="2147483698"/>
            <pc:sldLayoutMk cId="2465471566" sldId="2147483689"/>
          </pc:sldLayoutMkLst>
        </pc:sldLayoutChg>
        <pc:sldLayoutChg chg="add del">
          <pc:chgData name="Michael A Morrey" userId="S::mamorrey@syr.edu::386b53fc-0d3f-4ed1-b338-5727ecbf988b" providerId="AD" clId="Web-{0CFE46A9-DA85-4C72-A401-6D7E4C1C4CDF}" dt="2022-12-04T23:16:07.771" v="3"/>
          <pc:sldLayoutMkLst>
            <pc:docMk/>
            <pc:sldMasterMk cId="1250755513" sldId="2147483698"/>
            <pc:sldLayoutMk cId="1224876880" sldId="2147483690"/>
          </pc:sldLayoutMkLst>
        </pc:sldLayoutChg>
        <pc:sldLayoutChg chg="add del">
          <pc:chgData name="Michael A Morrey" userId="S::mamorrey@syr.edu::386b53fc-0d3f-4ed1-b338-5727ecbf988b" providerId="AD" clId="Web-{0CFE46A9-DA85-4C72-A401-6D7E4C1C4CDF}" dt="2022-12-04T23:16:07.771" v="3"/>
          <pc:sldLayoutMkLst>
            <pc:docMk/>
            <pc:sldMasterMk cId="1250755513" sldId="2147483698"/>
            <pc:sldLayoutMk cId="3666495846" sldId="2147483691"/>
          </pc:sldLayoutMkLst>
        </pc:sldLayoutChg>
        <pc:sldLayoutChg chg="add del">
          <pc:chgData name="Michael A Morrey" userId="S::mamorrey@syr.edu::386b53fc-0d3f-4ed1-b338-5727ecbf988b" providerId="AD" clId="Web-{0CFE46A9-DA85-4C72-A401-6D7E4C1C4CDF}" dt="2022-12-04T23:16:07.771" v="3"/>
          <pc:sldLayoutMkLst>
            <pc:docMk/>
            <pc:sldMasterMk cId="1250755513" sldId="2147483698"/>
            <pc:sldLayoutMk cId="3117025191" sldId="2147483692"/>
          </pc:sldLayoutMkLst>
        </pc:sldLayoutChg>
        <pc:sldLayoutChg chg="add del">
          <pc:chgData name="Michael A Morrey" userId="S::mamorrey@syr.edu::386b53fc-0d3f-4ed1-b338-5727ecbf988b" providerId="AD" clId="Web-{0CFE46A9-DA85-4C72-A401-6D7E4C1C4CDF}" dt="2022-12-04T23:16:07.771" v="3"/>
          <pc:sldLayoutMkLst>
            <pc:docMk/>
            <pc:sldMasterMk cId="1250755513" sldId="2147483698"/>
            <pc:sldLayoutMk cId="398933154" sldId="2147483693"/>
          </pc:sldLayoutMkLst>
        </pc:sldLayoutChg>
        <pc:sldLayoutChg chg="add del">
          <pc:chgData name="Michael A Morrey" userId="S::mamorrey@syr.edu::386b53fc-0d3f-4ed1-b338-5727ecbf988b" providerId="AD" clId="Web-{0CFE46A9-DA85-4C72-A401-6D7E4C1C4CDF}" dt="2022-12-04T23:16:07.771" v="3"/>
          <pc:sldLayoutMkLst>
            <pc:docMk/>
            <pc:sldMasterMk cId="1250755513" sldId="2147483698"/>
            <pc:sldLayoutMk cId="2189163084" sldId="2147483694"/>
          </pc:sldLayoutMkLst>
        </pc:sldLayoutChg>
        <pc:sldLayoutChg chg="add del">
          <pc:chgData name="Michael A Morrey" userId="S::mamorrey@syr.edu::386b53fc-0d3f-4ed1-b338-5727ecbf988b" providerId="AD" clId="Web-{0CFE46A9-DA85-4C72-A401-6D7E4C1C4CDF}" dt="2022-12-04T23:16:07.771" v="3"/>
          <pc:sldLayoutMkLst>
            <pc:docMk/>
            <pc:sldMasterMk cId="1250755513" sldId="2147483698"/>
            <pc:sldLayoutMk cId="2717629493" sldId="2147483695"/>
          </pc:sldLayoutMkLst>
        </pc:sldLayoutChg>
        <pc:sldLayoutChg chg="add del">
          <pc:chgData name="Michael A Morrey" userId="S::mamorrey@syr.edu::386b53fc-0d3f-4ed1-b338-5727ecbf988b" providerId="AD" clId="Web-{0CFE46A9-DA85-4C72-A401-6D7E4C1C4CDF}" dt="2022-12-04T23:16:07.771" v="3"/>
          <pc:sldLayoutMkLst>
            <pc:docMk/>
            <pc:sldMasterMk cId="1250755513" sldId="2147483698"/>
            <pc:sldLayoutMk cId="4159323546" sldId="2147483696"/>
          </pc:sldLayoutMkLst>
        </pc:sldLayoutChg>
        <pc:sldLayoutChg chg="add del">
          <pc:chgData name="Michael A Morrey" userId="S::mamorrey@syr.edu::386b53fc-0d3f-4ed1-b338-5727ecbf988b" providerId="AD" clId="Web-{0CFE46A9-DA85-4C72-A401-6D7E4C1C4CDF}" dt="2022-12-04T23:16:07.771" v="3"/>
          <pc:sldLayoutMkLst>
            <pc:docMk/>
            <pc:sldMasterMk cId="1250755513" sldId="2147483698"/>
            <pc:sldLayoutMk cId="470552787" sldId="2147483697"/>
          </pc:sldLayoutMkLst>
        </pc:sldLayoutChg>
      </pc:sldMasterChg>
      <pc:sldMasterChg chg="add del addSldLayout delSldLayout modSldLayout">
        <pc:chgData name="Michael A Morrey" userId="S::mamorrey@syr.edu::386b53fc-0d3f-4ed1-b338-5727ecbf988b" providerId="AD" clId="Web-{0CFE46A9-DA85-4C72-A401-6D7E4C1C4CDF}" dt="2022-12-04T23:16:09.536" v="4"/>
        <pc:sldMasterMkLst>
          <pc:docMk/>
          <pc:sldMasterMk cId="3350891461" sldId="2147483699"/>
        </pc:sldMasterMkLst>
        <pc:sldLayoutChg chg="add del mod replId">
          <pc:chgData name="Michael A Morrey" userId="S::mamorrey@syr.edu::386b53fc-0d3f-4ed1-b338-5727ecbf988b" providerId="AD" clId="Web-{0CFE46A9-DA85-4C72-A401-6D7E4C1C4CDF}" dt="2022-12-04T23:16:09.536" v="4"/>
          <pc:sldLayoutMkLst>
            <pc:docMk/>
            <pc:sldMasterMk cId="3350891461" sldId="2147483699"/>
            <pc:sldLayoutMk cId="829866826" sldId="2147483700"/>
          </pc:sldLayoutMkLst>
        </pc:sldLayoutChg>
        <pc:sldLayoutChg chg="add del mod replId">
          <pc:chgData name="Michael A Morrey" userId="S::mamorrey@syr.edu::386b53fc-0d3f-4ed1-b338-5727ecbf988b" providerId="AD" clId="Web-{0CFE46A9-DA85-4C72-A401-6D7E4C1C4CDF}" dt="2022-12-04T23:16:09.536" v="4"/>
          <pc:sldLayoutMkLst>
            <pc:docMk/>
            <pc:sldMasterMk cId="3350891461" sldId="2147483699"/>
            <pc:sldLayoutMk cId="1618810466" sldId="2147483701"/>
          </pc:sldLayoutMkLst>
        </pc:sldLayoutChg>
        <pc:sldLayoutChg chg="add del mod replId">
          <pc:chgData name="Michael A Morrey" userId="S::mamorrey@syr.edu::386b53fc-0d3f-4ed1-b338-5727ecbf988b" providerId="AD" clId="Web-{0CFE46A9-DA85-4C72-A401-6D7E4C1C4CDF}" dt="2022-12-04T23:16:09.536" v="4"/>
          <pc:sldLayoutMkLst>
            <pc:docMk/>
            <pc:sldMasterMk cId="3350891461" sldId="2147483699"/>
            <pc:sldLayoutMk cId="1724477834" sldId="2147483702"/>
          </pc:sldLayoutMkLst>
        </pc:sldLayoutChg>
        <pc:sldLayoutChg chg="add del mod replId">
          <pc:chgData name="Michael A Morrey" userId="S::mamorrey@syr.edu::386b53fc-0d3f-4ed1-b338-5727ecbf988b" providerId="AD" clId="Web-{0CFE46A9-DA85-4C72-A401-6D7E4C1C4CDF}" dt="2022-12-04T23:16:09.536" v="4"/>
          <pc:sldLayoutMkLst>
            <pc:docMk/>
            <pc:sldMasterMk cId="3350891461" sldId="2147483699"/>
            <pc:sldLayoutMk cId="1738352832" sldId="2147483703"/>
          </pc:sldLayoutMkLst>
        </pc:sldLayoutChg>
        <pc:sldLayoutChg chg="add del mod replId">
          <pc:chgData name="Michael A Morrey" userId="S::mamorrey@syr.edu::386b53fc-0d3f-4ed1-b338-5727ecbf988b" providerId="AD" clId="Web-{0CFE46A9-DA85-4C72-A401-6D7E4C1C4CDF}" dt="2022-12-04T23:16:09.536" v="4"/>
          <pc:sldLayoutMkLst>
            <pc:docMk/>
            <pc:sldMasterMk cId="3350891461" sldId="2147483699"/>
            <pc:sldLayoutMk cId="2980657788" sldId="2147483704"/>
          </pc:sldLayoutMkLst>
        </pc:sldLayoutChg>
        <pc:sldLayoutChg chg="add del mod replId">
          <pc:chgData name="Michael A Morrey" userId="S::mamorrey@syr.edu::386b53fc-0d3f-4ed1-b338-5727ecbf988b" providerId="AD" clId="Web-{0CFE46A9-DA85-4C72-A401-6D7E4C1C4CDF}" dt="2022-12-04T23:16:09.536" v="4"/>
          <pc:sldLayoutMkLst>
            <pc:docMk/>
            <pc:sldMasterMk cId="3350891461" sldId="2147483699"/>
            <pc:sldLayoutMk cId="3134924624" sldId="2147483705"/>
          </pc:sldLayoutMkLst>
        </pc:sldLayoutChg>
        <pc:sldLayoutChg chg="add del mod replId">
          <pc:chgData name="Michael A Morrey" userId="S::mamorrey@syr.edu::386b53fc-0d3f-4ed1-b338-5727ecbf988b" providerId="AD" clId="Web-{0CFE46A9-DA85-4C72-A401-6D7E4C1C4CDF}" dt="2022-12-04T23:16:09.536" v="4"/>
          <pc:sldLayoutMkLst>
            <pc:docMk/>
            <pc:sldMasterMk cId="3350891461" sldId="2147483699"/>
            <pc:sldLayoutMk cId="3065929290" sldId="2147483706"/>
          </pc:sldLayoutMkLst>
        </pc:sldLayoutChg>
        <pc:sldLayoutChg chg="add del mod replId">
          <pc:chgData name="Michael A Morrey" userId="S::mamorrey@syr.edu::386b53fc-0d3f-4ed1-b338-5727ecbf988b" providerId="AD" clId="Web-{0CFE46A9-DA85-4C72-A401-6D7E4C1C4CDF}" dt="2022-12-04T23:16:09.536" v="4"/>
          <pc:sldLayoutMkLst>
            <pc:docMk/>
            <pc:sldMasterMk cId="3350891461" sldId="2147483699"/>
            <pc:sldLayoutMk cId="1603257915" sldId="2147483707"/>
          </pc:sldLayoutMkLst>
        </pc:sldLayoutChg>
        <pc:sldLayoutChg chg="add del mod replId">
          <pc:chgData name="Michael A Morrey" userId="S::mamorrey@syr.edu::386b53fc-0d3f-4ed1-b338-5727ecbf988b" providerId="AD" clId="Web-{0CFE46A9-DA85-4C72-A401-6D7E4C1C4CDF}" dt="2022-12-04T23:16:09.536" v="4"/>
          <pc:sldLayoutMkLst>
            <pc:docMk/>
            <pc:sldMasterMk cId="3350891461" sldId="2147483699"/>
            <pc:sldLayoutMk cId="132792395" sldId="2147483708"/>
          </pc:sldLayoutMkLst>
        </pc:sldLayoutChg>
        <pc:sldLayoutChg chg="add del mod replId">
          <pc:chgData name="Michael A Morrey" userId="S::mamorrey@syr.edu::386b53fc-0d3f-4ed1-b338-5727ecbf988b" providerId="AD" clId="Web-{0CFE46A9-DA85-4C72-A401-6D7E4C1C4CDF}" dt="2022-12-04T23:16:09.536" v="4"/>
          <pc:sldLayoutMkLst>
            <pc:docMk/>
            <pc:sldMasterMk cId="3350891461" sldId="2147483699"/>
            <pc:sldLayoutMk cId="3732814262" sldId="2147483709"/>
          </pc:sldLayoutMkLst>
        </pc:sldLayoutChg>
        <pc:sldLayoutChg chg="add del mod replId">
          <pc:chgData name="Michael A Morrey" userId="S::mamorrey@syr.edu::386b53fc-0d3f-4ed1-b338-5727ecbf988b" providerId="AD" clId="Web-{0CFE46A9-DA85-4C72-A401-6D7E4C1C4CDF}" dt="2022-12-04T23:16:09.536" v="4"/>
          <pc:sldLayoutMkLst>
            <pc:docMk/>
            <pc:sldMasterMk cId="3350891461" sldId="2147483699"/>
            <pc:sldLayoutMk cId="1006985516" sldId="2147483710"/>
          </pc:sldLayoutMkLst>
        </pc:sldLayoutChg>
      </pc:sldMasterChg>
      <pc:sldMasterChg chg="add del addSldLayout delSldLayout modSldLayout">
        <pc:chgData name="Michael A Morrey" userId="S::mamorrey@syr.edu::386b53fc-0d3f-4ed1-b338-5727ecbf988b" providerId="AD" clId="Web-{0CFE46A9-DA85-4C72-A401-6D7E4C1C4CDF}" dt="2022-12-04T23:16:12.864" v="5"/>
        <pc:sldMasterMkLst>
          <pc:docMk/>
          <pc:sldMasterMk cId="4230305895" sldId="2147483711"/>
        </pc:sldMasterMkLst>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1821912457" sldId="2147483712"/>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418861405" sldId="2147483713"/>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3438688254" sldId="2147483714"/>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1783954558" sldId="2147483715"/>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2844240846" sldId="2147483716"/>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780195076" sldId="2147483717"/>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3856885443" sldId="2147483718"/>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700943197" sldId="2147483719"/>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2011774290" sldId="2147483720"/>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2316654362" sldId="2147483721"/>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46010671" sldId="2147483722"/>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3475257891" sldId="2147483723"/>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229721276" sldId="2147483724"/>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3500075099" sldId="2147483725"/>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512284223" sldId="2147483726"/>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4154711032" sldId="2147483727"/>
          </pc:sldLayoutMkLst>
        </pc:sldLayoutChg>
        <pc:sldLayoutChg chg="add del mod replId">
          <pc:chgData name="Michael A Morrey" userId="S::mamorrey@syr.edu::386b53fc-0d3f-4ed1-b338-5727ecbf988b" providerId="AD" clId="Web-{0CFE46A9-DA85-4C72-A401-6D7E4C1C4CDF}" dt="2022-12-04T23:16:12.864" v="5"/>
          <pc:sldLayoutMkLst>
            <pc:docMk/>
            <pc:sldMasterMk cId="4230305895" sldId="2147483711"/>
            <pc:sldLayoutMk cId="2326428881" sldId="2147483728"/>
          </pc:sldLayoutMkLst>
        </pc:sldLayoutChg>
      </pc:sldMasterChg>
      <pc:sldMasterChg chg="add addSldLayout modSldLayout">
        <pc:chgData name="Michael A Morrey" userId="S::mamorrey@syr.edu::386b53fc-0d3f-4ed1-b338-5727ecbf988b" providerId="AD" clId="Web-{0CFE46A9-DA85-4C72-A401-6D7E4C1C4CDF}" dt="2022-12-04T23:16:12.864" v="5"/>
        <pc:sldMasterMkLst>
          <pc:docMk/>
          <pc:sldMasterMk cId="950131321" sldId="2147483729"/>
        </pc:sldMasterMkLst>
        <pc:sldLayoutChg chg="add mod replId">
          <pc:chgData name="Michael A Morrey" userId="S::mamorrey@syr.edu::386b53fc-0d3f-4ed1-b338-5727ecbf988b" providerId="AD" clId="Web-{0CFE46A9-DA85-4C72-A401-6D7E4C1C4CDF}" dt="2022-12-04T23:16:12.864" v="5"/>
          <pc:sldLayoutMkLst>
            <pc:docMk/>
            <pc:sldMasterMk cId="950131321" sldId="2147483729"/>
            <pc:sldLayoutMk cId="2099663397" sldId="2147483730"/>
          </pc:sldLayoutMkLst>
        </pc:sldLayoutChg>
        <pc:sldLayoutChg chg="add mod replId">
          <pc:chgData name="Michael A Morrey" userId="S::mamorrey@syr.edu::386b53fc-0d3f-4ed1-b338-5727ecbf988b" providerId="AD" clId="Web-{0CFE46A9-DA85-4C72-A401-6D7E4C1C4CDF}" dt="2022-12-04T23:16:12.864" v="5"/>
          <pc:sldLayoutMkLst>
            <pc:docMk/>
            <pc:sldMasterMk cId="950131321" sldId="2147483729"/>
            <pc:sldLayoutMk cId="1539658071" sldId="2147483731"/>
          </pc:sldLayoutMkLst>
        </pc:sldLayoutChg>
        <pc:sldLayoutChg chg="add mod replId">
          <pc:chgData name="Michael A Morrey" userId="S::mamorrey@syr.edu::386b53fc-0d3f-4ed1-b338-5727ecbf988b" providerId="AD" clId="Web-{0CFE46A9-DA85-4C72-A401-6D7E4C1C4CDF}" dt="2022-12-04T23:16:12.864" v="5"/>
          <pc:sldLayoutMkLst>
            <pc:docMk/>
            <pc:sldMasterMk cId="950131321" sldId="2147483729"/>
            <pc:sldLayoutMk cId="3130228098" sldId="2147483732"/>
          </pc:sldLayoutMkLst>
        </pc:sldLayoutChg>
        <pc:sldLayoutChg chg="add mod replId">
          <pc:chgData name="Michael A Morrey" userId="S::mamorrey@syr.edu::386b53fc-0d3f-4ed1-b338-5727ecbf988b" providerId="AD" clId="Web-{0CFE46A9-DA85-4C72-A401-6D7E4C1C4CDF}" dt="2022-12-04T23:16:12.864" v="5"/>
          <pc:sldLayoutMkLst>
            <pc:docMk/>
            <pc:sldMasterMk cId="950131321" sldId="2147483729"/>
            <pc:sldLayoutMk cId="3353725740" sldId="2147483733"/>
          </pc:sldLayoutMkLst>
        </pc:sldLayoutChg>
        <pc:sldLayoutChg chg="add mod replId">
          <pc:chgData name="Michael A Morrey" userId="S::mamorrey@syr.edu::386b53fc-0d3f-4ed1-b338-5727ecbf988b" providerId="AD" clId="Web-{0CFE46A9-DA85-4C72-A401-6D7E4C1C4CDF}" dt="2022-12-04T23:16:12.864" v="5"/>
          <pc:sldLayoutMkLst>
            <pc:docMk/>
            <pc:sldMasterMk cId="950131321" sldId="2147483729"/>
            <pc:sldLayoutMk cId="2407124834" sldId="2147483734"/>
          </pc:sldLayoutMkLst>
        </pc:sldLayoutChg>
        <pc:sldLayoutChg chg="add mod replId">
          <pc:chgData name="Michael A Morrey" userId="S::mamorrey@syr.edu::386b53fc-0d3f-4ed1-b338-5727ecbf988b" providerId="AD" clId="Web-{0CFE46A9-DA85-4C72-A401-6D7E4C1C4CDF}" dt="2022-12-04T23:16:12.864" v="5"/>
          <pc:sldLayoutMkLst>
            <pc:docMk/>
            <pc:sldMasterMk cId="950131321" sldId="2147483729"/>
            <pc:sldLayoutMk cId="1980260515" sldId="2147483735"/>
          </pc:sldLayoutMkLst>
        </pc:sldLayoutChg>
        <pc:sldLayoutChg chg="add mod replId">
          <pc:chgData name="Michael A Morrey" userId="S::mamorrey@syr.edu::386b53fc-0d3f-4ed1-b338-5727ecbf988b" providerId="AD" clId="Web-{0CFE46A9-DA85-4C72-A401-6D7E4C1C4CDF}" dt="2022-12-04T23:16:12.864" v="5"/>
          <pc:sldLayoutMkLst>
            <pc:docMk/>
            <pc:sldMasterMk cId="950131321" sldId="2147483729"/>
            <pc:sldLayoutMk cId="2387836445" sldId="2147483736"/>
          </pc:sldLayoutMkLst>
        </pc:sldLayoutChg>
        <pc:sldLayoutChg chg="add mod replId">
          <pc:chgData name="Michael A Morrey" userId="S::mamorrey@syr.edu::386b53fc-0d3f-4ed1-b338-5727ecbf988b" providerId="AD" clId="Web-{0CFE46A9-DA85-4C72-A401-6D7E4C1C4CDF}" dt="2022-12-04T23:16:12.864" v="5"/>
          <pc:sldLayoutMkLst>
            <pc:docMk/>
            <pc:sldMasterMk cId="950131321" sldId="2147483729"/>
            <pc:sldLayoutMk cId="2714807204" sldId="2147483737"/>
          </pc:sldLayoutMkLst>
        </pc:sldLayoutChg>
        <pc:sldLayoutChg chg="add mod replId">
          <pc:chgData name="Michael A Morrey" userId="S::mamorrey@syr.edu::386b53fc-0d3f-4ed1-b338-5727ecbf988b" providerId="AD" clId="Web-{0CFE46A9-DA85-4C72-A401-6D7E4C1C4CDF}" dt="2022-12-04T23:16:12.864" v="5"/>
          <pc:sldLayoutMkLst>
            <pc:docMk/>
            <pc:sldMasterMk cId="950131321" sldId="2147483729"/>
            <pc:sldLayoutMk cId="2136977705" sldId="2147483738"/>
          </pc:sldLayoutMkLst>
        </pc:sldLayoutChg>
        <pc:sldLayoutChg chg="add mod replId">
          <pc:chgData name="Michael A Morrey" userId="S::mamorrey@syr.edu::386b53fc-0d3f-4ed1-b338-5727ecbf988b" providerId="AD" clId="Web-{0CFE46A9-DA85-4C72-A401-6D7E4C1C4CDF}" dt="2022-12-04T23:16:12.864" v="5"/>
          <pc:sldLayoutMkLst>
            <pc:docMk/>
            <pc:sldMasterMk cId="950131321" sldId="2147483729"/>
            <pc:sldLayoutMk cId="1452129596" sldId="2147483739"/>
          </pc:sldLayoutMkLst>
        </pc:sldLayoutChg>
        <pc:sldLayoutChg chg="add mod replId">
          <pc:chgData name="Michael A Morrey" userId="S::mamorrey@syr.edu::386b53fc-0d3f-4ed1-b338-5727ecbf988b" providerId="AD" clId="Web-{0CFE46A9-DA85-4C72-A401-6D7E4C1C4CDF}" dt="2022-12-04T23:16:12.864" v="5"/>
          <pc:sldLayoutMkLst>
            <pc:docMk/>
            <pc:sldMasterMk cId="950131321" sldId="2147483729"/>
            <pc:sldLayoutMk cId="1958940356" sldId="2147483740"/>
          </pc:sldLayoutMkLst>
        </pc:sldLayoutChg>
      </pc:sldMasterChg>
    </pc:docChg>
  </pc:docChgLst>
  <pc:docChgLst>
    <pc:chgData name="Michael A Morrey" userId="S::mamorrey@syr.edu::386b53fc-0d3f-4ed1-b338-5727ecbf988b" providerId="AD" clId="Web-{BF67F774-4B42-F007-817F-952DC885588E}"/>
    <pc:docChg chg="addSld delSld modSld addMainMaster delMainMaster modMainMaster">
      <pc:chgData name="Michael A Morrey" userId="S::mamorrey@syr.edu::386b53fc-0d3f-4ed1-b338-5727ecbf988b" providerId="AD" clId="Web-{BF67F774-4B42-F007-817F-952DC885588E}" dt="2022-12-06T08:09:47.199" v="11683" actId="1076"/>
      <pc:docMkLst>
        <pc:docMk/>
      </pc:docMkLst>
      <pc:sldChg chg="addSp delSp modSp mod setBg modClrScheme chgLayout">
        <pc:chgData name="Michael A Morrey" userId="S::mamorrey@syr.edu::386b53fc-0d3f-4ed1-b338-5727ecbf988b" providerId="AD" clId="Web-{BF67F774-4B42-F007-817F-952DC885588E}" dt="2022-12-06T05:17:44.279" v="4885" actId="1076"/>
        <pc:sldMkLst>
          <pc:docMk/>
          <pc:sldMk cId="2219049542" sldId="257"/>
        </pc:sldMkLst>
        <pc:spChg chg="mod ord">
          <ac:chgData name="Michael A Morrey" userId="S::mamorrey@syr.edu::386b53fc-0d3f-4ed1-b338-5727ecbf988b" providerId="AD" clId="Web-{BF67F774-4B42-F007-817F-952DC885588E}" dt="2022-12-06T00:01:07.785" v="3077" actId="20577"/>
          <ac:spMkLst>
            <pc:docMk/>
            <pc:sldMk cId="2219049542" sldId="257"/>
            <ac:spMk id="2" creationId="{CEEA798A-1127-E05E-454F-445BBDAB0D79}"/>
          </ac:spMkLst>
        </pc:spChg>
        <pc:spChg chg="add del mod ord">
          <ac:chgData name="Michael A Morrey" userId="S::mamorrey@syr.edu::386b53fc-0d3f-4ed1-b338-5727ecbf988b" providerId="AD" clId="Web-{BF67F774-4B42-F007-817F-952DC885588E}" dt="2022-12-06T05:09:55.257" v="4515" actId="20577"/>
          <ac:spMkLst>
            <pc:docMk/>
            <pc:sldMk cId="2219049542" sldId="257"/>
            <ac:spMk id="3" creationId="{EDDA6254-2836-EA93-04A5-964E4F75AEFF}"/>
          </ac:spMkLst>
        </pc:spChg>
        <pc:spChg chg="add del mod">
          <ac:chgData name="Michael A Morrey" userId="S::mamorrey@syr.edu::386b53fc-0d3f-4ed1-b338-5727ecbf988b" providerId="AD" clId="Web-{BF67F774-4B42-F007-817F-952DC885588E}" dt="2022-12-06T04:42:12.591" v="4022"/>
          <ac:spMkLst>
            <pc:docMk/>
            <pc:sldMk cId="2219049542" sldId="257"/>
            <ac:spMk id="4" creationId="{779E4608-799A-8C0A-24B6-B74DCDDEDEAE}"/>
          </ac:spMkLst>
        </pc:spChg>
        <pc:spChg chg="add mod">
          <ac:chgData name="Michael A Morrey" userId="S::mamorrey@syr.edu::386b53fc-0d3f-4ed1-b338-5727ecbf988b" providerId="AD" clId="Web-{BF67F774-4B42-F007-817F-952DC885588E}" dt="2022-12-06T04:42:06.700" v="4021" actId="20577"/>
          <ac:spMkLst>
            <pc:docMk/>
            <pc:sldMk cId="2219049542" sldId="257"/>
            <ac:spMk id="5" creationId="{2EA371CB-6C42-8EF6-DC49-F62CA30F2238}"/>
          </ac:spMkLst>
        </pc:spChg>
        <pc:spChg chg="add del">
          <ac:chgData name="Michael A Morrey" userId="S::mamorrey@syr.edu::386b53fc-0d3f-4ed1-b338-5727ecbf988b" providerId="AD" clId="Web-{BF67F774-4B42-F007-817F-952DC885588E}" dt="2022-12-05T23:56:21.557" v="3063"/>
          <ac:spMkLst>
            <pc:docMk/>
            <pc:sldMk cId="2219049542" sldId="257"/>
            <ac:spMk id="5" creationId="{88294908-8B00-4F58-BBBA-20F71A40AA9E}"/>
          </ac:spMkLst>
        </pc:spChg>
        <pc:spChg chg="add del">
          <ac:chgData name="Michael A Morrey" userId="S::mamorrey@syr.edu::386b53fc-0d3f-4ed1-b338-5727ecbf988b" providerId="AD" clId="Web-{BF67F774-4B42-F007-817F-952DC885588E}" dt="2022-12-05T23:56:21.557" v="3063"/>
          <ac:spMkLst>
            <pc:docMk/>
            <pc:sldMk cId="2219049542" sldId="257"/>
            <ac:spMk id="6" creationId="{4364C879-1404-4203-8E9D-CC5DE0A621A2}"/>
          </ac:spMkLst>
        </pc:spChg>
        <pc:spChg chg="add del">
          <ac:chgData name="Michael A Morrey" userId="S::mamorrey@syr.edu::386b53fc-0d3f-4ed1-b338-5727ecbf988b" providerId="AD" clId="Web-{BF67F774-4B42-F007-817F-952DC885588E}" dt="2022-12-05T23:56:21.557" v="3063"/>
          <ac:spMkLst>
            <pc:docMk/>
            <pc:sldMk cId="2219049542" sldId="257"/>
            <ac:spMk id="7" creationId="{84617302-4B0D-4351-A6BB-6F0930D943AC}"/>
          </ac:spMkLst>
        </pc:spChg>
        <pc:spChg chg="add del">
          <ac:chgData name="Michael A Morrey" userId="S::mamorrey@syr.edu::386b53fc-0d3f-4ed1-b338-5727ecbf988b" providerId="AD" clId="Web-{BF67F774-4B42-F007-817F-952DC885588E}" dt="2022-12-05T23:50:30.280" v="3053"/>
          <ac:spMkLst>
            <pc:docMk/>
            <pc:sldMk cId="2219049542" sldId="257"/>
            <ac:spMk id="8" creationId="{2B566528-1B12-4246-9431-5C2D7D081168}"/>
          </ac:spMkLst>
        </pc:spChg>
        <pc:spChg chg="add mod">
          <ac:chgData name="Michael A Morrey" userId="S::mamorrey@syr.edu::386b53fc-0d3f-4ed1-b338-5727ecbf988b" providerId="AD" clId="Web-{BF67F774-4B42-F007-817F-952DC885588E}" dt="2022-12-06T05:17:44.279" v="4885" actId="1076"/>
          <ac:spMkLst>
            <pc:docMk/>
            <pc:sldMk cId="2219049542" sldId="257"/>
            <ac:spMk id="8" creationId="{39134E71-222C-7B04-08BB-57E3FFAEDF44}"/>
          </ac:spMkLst>
        </pc:spChg>
        <pc:spChg chg="add del">
          <ac:chgData name="Michael A Morrey" userId="S::mamorrey@syr.edu::386b53fc-0d3f-4ed1-b338-5727ecbf988b" providerId="AD" clId="Web-{BF67F774-4B42-F007-817F-952DC885588E}" dt="2022-12-05T23:56:21.557" v="3063"/>
          <ac:spMkLst>
            <pc:docMk/>
            <pc:sldMk cId="2219049542" sldId="257"/>
            <ac:spMk id="9" creationId="{DA2C7802-C2E0-4218-8F89-8DD7CCD2CD1C}"/>
          </ac:spMkLst>
        </pc:spChg>
        <pc:spChg chg="add del">
          <ac:chgData name="Michael A Morrey" userId="S::mamorrey@syr.edu::386b53fc-0d3f-4ed1-b338-5727ecbf988b" providerId="AD" clId="Web-{BF67F774-4B42-F007-817F-952DC885588E}" dt="2022-12-05T23:50:30.280" v="3053"/>
          <ac:spMkLst>
            <pc:docMk/>
            <pc:sldMk cId="2219049542" sldId="257"/>
            <ac:spMk id="10" creationId="{2E80C965-DB6D-4F81-9E9E-B027384D0BD6}"/>
          </ac:spMkLst>
        </pc:spChg>
        <pc:spChg chg="add del">
          <ac:chgData name="Michael A Morrey" userId="S::mamorrey@syr.edu::386b53fc-0d3f-4ed1-b338-5727ecbf988b" providerId="AD" clId="Web-{BF67F774-4B42-F007-817F-952DC885588E}" dt="2022-12-05T23:56:21.557" v="3063"/>
          <ac:spMkLst>
            <pc:docMk/>
            <pc:sldMk cId="2219049542" sldId="257"/>
            <ac:spMk id="11" creationId="{A6D7111A-21E5-4EE9-8A78-10E5530F0116}"/>
          </ac:spMkLst>
        </pc:spChg>
        <pc:spChg chg="add del">
          <ac:chgData name="Michael A Morrey" userId="S::mamorrey@syr.edu::386b53fc-0d3f-4ed1-b338-5727ecbf988b" providerId="AD" clId="Web-{BF67F774-4B42-F007-817F-952DC885588E}" dt="2022-12-05T23:50:30.280" v="3053"/>
          <ac:spMkLst>
            <pc:docMk/>
            <pc:sldMk cId="2219049542" sldId="257"/>
            <ac:spMk id="12" creationId="{A580F890-B085-4E95-96AA-55AEBEC5CE6E}"/>
          </ac:spMkLst>
        </pc:spChg>
        <pc:spChg chg="add mod">
          <ac:chgData name="Michael A Morrey" userId="S::mamorrey@syr.edu::386b53fc-0d3f-4ed1-b338-5727ecbf988b" providerId="AD" clId="Web-{BF67F774-4B42-F007-817F-952DC885588E}" dt="2022-12-06T05:05:19.482" v="4407" actId="20577"/>
          <ac:spMkLst>
            <pc:docMk/>
            <pc:sldMk cId="2219049542" sldId="257"/>
            <ac:spMk id="13" creationId="{7F2587CC-AC76-F1C3-9E43-D7750A37C942}"/>
          </ac:spMkLst>
        </pc:spChg>
        <pc:spChg chg="add del">
          <ac:chgData name="Michael A Morrey" userId="S::mamorrey@syr.edu::386b53fc-0d3f-4ed1-b338-5727ecbf988b" providerId="AD" clId="Web-{BF67F774-4B42-F007-817F-952DC885588E}" dt="2022-12-05T23:50:30.280" v="3053"/>
          <ac:spMkLst>
            <pc:docMk/>
            <pc:sldMk cId="2219049542" sldId="257"/>
            <ac:spMk id="14" creationId="{D3F51FEB-38FB-4F6C-9F7B-2F2AFAB65463}"/>
          </ac:spMkLst>
        </pc:spChg>
        <pc:spChg chg="add del">
          <ac:chgData name="Michael A Morrey" userId="S::mamorrey@syr.edu::386b53fc-0d3f-4ed1-b338-5727ecbf988b" providerId="AD" clId="Web-{BF67F774-4B42-F007-817F-952DC885588E}" dt="2022-12-05T23:50:30.280" v="3053"/>
          <ac:spMkLst>
            <pc:docMk/>
            <pc:sldMk cId="2219049542" sldId="257"/>
            <ac:spMk id="16" creationId="{1E547BA6-BAE0-43BB-A7CA-60F69CE252F0}"/>
          </ac:spMkLst>
        </pc:spChg>
        <pc:spChg chg="add del">
          <ac:chgData name="Michael A Morrey" userId="S::mamorrey@syr.edu::386b53fc-0d3f-4ed1-b338-5727ecbf988b" providerId="AD" clId="Web-{BF67F774-4B42-F007-817F-952DC885588E}" dt="2022-12-05T23:56:21.557" v="3063"/>
          <ac:spMkLst>
            <pc:docMk/>
            <pc:sldMk cId="2219049542" sldId="257"/>
            <ac:spMk id="18" creationId="{A3969E80-A77B-49FC-9122-D89AFD5EE118}"/>
          </ac:spMkLst>
        </pc:spChg>
        <pc:spChg chg="add del">
          <ac:chgData name="Michael A Morrey" userId="S::mamorrey@syr.edu::386b53fc-0d3f-4ed1-b338-5727ecbf988b" providerId="AD" clId="Web-{BF67F774-4B42-F007-817F-952DC885588E}" dt="2022-12-05T23:56:21.557" v="3063"/>
          <ac:spMkLst>
            <pc:docMk/>
            <pc:sldMk cId="2219049542" sldId="257"/>
            <ac:spMk id="20" creationId="{1849CA57-76BD-4CF2-80BA-D7A46A01B7B1}"/>
          </ac:spMkLst>
        </pc:spChg>
        <pc:spChg chg="add del">
          <ac:chgData name="Michael A Morrey" userId="S::mamorrey@syr.edu::386b53fc-0d3f-4ed1-b338-5727ecbf988b" providerId="AD" clId="Web-{BF67F774-4B42-F007-817F-952DC885588E}" dt="2022-12-05T23:56:21.557" v="3063"/>
          <ac:spMkLst>
            <pc:docMk/>
            <pc:sldMk cId="2219049542" sldId="257"/>
            <ac:spMk id="22" creationId="{35E9085E-E730-4768-83D4-6CB7E9897153}"/>
          </ac:spMkLst>
        </pc:spChg>
        <pc:spChg chg="add del">
          <ac:chgData name="Michael A Morrey" userId="S::mamorrey@syr.edu::386b53fc-0d3f-4ed1-b338-5727ecbf988b" providerId="AD" clId="Web-{BF67F774-4B42-F007-817F-952DC885588E}" dt="2022-12-05T23:56:21.557" v="3063"/>
          <ac:spMkLst>
            <pc:docMk/>
            <pc:sldMk cId="2219049542" sldId="257"/>
            <ac:spMk id="24" creationId="{973272FE-A474-4CAE-8CA2-BCC8B476C3F4}"/>
          </ac:spMkLst>
        </pc:spChg>
        <pc:spChg chg="add del">
          <ac:chgData name="Michael A Morrey" userId="S::mamorrey@syr.edu::386b53fc-0d3f-4ed1-b338-5727ecbf988b" providerId="AD" clId="Web-{BF67F774-4B42-F007-817F-952DC885588E}" dt="2022-12-05T23:56:21.557" v="3063"/>
          <ac:spMkLst>
            <pc:docMk/>
            <pc:sldMk cId="2219049542" sldId="257"/>
            <ac:spMk id="26" creationId="{E07981EA-05A6-437C-88D7-B377B92B031D}"/>
          </ac:spMkLst>
        </pc:spChg>
        <pc:spChg chg="add del">
          <ac:chgData name="Michael A Morrey" userId="S::mamorrey@syr.edu::386b53fc-0d3f-4ed1-b338-5727ecbf988b" providerId="AD" clId="Web-{BF67F774-4B42-F007-817F-952DC885588E}" dt="2022-12-05T23:56:21.557" v="3063"/>
          <ac:spMkLst>
            <pc:docMk/>
            <pc:sldMk cId="2219049542" sldId="257"/>
            <ac:spMk id="28" creationId="{15E3C750-986E-4769-B1AE-49289FBEE757}"/>
          </ac:spMkLst>
        </pc:spChg>
        <pc:picChg chg="add mod">
          <ac:chgData name="Michael A Morrey" userId="S::mamorrey@syr.edu::386b53fc-0d3f-4ed1-b338-5727ecbf988b" providerId="AD" clId="Web-{BF67F774-4B42-F007-817F-952DC885588E}" dt="2022-12-06T05:07:25.517" v="4426" actId="1076"/>
          <ac:picMkLst>
            <pc:docMk/>
            <pc:sldMk cId="2219049542" sldId="257"/>
            <ac:picMk id="7" creationId="{EF123EEC-EDB2-DF40-4802-F0F6A8A5FACB}"/>
          </ac:picMkLst>
        </pc:picChg>
      </pc:sldChg>
      <pc:sldChg chg="addSp delSp modSp mod modClrScheme chgLayout">
        <pc:chgData name="Michael A Morrey" userId="S::mamorrey@syr.edu::386b53fc-0d3f-4ed1-b338-5727ecbf988b" providerId="AD" clId="Web-{BF67F774-4B42-F007-817F-952DC885588E}" dt="2022-12-06T04:41:53.668" v="4019"/>
        <pc:sldMkLst>
          <pc:docMk/>
          <pc:sldMk cId="3170434441" sldId="258"/>
        </pc:sldMkLst>
        <pc:spChg chg="mod ord">
          <ac:chgData name="Michael A Morrey" userId="S::mamorrey@syr.edu::386b53fc-0d3f-4ed1-b338-5727ecbf988b" providerId="AD" clId="Web-{BF67F774-4B42-F007-817F-952DC885588E}" dt="2022-12-05T23:54:18.084" v="3061"/>
          <ac:spMkLst>
            <pc:docMk/>
            <pc:sldMk cId="3170434441" sldId="258"/>
            <ac:spMk id="2" creationId="{EC55E596-0B49-315A-770F-9B4B82DFC368}"/>
          </ac:spMkLst>
        </pc:spChg>
        <pc:spChg chg="add mod">
          <ac:chgData name="Michael A Morrey" userId="S::mamorrey@syr.edu::386b53fc-0d3f-4ed1-b338-5727ecbf988b" providerId="AD" clId="Web-{BF67F774-4B42-F007-817F-952DC885588E}" dt="2022-12-06T04:41:53.668" v="4019"/>
          <ac:spMkLst>
            <pc:docMk/>
            <pc:sldMk cId="3170434441" sldId="258"/>
            <ac:spMk id="3" creationId="{8860AD45-F8C1-B5DD-D09E-ADB7EC930741}"/>
          </ac:spMkLst>
        </pc:spChg>
        <pc:spChg chg="add del mod">
          <ac:chgData name="Michael A Morrey" userId="S::mamorrey@syr.edu::386b53fc-0d3f-4ed1-b338-5727ecbf988b" providerId="AD" clId="Web-{BF67F774-4B42-F007-817F-952DC885588E}" dt="2022-12-05T20:41:05.395" v="229"/>
          <ac:spMkLst>
            <pc:docMk/>
            <pc:sldMk cId="3170434441" sldId="258"/>
            <ac:spMk id="11" creationId="{EF53B78E-C359-B6BE-5C8A-AAC9A905C413}"/>
          </ac:spMkLst>
        </pc:spChg>
        <pc:spChg chg="add del mod">
          <ac:chgData name="Michael A Morrey" userId="S::mamorrey@syr.edu::386b53fc-0d3f-4ed1-b338-5727ecbf988b" providerId="AD" clId="Web-{BF67F774-4B42-F007-817F-952DC885588E}" dt="2022-12-05T20:55:45.565" v="651"/>
          <ac:spMkLst>
            <pc:docMk/>
            <pc:sldMk cId="3170434441" sldId="258"/>
            <ac:spMk id="12" creationId="{1F29652A-2189-11E6-37FF-ACB91669672E}"/>
          </ac:spMkLst>
        </pc:spChg>
        <pc:spChg chg="add mod">
          <ac:chgData name="Michael A Morrey" userId="S::mamorrey@syr.edu::386b53fc-0d3f-4ed1-b338-5727ecbf988b" providerId="AD" clId="Web-{BF67F774-4B42-F007-817F-952DC885588E}" dt="2022-12-05T21:14:34.885" v="847" actId="20577"/>
          <ac:spMkLst>
            <pc:docMk/>
            <pc:sldMk cId="3170434441" sldId="258"/>
            <ac:spMk id="13" creationId="{FD729C0D-429E-819C-DAE5-6FCD8FE274EB}"/>
          </ac:spMkLst>
        </pc:spChg>
        <pc:spChg chg="add mod">
          <ac:chgData name="Michael A Morrey" userId="S::mamorrey@syr.edu::386b53fc-0d3f-4ed1-b338-5727ecbf988b" providerId="AD" clId="Web-{BF67F774-4B42-F007-817F-952DC885588E}" dt="2022-12-05T20:57:57.070" v="749" actId="1076"/>
          <ac:spMkLst>
            <pc:docMk/>
            <pc:sldMk cId="3170434441" sldId="258"/>
            <ac:spMk id="14" creationId="{F8161384-06A8-3956-3409-1446A0003E63}"/>
          </ac:spMkLst>
        </pc:spChg>
        <pc:spChg chg="add mod">
          <ac:chgData name="Michael A Morrey" userId="S::mamorrey@syr.edu::386b53fc-0d3f-4ed1-b338-5727ecbf988b" providerId="AD" clId="Web-{BF67F774-4B42-F007-817F-952DC885588E}" dt="2022-12-05T20:57:44.819" v="747" actId="1076"/>
          <ac:spMkLst>
            <pc:docMk/>
            <pc:sldMk cId="3170434441" sldId="258"/>
            <ac:spMk id="16" creationId="{A85AFCE4-8706-D135-67CB-60E6A3997E6D}"/>
          </ac:spMkLst>
        </pc:spChg>
        <pc:spChg chg="mod ord">
          <ac:chgData name="Michael A Morrey" userId="S::mamorrey@syr.edu::386b53fc-0d3f-4ed1-b338-5727ecbf988b" providerId="AD" clId="Web-{BF67F774-4B42-F007-817F-952DC885588E}" dt="2022-12-05T23:54:18.084" v="3061"/>
          <ac:spMkLst>
            <pc:docMk/>
            <pc:sldMk cId="3170434441" sldId="258"/>
            <ac:spMk id="21" creationId="{B0F52906-63CF-9E5B-DC5A-0EF404379554}"/>
          </ac:spMkLst>
        </pc:spChg>
        <pc:spChg chg="add mod">
          <ac:chgData name="Michael A Morrey" userId="S::mamorrey@syr.edu::386b53fc-0d3f-4ed1-b338-5727ecbf988b" providerId="AD" clId="Web-{BF67F774-4B42-F007-817F-952DC885588E}" dt="2022-12-05T23:30:55.771" v="2774" actId="1076"/>
          <ac:spMkLst>
            <pc:docMk/>
            <pc:sldMk cId="3170434441" sldId="258"/>
            <ac:spMk id="22" creationId="{A369CBD1-1DD1-43EB-EE3A-728224FD49BA}"/>
          </ac:spMkLst>
        </pc:spChg>
        <pc:spChg chg="mod">
          <ac:chgData name="Michael A Morrey" userId="S::mamorrey@syr.edu::386b53fc-0d3f-4ed1-b338-5727ecbf988b" providerId="AD" clId="Web-{BF67F774-4B42-F007-817F-952DC885588E}" dt="2022-12-05T23:14:51.020" v="2526" actId="14100"/>
          <ac:spMkLst>
            <pc:docMk/>
            <pc:sldMk cId="3170434441" sldId="258"/>
            <ac:spMk id="23" creationId="{1454D559-457C-3ADC-AF0B-4DE41DEA8FBA}"/>
          </ac:spMkLst>
        </pc:spChg>
        <pc:spChg chg="mod">
          <ac:chgData name="Michael A Morrey" userId="S::mamorrey@syr.edu::386b53fc-0d3f-4ed1-b338-5727ecbf988b" providerId="AD" clId="Web-{BF67F774-4B42-F007-817F-952DC885588E}" dt="2022-12-05T23:26:36.122" v="2714" actId="14100"/>
          <ac:spMkLst>
            <pc:docMk/>
            <pc:sldMk cId="3170434441" sldId="258"/>
            <ac:spMk id="24" creationId="{4E9183D9-F671-433E-FD06-6C23B639007C}"/>
          </ac:spMkLst>
        </pc:spChg>
        <pc:spChg chg="mod">
          <ac:chgData name="Michael A Morrey" userId="S::mamorrey@syr.edu::386b53fc-0d3f-4ed1-b338-5727ecbf988b" providerId="AD" clId="Web-{BF67F774-4B42-F007-817F-952DC885588E}" dt="2022-12-05T23:26:49.529" v="2715" actId="14100"/>
          <ac:spMkLst>
            <pc:docMk/>
            <pc:sldMk cId="3170434441" sldId="258"/>
            <ac:spMk id="25" creationId="{2D2B9552-6841-01A4-A825-08B3D00A8BB9}"/>
          </ac:spMkLst>
        </pc:spChg>
        <pc:spChg chg="mod">
          <ac:chgData name="Michael A Morrey" userId="S::mamorrey@syr.edu::386b53fc-0d3f-4ed1-b338-5727ecbf988b" providerId="AD" clId="Web-{BF67F774-4B42-F007-817F-952DC885588E}" dt="2022-12-05T23:26:54.997" v="2716" actId="14100"/>
          <ac:spMkLst>
            <pc:docMk/>
            <pc:sldMk cId="3170434441" sldId="258"/>
            <ac:spMk id="26" creationId="{65E1448E-4EFB-CE75-1F32-FF6808F2A96A}"/>
          </ac:spMkLst>
        </pc:spChg>
        <pc:spChg chg="mod">
          <ac:chgData name="Michael A Morrey" userId="S::mamorrey@syr.edu::386b53fc-0d3f-4ed1-b338-5727ecbf988b" providerId="AD" clId="Web-{BF67F774-4B42-F007-817F-952DC885588E}" dt="2022-12-05T22:50:41.658" v="2132" actId="1076"/>
          <ac:spMkLst>
            <pc:docMk/>
            <pc:sldMk cId="3170434441" sldId="258"/>
            <ac:spMk id="27" creationId="{D90F3582-D189-F7AE-E00B-3B1BFDB86299}"/>
          </ac:spMkLst>
        </pc:spChg>
        <pc:spChg chg="add mod">
          <ac:chgData name="Michael A Morrey" userId="S::mamorrey@syr.edu::386b53fc-0d3f-4ed1-b338-5727ecbf988b" providerId="AD" clId="Web-{BF67F774-4B42-F007-817F-952DC885588E}" dt="2022-12-05T23:25:03.134" v="2706" actId="20577"/>
          <ac:spMkLst>
            <pc:docMk/>
            <pc:sldMk cId="3170434441" sldId="258"/>
            <ac:spMk id="28" creationId="{15DC5C21-5313-9599-4E93-F2DD2DA36272}"/>
          </ac:spMkLst>
        </pc:spChg>
        <pc:spChg chg="mod">
          <ac:chgData name="Michael A Morrey" userId="S::mamorrey@syr.edu::386b53fc-0d3f-4ed1-b338-5727ecbf988b" providerId="AD" clId="Web-{BF67F774-4B42-F007-817F-952DC885588E}" dt="2022-12-05T22:24:53.700" v="1738" actId="20577"/>
          <ac:spMkLst>
            <pc:docMk/>
            <pc:sldMk cId="3170434441" sldId="258"/>
            <ac:spMk id="30" creationId="{5C9795B9-F5A9-64EE-1BD4-72A3009B8D02}"/>
          </ac:spMkLst>
        </pc:spChg>
        <pc:spChg chg="add mod">
          <ac:chgData name="Michael A Morrey" userId="S::mamorrey@syr.edu::386b53fc-0d3f-4ed1-b338-5727ecbf988b" providerId="AD" clId="Web-{BF67F774-4B42-F007-817F-952DC885588E}" dt="2022-12-05T23:15:06.192" v="2530" actId="1076"/>
          <ac:spMkLst>
            <pc:docMk/>
            <pc:sldMk cId="3170434441" sldId="258"/>
            <ac:spMk id="31" creationId="{85593ED9-8629-02E8-5926-6DD0550C6A5B}"/>
          </ac:spMkLst>
        </pc:spChg>
        <pc:spChg chg="mod">
          <ac:chgData name="Michael A Morrey" userId="S::mamorrey@syr.edu::386b53fc-0d3f-4ed1-b338-5727ecbf988b" providerId="AD" clId="Web-{BF67F774-4B42-F007-817F-952DC885588E}" dt="2022-12-05T23:26:17.590" v="2712" actId="14100"/>
          <ac:spMkLst>
            <pc:docMk/>
            <pc:sldMk cId="3170434441" sldId="258"/>
            <ac:spMk id="33" creationId="{E99E3109-3A1C-C87A-6D01-72FBE4BEA35A}"/>
          </ac:spMkLst>
        </pc:spChg>
        <pc:spChg chg="mod">
          <ac:chgData name="Michael A Morrey" userId="S::mamorrey@syr.edu::386b53fc-0d3f-4ed1-b338-5727ecbf988b" providerId="AD" clId="Web-{BF67F774-4B42-F007-817F-952DC885588E}" dt="2022-12-05T23:14:33.597" v="2522" actId="1076"/>
          <ac:spMkLst>
            <pc:docMk/>
            <pc:sldMk cId="3170434441" sldId="258"/>
            <ac:spMk id="34" creationId="{DF197D20-A8D8-589D-BF33-AE2ADDB6DA70}"/>
          </ac:spMkLst>
        </pc:spChg>
        <pc:spChg chg="mod">
          <ac:chgData name="Michael A Morrey" userId="S::mamorrey@syr.edu::386b53fc-0d3f-4ed1-b338-5727ecbf988b" providerId="AD" clId="Web-{BF67F774-4B42-F007-817F-952DC885588E}" dt="2022-12-05T21:40:01.890" v="1188" actId="20577"/>
          <ac:spMkLst>
            <pc:docMk/>
            <pc:sldMk cId="3170434441" sldId="258"/>
            <ac:spMk id="35" creationId="{26A483AE-BF00-D8F3-AC1D-5055D6CB9C6C}"/>
          </ac:spMkLst>
        </pc:spChg>
        <pc:spChg chg="add mod">
          <ac:chgData name="Michael A Morrey" userId="S::mamorrey@syr.edu::386b53fc-0d3f-4ed1-b338-5727ecbf988b" providerId="AD" clId="Web-{BF67F774-4B42-F007-817F-952DC885588E}" dt="2022-12-05T23:31:07.147" v="2778" actId="1076"/>
          <ac:spMkLst>
            <pc:docMk/>
            <pc:sldMk cId="3170434441" sldId="258"/>
            <ac:spMk id="36" creationId="{D70F7600-17A5-50B6-1459-9290C2CEE487}"/>
          </ac:spMkLst>
        </pc:spChg>
        <pc:spChg chg="add mod">
          <ac:chgData name="Michael A Morrey" userId="S::mamorrey@syr.edu::386b53fc-0d3f-4ed1-b338-5727ecbf988b" providerId="AD" clId="Web-{BF67F774-4B42-F007-817F-952DC885588E}" dt="2022-12-05T23:15:06.255" v="2532" actId="1076"/>
          <ac:spMkLst>
            <pc:docMk/>
            <pc:sldMk cId="3170434441" sldId="258"/>
            <ac:spMk id="38" creationId="{4D0C5AFD-25BF-F2A0-FF62-AA4AF32B88DA}"/>
          </ac:spMkLst>
        </pc:spChg>
        <pc:spChg chg="mod">
          <ac:chgData name="Michael A Morrey" userId="S::mamorrey@syr.edu::386b53fc-0d3f-4ed1-b338-5727ecbf988b" providerId="AD" clId="Web-{BF67F774-4B42-F007-817F-952DC885588E}" dt="2022-12-05T19:57:50.062" v="10"/>
          <ac:spMkLst>
            <pc:docMk/>
            <pc:sldMk cId="3170434441" sldId="258"/>
            <ac:spMk id="39" creationId="{93AD81BB-6414-B0A8-7221-73F837CDCF1E}"/>
          </ac:spMkLst>
        </pc:spChg>
        <pc:spChg chg="add del mod">
          <ac:chgData name="Michael A Morrey" userId="S::mamorrey@syr.edu::386b53fc-0d3f-4ed1-b338-5727ecbf988b" providerId="AD" clId="Web-{BF67F774-4B42-F007-817F-952DC885588E}" dt="2022-12-05T22:29:48.335" v="1757"/>
          <ac:spMkLst>
            <pc:docMk/>
            <pc:sldMk cId="3170434441" sldId="258"/>
            <ac:spMk id="44" creationId="{B45D9C7F-D53F-55E6-099A-ADE2916BA284}"/>
          </ac:spMkLst>
        </pc:spChg>
        <pc:spChg chg="add del mod">
          <ac:chgData name="Michael A Morrey" userId="S::mamorrey@syr.edu::386b53fc-0d3f-4ed1-b338-5727ecbf988b" providerId="AD" clId="Web-{BF67F774-4B42-F007-817F-952DC885588E}" dt="2022-12-05T22:29:48.335" v="1756"/>
          <ac:spMkLst>
            <pc:docMk/>
            <pc:sldMk cId="3170434441" sldId="258"/>
            <ac:spMk id="45" creationId="{B9C535DA-79E6-BCC1-E5D9-203BDD23F2CA}"/>
          </ac:spMkLst>
        </pc:spChg>
        <pc:spChg chg="add mod">
          <ac:chgData name="Michael A Morrey" userId="S::mamorrey@syr.edu::386b53fc-0d3f-4ed1-b338-5727ecbf988b" providerId="AD" clId="Web-{BF67F774-4B42-F007-817F-952DC885588E}" dt="2022-12-05T22:40:28.278" v="1919" actId="1076"/>
          <ac:spMkLst>
            <pc:docMk/>
            <pc:sldMk cId="3170434441" sldId="258"/>
            <ac:spMk id="47" creationId="{9E94859F-9CD9-6CD2-33A2-F3A6BFBFDB4D}"/>
          </ac:spMkLst>
        </pc:spChg>
        <pc:spChg chg="add mod">
          <ac:chgData name="Michael A Morrey" userId="S::mamorrey@syr.edu::386b53fc-0d3f-4ed1-b338-5727ecbf988b" providerId="AD" clId="Web-{BF67F774-4B42-F007-817F-952DC885588E}" dt="2022-12-05T22:41:52.734" v="1942" actId="14100"/>
          <ac:spMkLst>
            <pc:docMk/>
            <pc:sldMk cId="3170434441" sldId="258"/>
            <ac:spMk id="48" creationId="{101E8E92-582B-B074-90C9-27F5627192CB}"/>
          </ac:spMkLst>
        </pc:spChg>
        <pc:spChg chg="add mod">
          <ac:chgData name="Michael A Morrey" userId="S::mamorrey@syr.edu::386b53fc-0d3f-4ed1-b338-5727ecbf988b" providerId="AD" clId="Web-{BF67F774-4B42-F007-817F-952DC885588E}" dt="2022-12-05T22:42:09.500" v="1945" actId="1076"/>
          <ac:spMkLst>
            <pc:docMk/>
            <pc:sldMk cId="3170434441" sldId="258"/>
            <ac:spMk id="49" creationId="{8FDCC207-6828-E665-9F7C-B414F66330CD}"/>
          </ac:spMkLst>
        </pc:spChg>
        <pc:spChg chg="add mod">
          <ac:chgData name="Michael A Morrey" userId="S::mamorrey@syr.edu::386b53fc-0d3f-4ed1-b338-5727ecbf988b" providerId="AD" clId="Web-{BF67F774-4B42-F007-817F-952DC885588E}" dt="2022-12-05T23:12:41.312" v="2465" actId="20577"/>
          <ac:spMkLst>
            <pc:docMk/>
            <pc:sldMk cId="3170434441" sldId="258"/>
            <ac:spMk id="50" creationId="{471D3E8D-E89E-2AF1-457F-CF31F97B9AAA}"/>
          </ac:spMkLst>
        </pc:spChg>
        <pc:spChg chg="add del mod">
          <ac:chgData name="Michael A Morrey" userId="S::mamorrey@syr.edu::386b53fc-0d3f-4ed1-b338-5727ecbf988b" providerId="AD" clId="Web-{BF67F774-4B42-F007-817F-952DC885588E}" dt="2022-12-05T23:09:39.541" v="2343"/>
          <ac:spMkLst>
            <pc:docMk/>
            <pc:sldMk cId="3170434441" sldId="258"/>
            <ac:spMk id="51" creationId="{0F8214D0-73AA-3151-3159-6698E941BD8B}"/>
          </ac:spMkLst>
        </pc:spChg>
        <pc:spChg chg="add del mod">
          <ac:chgData name="Michael A Morrey" userId="S::mamorrey@syr.edu::386b53fc-0d3f-4ed1-b338-5727ecbf988b" providerId="AD" clId="Web-{BF67F774-4B42-F007-817F-952DC885588E}" dt="2022-12-05T23:07:08.020" v="2319"/>
          <ac:spMkLst>
            <pc:docMk/>
            <pc:sldMk cId="3170434441" sldId="258"/>
            <ac:spMk id="56" creationId="{AC15321D-1701-8AEF-D4F4-3ED7F0AB32E6}"/>
          </ac:spMkLst>
        </pc:spChg>
        <pc:spChg chg="add del mod ord">
          <ac:chgData name="Michael A Morrey" userId="S::mamorrey@syr.edu::386b53fc-0d3f-4ed1-b338-5727ecbf988b" providerId="AD" clId="Web-{BF67F774-4B42-F007-817F-952DC885588E}" dt="2022-12-05T23:07:06.864" v="2318"/>
          <ac:spMkLst>
            <pc:docMk/>
            <pc:sldMk cId="3170434441" sldId="258"/>
            <ac:spMk id="57" creationId="{560B3EBB-E22B-D842-CD6D-61200E6DC7C4}"/>
          </ac:spMkLst>
        </pc:spChg>
        <pc:spChg chg="add mod">
          <ac:chgData name="Michael A Morrey" userId="S::mamorrey@syr.edu::386b53fc-0d3f-4ed1-b338-5727ecbf988b" providerId="AD" clId="Web-{BF67F774-4B42-F007-817F-952DC885588E}" dt="2022-12-05T23:13:01.938" v="2470" actId="14100"/>
          <ac:spMkLst>
            <pc:docMk/>
            <pc:sldMk cId="3170434441" sldId="258"/>
            <ac:spMk id="58" creationId="{97D15BCC-01DE-48E8-AFD8-E0F169F12213}"/>
          </ac:spMkLst>
        </pc:spChg>
        <pc:spChg chg="mod">
          <ac:chgData name="Michael A Morrey" userId="S::mamorrey@syr.edu::386b53fc-0d3f-4ed1-b338-5727ecbf988b" providerId="AD" clId="Web-{BF67F774-4B42-F007-817F-952DC885588E}" dt="2022-12-05T22:49:56.547" v="2127" actId="1076"/>
          <ac:spMkLst>
            <pc:docMk/>
            <pc:sldMk cId="3170434441" sldId="258"/>
            <ac:spMk id="59" creationId="{48530AF9-CCFA-DA3A-783C-D4D7787F46A5}"/>
          </ac:spMkLst>
        </pc:spChg>
        <pc:spChg chg="add mod">
          <ac:chgData name="Michael A Morrey" userId="S::mamorrey@syr.edu::386b53fc-0d3f-4ed1-b338-5727ecbf988b" providerId="AD" clId="Web-{BF67F774-4B42-F007-817F-952DC885588E}" dt="2022-12-05T23:13:15.298" v="2475" actId="14100"/>
          <ac:spMkLst>
            <pc:docMk/>
            <pc:sldMk cId="3170434441" sldId="258"/>
            <ac:spMk id="61" creationId="{4FC17250-0E1D-8560-A8F5-8FE658F2AFA8}"/>
          </ac:spMkLst>
        </pc:spChg>
        <pc:spChg chg="mod">
          <ac:chgData name="Michael A Morrey" userId="S::mamorrey@syr.edu::386b53fc-0d3f-4ed1-b338-5727ecbf988b" providerId="AD" clId="Web-{BF67F774-4B42-F007-817F-952DC885588E}" dt="2022-12-05T19:51:59.112" v="7"/>
          <ac:spMkLst>
            <pc:docMk/>
            <pc:sldMk cId="3170434441" sldId="258"/>
            <ac:spMk id="65" creationId="{E61799F1-C392-3368-0088-5066D059E04D}"/>
          </ac:spMkLst>
        </pc:spChg>
        <pc:spChg chg="mod ord">
          <ac:chgData name="Michael A Morrey" userId="S::mamorrey@syr.edu::386b53fc-0d3f-4ed1-b338-5727ecbf988b" providerId="AD" clId="Web-{BF67F774-4B42-F007-817F-952DC885588E}" dt="2022-12-05T21:38:54.919" v="1185"/>
          <ac:spMkLst>
            <pc:docMk/>
            <pc:sldMk cId="3170434441" sldId="258"/>
            <ac:spMk id="66" creationId="{35FB9CEE-8C1E-74D2-24BF-5622630996FB}"/>
          </ac:spMkLst>
        </pc:spChg>
        <pc:spChg chg="mod ord">
          <ac:chgData name="Michael A Morrey" userId="S::mamorrey@syr.edu::386b53fc-0d3f-4ed1-b338-5727ecbf988b" providerId="AD" clId="Web-{BF67F774-4B42-F007-817F-952DC885588E}" dt="2022-12-05T21:38:56.950" v="1186"/>
          <ac:spMkLst>
            <pc:docMk/>
            <pc:sldMk cId="3170434441" sldId="258"/>
            <ac:spMk id="67" creationId="{70B44041-4682-1F61-4E83-8A63439DE630}"/>
          </ac:spMkLst>
        </pc:spChg>
        <pc:spChg chg="add mod">
          <ac:chgData name="Michael A Morrey" userId="S::mamorrey@syr.edu::386b53fc-0d3f-4ed1-b338-5727ecbf988b" providerId="AD" clId="Web-{BF67F774-4B42-F007-817F-952DC885588E}" dt="2022-12-05T23:32:54.572" v="2798" actId="1076"/>
          <ac:spMkLst>
            <pc:docMk/>
            <pc:sldMk cId="3170434441" sldId="258"/>
            <ac:spMk id="68" creationId="{0A5C2B1A-2CE7-6162-CBCD-B0FED02D7BA4}"/>
          </ac:spMkLst>
        </pc:spChg>
        <pc:spChg chg="mod ord">
          <ac:chgData name="Michael A Morrey" userId="S::mamorrey@syr.edu::386b53fc-0d3f-4ed1-b338-5727ecbf988b" providerId="AD" clId="Web-{BF67F774-4B42-F007-817F-952DC885588E}" dt="2022-12-05T23:35:35.593" v="2852" actId="1076"/>
          <ac:spMkLst>
            <pc:docMk/>
            <pc:sldMk cId="3170434441" sldId="258"/>
            <ac:spMk id="73" creationId="{79788EC7-B15C-A0EB-74CE-C821B15494AE}"/>
          </ac:spMkLst>
        </pc:spChg>
        <pc:spChg chg="mod">
          <ac:chgData name="Michael A Morrey" userId="S::mamorrey@syr.edu::386b53fc-0d3f-4ed1-b338-5727ecbf988b" providerId="AD" clId="Web-{BF67F774-4B42-F007-817F-952DC885588E}" dt="2022-12-05T19:51:56.831" v="6"/>
          <ac:spMkLst>
            <pc:docMk/>
            <pc:sldMk cId="3170434441" sldId="258"/>
            <ac:spMk id="76" creationId="{9A36E760-FB93-1972-BCD1-0BE862BD1CDB}"/>
          </ac:spMkLst>
        </pc:spChg>
        <pc:spChg chg="mod">
          <ac:chgData name="Michael A Morrey" userId="S::mamorrey@syr.edu::386b53fc-0d3f-4ed1-b338-5727ecbf988b" providerId="AD" clId="Web-{BF67F774-4B42-F007-817F-952DC885588E}" dt="2022-12-05T19:51:53.971" v="5"/>
          <ac:spMkLst>
            <pc:docMk/>
            <pc:sldMk cId="3170434441" sldId="258"/>
            <ac:spMk id="77" creationId="{432A93C6-04CB-DACB-BB68-5374F46E0CFB}"/>
          </ac:spMkLst>
        </pc:spChg>
        <pc:spChg chg="mod">
          <ac:chgData name="Michael A Morrey" userId="S::mamorrey@syr.edu::386b53fc-0d3f-4ed1-b338-5727ecbf988b" providerId="AD" clId="Web-{BF67F774-4B42-F007-817F-952DC885588E}" dt="2022-12-05T23:35:29.624" v="2850" actId="1076"/>
          <ac:spMkLst>
            <pc:docMk/>
            <pc:sldMk cId="3170434441" sldId="258"/>
            <ac:spMk id="78" creationId="{736BE87C-B2C0-672D-9DD6-7FAB6A96030D}"/>
          </ac:spMkLst>
        </pc:spChg>
        <pc:spChg chg="add mod">
          <ac:chgData name="Michael A Morrey" userId="S::mamorrey@syr.edu::386b53fc-0d3f-4ed1-b338-5727ecbf988b" providerId="AD" clId="Web-{BF67F774-4B42-F007-817F-952DC885588E}" dt="2022-12-05T23:18:33.090" v="2555" actId="14100"/>
          <ac:spMkLst>
            <pc:docMk/>
            <pc:sldMk cId="3170434441" sldId="258"/>
            <ac:spMk id="79" creationId="{14FFA18B-609E-A26D-56C6-428927DBC9A5}"/>
          </ac:spMkLst>
        </pc:spChg>
        <pc:spChg chg="add mod">
          <ac:chgData name="Michael A Morrey" userId="S::mamorrey@syr.edu::386b53fc-0d3f-4ed1-b338-5727ecbf988b" providerId="AD" clId="Web-{BF67F774-4B42-F007-817F-952DC885588E}" dt="2022-12-05T23:18:44.043" v="2557" actId="1076"/>
          <ac:spMkLst>
            <pc:docMk/>
            <pc:sldMk cId="3170434441" sldId="258"/>
            <ac:spMk id="80" creationId="{BFE708C5-92D4-7296-7E8C-5AECFD159A10}"/>
          </ac:spMkLst>
        </pc:spChg>
        <pc:spChg chg="mod ord">
          <ac:chgData name="Michael A Morrey" userId="S::mamorrey@syr.edu::386b53fc-0d3f-4ed1-b338-5727ecbf988b" providerId="AD" clId="Web-{BF67F774-4B42-F007-817F-952DC885588E}" dt="2022-12-05T21:25:56.627" v="1014" actId="1076"/>
          <ac:spMkLst>
            <pc:docMk/>
            <pc:sldMk cId="3170434441" sldId="258"/>
            <ac:spMk id="81" creationId="{6682BFB2-34C7-C2F6-D99F-66EBB0612992}"/>
          </ac:spMkLst>
        </pc:spChg>
        <pc:spChg chg="del mod ord">
          <ac:chgData name="Michael A Morrey" userId="S::mamorrey@syr.edu::386b53fc-0d3f-4ed1-b338-5727ecbf988b" providerId="AD" clId="Web-{BF67F774-4B42-F007-817F-952DC885588E}" dt="2022-12-05T20:00:04.770" v="26"/>
          <ac:spMkLst>
            <pc:docMk/>
            <pc:sldMk cId="3170434441" sldId="258"/>
            <ac:spMk id="82" creationId="{1CD09ABB-37B5-51E2-D146-DE165297FAF6}"/>
          </ac:spMkLst>
        </pc:spChg>
        <pc:spChg chg="add mod">
          <ac:chgData name="Michael A Morrey" userId="S::mamorrey@syr.edu::386b53fc-0d3f-4ed1-b338-5727ecbf988b" providerId="AD" clId="Web-{BF67F774-4B42-F007-817F-952DC885588E}" dt="2022-12-05T23:20:14.796" v="2592" actId="20577"/>
          <ac:spMkLst>
            <pc:docMk/>
            <pc:sldMk cId="3170434441" sldId="258"/>
            <ac:spMk id="82" creationId="{87D914D8-E5EC-3C05-D4EF-E0F10DB823B7}"/>
          </ac:spMkLst>
        </pc:spChg>
        <pc:spChg chg="mod">
          <ac:chgData name="Michael A Morrey" userId="S::mamorrey@syr.edu::386b53fc-0d3f-4ed1-b338-5727ecbf988b" providerId="AD" clId="Web-{BF67F774-4B42-F007-817F-952DC885588E}" dt="2022-12-05T19:51:28.486" v="1"/>
          <ac:spMkLst>
            <pc:docMk/>
            <pc:sldMk cId="3170434441" sldId="258"/>
            <ac:spMk id="83" creationId="{26B37557-438E-98A6-EE16-D22AB96005B8}"/>
          </ac:spMkLst>
        </pc:spChg>
        <pc:spChg chg="mod">
          <ac:chgData name="Michael A Morrey" userId="S::mamorrey@syr.edu::386b53fc-0d3f-4ed1-b338-5727ecbf988b" providerId="AD" clId="Web-{BF67F774-4B42-F007-817F-952DC885588E}" dt="2022-12-05T19:51:12.173" v="0"/>
          <ac:spMkLst>
            <pc:docMk/>
            <pc:sldMk cId="3170434441" sldId="258"/>
            <ac:spMk id="84" creationId="{6AACC41A-384B-B7A5-7988-3E7BD7D99A4E}"/>
          </ac:spMkLst>
        </pc:spChg>
        <pc:spChg chg="mod">
          <ac:chgData name="Michael A Morrey" userId="S::mamorrey@syr.edu::386b53fc-0d3f-4ed1-b338-5727ecbf988b" providerId="AD" clId="Web-{BF67F774-4B42-F007-817F-952DC885588E}" dt="2022-12-05T19:51:35.017" v="2"/>
          <ac:spMkLst>
            <pc:docMk/>
            <pc:sldMk cId="3170434441" sldId="258"/>
            <ac:spMk id="85" creationId="{07689491-6E20-9B42-02A1-67E729319D89}"/>
          </ac:spMkLst>
        </pc:spChg>
        <pc:spChg chg="add mod">
          <ac:chgData name="Michael A Morrey" userId="S::mamorrey@syr.edu::386b53fc-0d3f-4ed1-b338-5727ecbf988b" providerId="AD" clId="Web-{BF67F774-4B42-F007-817F-952DC885588E}" dt="2022-12-05T23:24:04.726" v="2704" actId="14100"/>
          <ac:spMkLst>
            <pc:docMk/>
            <pc:sldMk cId="3170434441" sldId="258"/>
            <ac:spMk id="86" creationId="{062D89DA-C028-2D4C-7921-C46A079F4098}"/>
          </ac:spMkLst>
        </pc:spChg>
        <pc:spChg chg="add del mod">
          <ac:chgData name="Michael A Morrey" userId="S::mamorrey@syr.edu::386b53fc-0d3f-4ed1-b338-5727ecbf988b" providerId="AD" clId="Web-{BF67F774-4B42-F007-817F-952DC885588E}" dt="2022-12-05T23:28:08.859" v="2728"/>
          <ac:spMkLst>
            <pc:docMk/>
            <pc:sldMk cId="3170434441" sldId="258"/>
            <ac:spMk id="89" creationId="{B3171FD1-3EDB-5F93-4393-F38D92AE0A69}"/>
          </ac:spMkLst>
        </pc:spChg>
        <pc:spChg chg="add del mod">
          <ac:chgData name="Michael A Morrey" userId="S::mamorrey@syr.edu::386b53fc-0d3f-4ed1-b338-5727ecbf988b" providerId="AD" clId="Web-{BF67F774-4B42-F007-817F-952DC885588E}" dt="2022-12-05T23:28:08.859" v="2727"/>
          <ac:spMkLst>
            <pc:docMk/>
            <pc:sldMk cId="3170434441" sldId="258"/>
            <ac:spMk id="90" creationId="{5C953F44-AB0B-FCC5-CAF0-36EB9AB90732}"/>
          </ac:spMkLst>
        </pc:spChg>
        <pc:spChg chg="add del">
          <ac:chgData name="Michael A Morrey" userId="S::mamorrey@syr.edu::386b53fc-0d3f-4ed1-b338-5727ecbf988b" providerId="AD" clId="Web-{BF67F774-4B42-F007-817F-952DC885588E}" dt="2022-12-05T23:28:25.188" v="2732"/>
          <ac:spMkLst>
            <pc:docMk/>
            <pc:sldMk cId="3170434441" sldId="258"/>
            <ac:spMk id="91" creationId="{C6DB3A5C-9D1A-32D1-35B2-16DE436929E4}"/>
          </ac:spMkLst>
        </pc:spChg>
        <pc:spChg chg="add del">
          <ac:chgData name="Michael A Morrey" userId="S::mamorrey@syr.edu::386b53fc-0d3f-4ed1-b338-5727ecbf988b" providerId="AD" clId="Web-{BF67F774-4B42-F007-817F-952DC885588E}" dt="2022-12-05T23:28:25.188" v="2731"/>
          <ac:spMkLst>
            <pc:docMk/>
            <pc:sldMk cId="3170434441" sldId="258"/>
            <ac:spMk id="92" creationId="{E49379CF-00A9-815C-0A2A-8EBE89E9C3A4}"/>
          </ac:spMkLst>
        </pc:spChg>
        <pc:spChg chg="add del mod">
          <ac:chgData name="Michael A Morrey" userId="S::mamorrey@syr.edu::386b53fc-0d3f-4ed1-b338-5727ecbf988b" providerId="AD" clId="Web-{BF67F774-4B42-F007-817F-952DC885588E}" dt="2022-12-05T23:29:50.722" v="2760"/>
          <ac:spMkLst>
            <pc:docMk/>
            <pc:sldMk cId="3170434441" sldId="258"/>
            <ac:spMk id="93" creationId="{B4C38906-EBC7-C5B0-3595-07A84C112E78}"/>
          </ac:spMkLst>
        </pc:spChg>
        <pc:spChg chg="add del mod">
          <ac:chgData name="Michael A Morrey" userId="S::mamorrey@syr.edu::386b53fc-0d3f-4ed1-b338-5727ecbf988b" providerId="AD" clId="Web-{BF67F774-4B42-F007-817F-952DC885588E}" dt="2022-12-05T23:30:57.974" v="2775"/>
          <ac:spMkLst>
            <pc:docMk/>
            <pc:sldMk cId="3170434441" sldId="258"/>
            <ac:spMk id="94" creationId="{72C69847-941B-E33E-E61B-F1891CFF5A9B}"/>
          </ac:spMkLst>
        </pc:spChg>
        <pc:spChg chg="add del mod">
          <ac:chgData name="Michael A Morrey" userId="S::mamorrey@syr.edu::386b53fc-0d3f-4ed1-b338-5727ecbf988b" providerId="AD" clId="Web-{BF67F774-4B42-F007-817F-952DC885588E}" dt="2022-12-05T23:44:54.909" v="2939"/>
          <ac:spMkLst>
            <pc:docMk/>
            <pc:sldMk cId="3170434441" sldId="258"/>
            <ac:spMk id="95" creationId="{77B1FC7B-C408-185B-2BAC-799122CF949A}"/>
          </ac:spMkLst>
        </pc:spChg>
        <pc:spChg chg="add mod">
          <ac:chgData name="Michael A Morrey" userId="S::mamorrey@syr.edu::386b53fc-0d3f-4ed1-b338-5727ecbf988b" providerId="AD" clId="Web-{BF67F774-4B42-F007-817F-952DC885588E}" dt="2022-12-05T23:32:05.742" v="2796" actId="1076"/>
          <ac:spMkLst>
            <pc:docMk/>
            <pc:sldMk cId="3170434441" sldId="258"/>
            <ac:spMk id="96" creationId="{9143E42C-5D4C-C656-CF1A-9BD297D1FEE3}"/>
          </ac:spMkLst>
        </pc:spChg>
        <pc:spChg chg="add">
          <ac:chgData name="Michael A Morrey" userId="S::mamorrey@syr.edu::386b53fc-0d3f-4ed1-b338-5727ecbf988b" providerId="AD" clId="Web-{BF67F774-4B42-F007-817F-952DC885588E}" dt="2022-12-05T23:33:17.323" v="2801"/>
          <ac:spMkLst>
            <pc:docMk/>
            <pc:sldMk cId="3170434441" sldId="258"/>
            <ac:spMk id="97" creationId="{69379C74-0C41-B880-30E7-A3EC210E9F65}"/>
          </ac:spMkLst>
        </pc:spChg>
        <pc:spChg chg="add mod">
          <ac:chgData name="Michael A Morrey" userId="S::mamorrey@syr.edu::386b53fc-0d3f-4ed1-b338-5727ecbf988b" providerId="AD" clId="Web-{BF67F774-4B42-F007-817F-952DC885588E}" dt="2022-12-05T23:34:04.934" v="2828"/>
          <ac:spMkLst>
            <pc:docMk/>
            <pc:sldMk cId="3170434441" sldId="258"/>
            <ac:spMk id="98" creationId="{6602720D-60AE-7867-6A54-C15C44752B5F}"/>
          </ac:spMkLst>
        </pc:spChg>
        <pc:spChg chg="add mod">
          <ac:chgData name="Michael A Morrey" userId="S::mamorrey@syr.edu::386b53fc-0d3f-4ed1-b338-5727ecbf988b" providerId="AD" clId="Web-{BF67F774-4B42-F007-817F-952DC885588E}" dt="2022-12-05T23:34:32.029" v="2849" actId="20577"/>
          <ac:spMkLst>
            <pc:docMk/>
            <pc:sldMk cId="3170434441" sldId="258"/>
            <ac:spMk id="99" creationId="{FD0C3DF9-2D58-0E7B-B7B4-9E290796A7EB}"/>
          </ac:spMkLst>
        </pc:spChg>
        <pc:spChg chg="add">
          <ac:chgData name="Michael A Morrey" userId="S::mamorrey@syr.edu::386b53fc-0d3f-4ed1-b338-5727ecbf988b" providerId="AD" clId="Web-{BF67F774-4B42-F007-817F-952DC885588E}" dt="2022-12-05T23:39:57.805" v="2885"/>
          <ac:spMkLst>
            <pc:docMk/>
            <pc:sldMk cId="3170434441" sldId="258"/>
            <ac:spMk id="102" creationId="{D5AE5976-2EA7-0931-7186-6A17447D9D41}"/>
          </ac:spMkLst>
        </pc:spChg>
        <pc:spChg chg="add mod">
          <ac:chgData name="Michael A Morrey" userId="S::mamorrey@syr.edu::386b53fc-0d3f-4ed1-b338-5727ecbf988b" providerId="AD" clId="Web-{BF67F774-4B42-F007-817F-952DC885588E}" dt="2022-12-05T23:42:44.592" v="2927" actId="1076"/>
          <ac:spMkLst>
            <pc:docMk/>
            <pc:sldMk cId="3170434441" sldId="258"/>
            <ac:spMk id="104" creationId="{C4E1CD69-D645-D1BB-B90A-D7BF1DFAAAAE}"/>
          </ac:spMkLst>
        </pc:spChg>
        <pc:spChg chg="add mod">
          <ac:chgData name="Michael A Morrey" userId="S::mamorrey@syr.edu::386b53fc-0d3f-4ed1-b338-5727ecbf988b" providerId="AD" clId="Web-{BF67F774-4B42-F007-817F-952DC885588E}" dt="2022-12-05T23:44:15.595" v="2935" actId="1076"/>
          <ac:spMkLst>
            <pc:docMk/>
            <pc:sldMk cId="3170434441" sldId="258"/>
            <ac:spMk id="105" creationId="{7AFD1DA0-3028-226B-2F77-716C44CDF1CC}"/>
          </ac:spMkLst>
        </pc:spChg>
        <pc:spChg chg="add mod">
          <ac:chgData name="Michael A Morrey" userId="S::mamorrey@syr.edu::386b53fc-0d3f-4ed1-b338-5727ecbf988b" providerId="AD" clId="Web-{BF67F774-4B42-F007-817F-952DC885588E}" dt="2022-12-05T23:46:11.646" v="2999" actId="14100"/>
          <ac:spMkLst>
            <pc:docMk/>
            <pc:sldMk cId="3170434441" sldId="258"/>
            <ac:spMk id="106" creationId="{11C9488A-37ED-4BAB-45E6-C0670E9EB37E}"/>
          </ac:spMkLst>
        </pc:spChg>
        <pc:spChg chg="add mod">
          <ac:chgData name="Michael A Morrey" userId="S::mamorrey@syr.edu::386b53fc-0d3f-4ed1-b338-5727ecbf988b" providerId="AD" clId="Web-{BF67F774-4B42-F007-817F-952DC885588E}" dt="2022-12-05T23:46:31.475" v="3003" actId="1076"/>
          <ac:spMkLst>
            <pc:docMk/>
            <pc:sldMk cId="3170434441" sldId="258"/>
            <ac:spMk id="107" creationId="{A1E23F0A-0AC2-E272-3BB7-F4F233FB3940}"/>
          </ac:spMkLst>
        </pc:spChg>
        <pc:spChg chg="add mod">
          <ac:chgData name="Michael A Morrey" userId="S::mamorrey@syr.edu::386b53fc-0d3f-4ed1-b338-5727ecbf988b" providerId="AD" clId="Web-{BF67F774-4B42-F007-817F-952DC885588E}" dt="2022-12-05T23:48:04.353" v="3051" actId="14100"/>
          <ac:spMkLst>
            <pc:docMk/>
            <pc:sldMk cId="3170434441" sldId="258"/>
            <ac:spMk id="108" creationId="{C3ED9FD6-C38C-E8D9-1FA2-6160A32DF45B}"/>
          </ac:spMkLst>
        </pc:spChg>
        <pc:spChg chg="add mod">
          <ac:chgData name="Michael A Morrey" userId="S::mamorrey@syr.edu::386b53fc-0d3f-4ed1-b338-5727ecbf988b" providerId="AD" clId="Web-{BF67F774-4B42-F007-817F-952DC885588E}" dt="2022-12-05T23:46:51.303" v="3007" actId="1076"/>
          <ac:spMkLst>
            <pc:docMk/>
            <pc:sldMk cId="3170434441" sldId="258"/>
            <ac:spMk id="109" creationId="{5745F20F-0234-33A3-9B3B-11A90036BFDD}"/>
          </ac:spMkLst>
        </pc:spChg>
        <pc:graphicFrameChg chg="add del mod">
          <ac:chgData name="Michael A Morrey" userId="S::mamorrey@syr.edu::386b53fc-0d3f-4ed1-b338-5727ecbf988b" providerId="AD" clId="Web-{BF67F774-4B42-F007-817F-952DC885588E}" dt="2022-12-05T22:28:18.066" v="1740"/>
          <ac:graphicFrameMkLst>
            <pc:docMk/>
            <pc:sldMk cId="3170434441" sldId="258"/>
            <ac:graphicFrameMk id="42" creationId="{0F95DA2F-FF19-7BFF-80BA-3E5BB63BDDAC}"/>
          </ac:graphicFrameMkLst>
        </pc:graphicFrameChg>
        <pc:picChg chg="add del mod">
          <ac:chgData name="Michael A Morrey" userId="S::mamorrey@syr.edu::386b53fc-0d3f-4ed1-b338-5727ecbf988b" providerId="AD" clId="Web-{BF67F774-4B42-F007-817F-952DC885588E}" dt="2022-12-05T20:32:39.784" v="58"/>
          <ac:picMkLst>
            <pc:docMk/>
            <pc:sldMk cId="3170434441" sldId="258"/>
            <ac:picMk id="3" creationId="{E2C815EC-2AE9-CAD3-F0AC-5D69FD9281E3}"/>
          </ac:picMkLst>
        </pc:picChg>
        <pc:picChg chg="add del mod ord">
          <ac:chgData name="Michael A Morrey" userId="S::mamorrey@syr.edu::386b53fc-0d3f-4ed1-b338-5727ecbf988b" providerId="AD" clId="Web-{BF67F774-4B42-F007-817F-952DC885588E}" dt="2022-12-05T21:17:17.312" v="852"/>
          <ac:picMkLst>
            <pc:docMk/>
            <pc:sldMk cId="3170434441" sldId="258"/>
            <ac:picMk id="4" creationId="{089B8587-FC67-A610-AFA7-1915CAF0CDCB}"/>
          </ac:picMkLst>
        </pc:picChg>
        <pc:picChg chg="add del mod">
          <ac:chgData name="Michael A Morrey" userId="S::mamorrey@syr.edu::386b53fc-0d3f-4ed1-b338-5727ecbf988b" providerId="AD" clId="Web-{BF67F774-4B42-F007-817F-952DC885588E}" dt="2022-12-05T21:23:40.716" v="984"/>
          <ac:picMkLst>
            <pc:docMk/>
            <pc:sldMk cId="3170434441" sldId="258"/>
            <ac:picMk id="17" creationId="{BF02F075-155A-DFF8-9329-920696F374D0}"/>
          </ac:picMkLst>
        </pc:picChg>
        <pc:picChg chg="add mod">
          <ac:chgData name="Michael A Morrey" userId="S::mamorrey@syr.edu::386b53fc-0d3f-4ed1-b338-5727ecbf988b" providerId="AD" clId="Web-{BF67F774-4B42-F007-817F-952DC885588E}" dt="2022-12-05T23:35:32.156" v="2851" actId="1076"/>
          <ac:picMkLst>
            <pc:docMk/>
            <pc:sldMk cId="3170434441" sldId="258"/>
            <ac:picMk id="18" creationId="{8B9E57E5-DF5D-781B-0764-57665EAF14CF}"/>
          </ac:picMkLst>
        </pc:picChg>
        <pc:picChg chg="add del mod">
          <ac:chgData name="Michael A Morrey" userId="S::mamorrey@syr.edu::386b53fc-0d3f-4ed1-b338-5727ecbf988b" providerId="AD" clId="Web-{BF67F774-4B42-F007-817F-952DC885588E}" dt="2022-12-05T21:44:15.992" v="1194"/>
          <ac:picMkLst>
            <pc:docMk/>
            <pc:sldMk cId="3170434441" sldId="258"/>
            <ac:picMk id="19" creationId="{43709B6C-1C4F-EB01-94C9-BEE67C6E5CC0}"/>
          </ac:picMkLst>
        </pc:picChg>
        <pc:picChg chg="add mod">
          <ac:chgData name="Michael A Morrey" userId="S::mamorrey@syr.edu::386b53fc-0d3f-4ed1-b338-5727ecbf988b" providerId="AD" clId="Web-{BF67F774-4B42-F007-817F-952DC885588E}" dt="2022-12-05T23:30:53.474" v="2773" actId="1076"/>
          <ac:picMkLst>
            <pc:docMk/>
            <pc:sldMk cId="3170434441" sldId="258"/>
            <ac:picMk id="20" creationId="{D852051D-BFFB-A015-0D60-E8C707905866}"/>
          </ac:picMkLst>
        </pc:picChg>
        <pc:picChg chg="add mod">
          <ac:chgData name="Michael A Morrey" userId="S::mamorrey@syr.edu::386b53fc-0d3f-4ed1-b338-5727ecbf988b" providerId="AD" clId="Web-{BF67F774-4B42-F007-817F-952DC885588E}" dt="2022-12-05T22:44:04.801" v="1985" actId="1076"/>
          <ac:picMkLst>
            <pc:docMk/>
            <pc:sldMk cId="3170434441" sldId="258"/>
            <ac:picMk id="43" creationId="{ADA8F116-F5AD-CB62-E2BB-3FB992ECA702}"/>
          </ac:picMkLst>
        </pc:picChg>
        <pc:picChg chg="add mod">
          <ac:chgData name="Michael A Morrey" userId="S::mamorrey@syr.edu::386b53fc-0d3f-4ed1-b338-5727ecbf988b" providerId="AD" clId="Web-{BF67F774-4B42-F007-817F-952DC885588E}" dt="2022-12-05T23:33:02.026" v="2799" actId="1076"/>
          <ac:picMkLst>
            <pc:docMk/>
            <pc:sldMk cId="3170434441" sldId="258"/>
            <ac:picMk id="52" creationId="{79F5B59A-F898-1099-0EA6-198C4C77B646}"/>
          </ac:picMkLst>
        </pc:picChg>
        <pc:picChg chg="add mod">
          <ac:chgData name="Michael A Morrey" userId="S::mamorrey@syr.edu::386b53fc-0d3f-4ed1-b338-5727ecbf988b" providerId="AD" clId="Web-{BF67F774-4B42-F007-817F-952DC885588E}" dt="2022-12-05T23:33:02.072" v="2800" actId="1076"/>
          <ac:picMkLst>
            <pc:docMk/>
            <pc:sldMk cId="3170434441" sldId="258"/>
            <ac:picMk id="55" creationId="{6B0E74EA-6919-0C44-F5D1-716019BF2A6D}"/>
          </ac:picMkLst>
        </pc:picChg>
        <pc:picChg chg="mod">
          <ac:chgData name="Michael A Morrey" userId="S::mamorrey@syr.edu::386b53fc-0d3f-4ed1-b338-5727ecbf988b" providerId="AD" clId="Web-{BF67F774-4B42-F007-817F-952DC885588E}" dt="2022-12-05T20:50:08.210" v="543" actId="1076"/>
          <ac:picMkLst>
            <pc:docMk/>
            <pc:sldMk cId="3170434441" sldId="258"/>
            <ac:picMk id="64" creationId="{321C5461-3076-CD77-7312-D52B08A7B6A7}"/>
          </ac:picMkLst>
        </pc:picChg>
        <pc:picChg chg="add mod">
          <ac:chgData name="Michael A Morrey" userId="S::mamorrey@syr.edu::386b53fc-0d3f-4ed1-b338-5727ecbf988b" providerId="AD" clId="Web-{BF67F774-4B42-F007-817F-952DC885588E}" dt="2022-12-05T23:17:43.823" v="2538" actId="1076"/>
          <ac:picMkLst>
            <pc:docMk/>
            <pc:sldMk cId="3170434441" sldId="258"/>
            <ac:picMk id="70" creationId="{A73F316B-615F-433E-B460-1A71AF019F47}"/>
          </ac:picMkLst>
        </pc:picChg>
        <pc:picChg chg="del">
          <ac:chgData name="Michael A Morrey" userId="S::mamorrey@syr.edu::386b53fc-0d3f-4ed1-b338-5727ecbf988b" providerId="AD" clId="Web-{BF67F774-4B42-F007-817F-952DC885588E}" dt="2022-12-05T19:57:56.391" v="11"/>
          <ac:picMkLst>
            <pc:docMk/>
            <pc:sldMk cId="3170434441" sldId="258"/>
            <ac:picMk id="87" creationId="{1CD2403F-F552-6717-8FEF-4A5E5D6A0F60}"/>
          </ac:picMkLst>
        </pc:picChg>
        <pc:picChg chg="add del mod">
          <ac:chgData name="Michael A Morrey" userId="S::mamorrey@syr.edu::386b53fc-0d3f-4ed1-b338-5727ecbf988b" providerId="AD" clId="Web-{BF67F774-4B42-F007-817F-952DC885588E}" dt="2022-12-05T23:32:20.727" v="2797"/>
          <ac:picMkLst>
            <pc:docMk/>
            <pc:sldMk cId="3170434441" sldId="258"/>
            <ac:picMk id="87" creationId="{3C9F3FF2-4F34-1642-E038-1E88D7E90EF8}"/>
          </ac:picMkLst>
        </pc:picChg>
        <pc:picChg chg="add del mod">
          <ac:chgData name="Michael A Morrey" userId="S::mamorrey@syr.edu::386b53fc-0d3f-4ed1-b338-5727ecbf988b" providerId="AD" clId="Web-{BF67F774-4B42-F007-817F-952DC885588E}" dt="2022-12-05T23:30:59.459" v="2776"/>
          <ac:picMkLst>
            <pc:docMk/>
            <pc:sldMk cId="3170434441" sldId="258"/>
            <ac:picMk id="88" creationId="{F35E693B-EA81-7AF7-F937-0665EF86900F}"/>
          </ac:picMkLst>
        </pc:picChg>
        <pc:picChg chg="add mod">
          <ac:chgData name="Michael A Morrey" userId="S::mamorrey@syr.edu::386b53fc-0d3f-4ed1-b338-5727ecbf988b" providerId="AD" clId="Web-{BF67F774-4B42-F007-817F-952DC885588E}" dt="2022-12-05T23:44:12.923" v="2934" actId="1076"/>
          <ac:picMkLst>
            <pc:docMk/>
            <pc:sldMk cId="3170434441" sldId="258"/>
            <ac:picMk id="100" creationId="{16DCCACE-818F-C8B3-8179-9D28042FF14E}"/>
          </ac:picMkLst>
        </pc:picChg>
        <pc:picChg chg="add mod">
          <ac:chgData name="Michael A Morrey" userId="S::mamorrey@syr.edu::386b53fc-0d3f-4ed1-b338-5727ecbf988b" providerId="AD" clId="Web-{BF67F774-4B42-F007-817F-952DC885588E}" dt="2022-12-05T23:43:59.454" v="2933" actId="1076"/>
          <ac:picMkLst>
            <pc:docMk/>
            <pc:sldMk cId="3170434441" sldId="258"/>
            <ac:picMk id="101" creationId="{FB060548-0D1A-ADDF-84DD-BEFDAF1C5258}"/>
          </ac:picMkLst>
        </pc:picChg>
        <pc:picChg chg="add del mod">
          <ac:chgData name="Michael A Morrey" userId="S::mamorrey@syr.edu::386b53fc-0d3f-4ed1-b338-5727ecbf988b" providerId="AD" clId="Web-{BF67F774-4B42-F007-817F-952DC885588E}" dt="2022-12-05T23:40:05.134" v="2887"/>
          <ac:picMkLst>
            <pc:docMk/>
            <pc:sldMk cId="3170434441" sldId="258"/>
            <ac:picMk id="103" creationId="{4F3480CD-A5A9-5E90-564F-3EED3EFCBC63}"/>
          </ac:picMkLst>
        </pc:picChg>
      </pc:sldChg>
      <pc:sldChg chg="new del">
        <pc:chgData name="Michael A Morrey" userId="S::mamorrey@syr.edu::386b53fc-0d3f-4ed1-b338-5727ecbf988b" providerId="AD" clId="Web-{BF67F774-4B42-F007-817F-952DC885588E}" dt="2022-12-06T04:57:46.295" v="4323"/>
        <pc:sldMkLst>
          <pc:docMk/>
          <pc:sldMk cId="3806151813" sldId="259"/>
        </pc:sldMkLst>
      </pc:sldChg>
      <pc:sldChg chg="addSp delSp modSp add replId">
        <pc:chgData name="Michael A Morrey" userId="S::mamorrey@syr.edu::386b53fc-0d3f-4ed1-b338-5727ecbf988b" providerId="AD" clId="Web-{BF67F774-4B42-F007-817F-952DC885588E}" dt="2022-12-06T04:56:25.729" v="4322" actId="20577"/>
        <pc:sldMkLst>
          <pc:docMk/>
          <pc:sldMk cId="3148228487" sldId="260"/>
        </pc:sldMkLst>
        <pc:spChg chg="mod">
          <ac:chgData name="Michael A Morrey" userId="S::mamorrey@syr.edu::386b53fc-0d3f-4ed1-b338-5727ecbf988b" providerId="AD" clId="Web-{BF67F774-4B42-F007-817F-952DC885588E}" dt="2022-12-06T04:56:25.729" v="4322" actId="20577"/>
          <ac:spMkLst>
            <pc:docMk/>
            <pc:sldMk cId="3148228487" sldId="260"/>
            <ac:spMk id="2" creationId="{CEEA798A-1127-E05E-454F-445BBDAB0D79}"/>
          </ac:spMkLst>
        </pc:spChg>
        <pc:spChg chg="del">
          <ac:chgData name="Michael A Morrey" userId="S::mamorrey@syr.edu::386b53fc-0d3f-4ed1-b338-5727ecbf988b" providerId="AD" clId="Web-{BF67F774-4B42-F007-817F-952DC885588E}" dt="2022-12-06T04:43:00.811" v="4041"/>
          <ac:spMkLst>
            <pc:docMk/>
            <pc:sldMk cId="3148228487" sldId="260"/>
            <ac:spMk id="3" creationId="{EDDA6254-2836-EA93-04A5-964E4F75AEFF}"/>
          </ac:spMkLst>
        </pc:spChg>
        <pc:spChg chg="mod">
          <ac:chgData name="Michael A Morrey" userId="S::mamorrey@syr.edu::386b53fc-0d3f-4ed1-b338-5727ecbf988b" providerId="AD" clId="Web-{BF67F774-4B42-F007-817F-952DC885588E}" dt="2022-12-06T04:55:49.744" v="4320" actId="20577"/>
          <ac:spMkLst>
            <pc:docMk/>
            <pc:sldMk cId="3148228487" sldId="260"/>
            <ac:spMk id="5" creationId="{2EA371CB-6C42-8EF6-DC49-F62CA30F2238}"/>
          </ac:spMkLst>
        </pc:spChg>
        <pc:spChg chg="add del mod">
          <ac:chgData name="Michael A Morrey" userId="S::mamorrey@syr.edu::386b53fc-0d3f-4ed1-b338-5727ecbf988b" providerId="AD" clId="Web-{BF67F774-4B42-F007-817F-952DC885588E}" dt="2022-12-06T04:44:06.157" v="4048"/>
          <ac:spMkLst>
            <pc:docMk/>
            <pc:sldMk cId="3148228487" sldId="260"/>
            <ac:spMk id="6" creationId="{8DF2BD66-82CA-F75C-E1BD-405D342247CA}"/>
          </ac:spMkLst>
        </pc:spChg>
        <pc:spChg chg="add mod">
          <ac:chgData name="Michael A Morrey" userId="S::mamorrey@syr.edu::386b53fc-0d3f-4ed1-b338-5727ecbf988b" providerId="AD" clId="Web-{BF67F774-4B42-F007-817F-952DC885588E}" dt="2022-12-06T04:49:11.371" v="4066" actId="1076"/>
          <ac:spMkLst>
            <pc:docMk/>
            <pc:sldMk cId="3148228487" sldId="260"/>
            <ac:spMk id="10" creationId="{DC65BDF5-6E04-0621-F826-A7456B7AC0E0}"/>
          </ac:spMkLst>
        </pc:spChg>
        <pc:spChg chg="add mod">
          <ac:chgData name="Michael A Morrey" userId="S::mamorrey@syr.edu::386b53fc-0d3f-4ed1-b338-5727ecbf988b" providerId="AD" clId="Web-{BF67F774-4B42-F007-817F-952DC885588E}" dt="2022-12-06T04:49:16.637" v="4067" actId="1076"/>
          <ac:spMkLst>
            <pc:docMk/>
            <pc:sldMk cId="3148228487" sldId="260"/>
            <ac:spMk id="12" creationId="{5E56ADE0-5536-E5E3-23C7-8BDABF79E31A}"/>
          </ac:spMkLst>
        </pc:spChg>
        <pc:spChg chg="mod">
          <ac:chgData name="Michael A Morrey" userId="S::mamorrey@syr.edu::386b53fc-0d3f-4ed1-b338-5727ecbf988b" providerId="AD" clId="Web-{BF67F774-4B42-F007-817F-952DC885588E}" dt="2022-12-06T04:42:46.670" v="4040" actId="20577"/>
          <ac:spMkLst>
            <pc:docMk/>
            <pc:sldMk cId="3148228487" sldId="260"/>
            <ac:spMk id="13" creationId="{7F2587CC-AC76-F1C3-9E43-D7750A37C942}"/>
          </ac:spMkLst>
        </pc:spChg>
        <pc:spChg chg="add mod">
          <ac:chgData name="Michael A Morrey" userId="S::mamorrey@syr.edu::386b53fc-0d3f-4ed1-b338-5727ecbf988b" providerId="AD" clId="Web-{BF67F774-4B42-F007-817F-952DC885588E}" dt="2022-12-06T04:55:43.103" v="4314" actId="1076"/>
          <ac:spMkLst>
            <pc:docMk/>
            <pc:sldMk cId="3148228487" sldId="260"/>
            <ac:spMk id="14" creationId="{07FAE0FA-7CEC-9DCF-2948-50DA677CBFBA}"/>
          </ac:spMkLst>
        </pc:spChg>
        <pc:picChg chg="add mod">
          <ac:chgData name="Michael A Morrey" userId="S::mamorrey@syr.edu::386b53fc-0d3f-4ed1-b338-5727ecbf988b" providerId="AD" clId="Web-{BF67F774-4B42-F007-817F-952DC885588E}" dt="2022-12-06T04:49:05.246" v="4065" actId="14100"/>
          <ac:picMkLst>
            <pc:docMk/>
            <pc:sldMk cId="3148228487" sldId="260"/>
            <ac:picMk id="8" creationId="{0F1F00A1-C248-21A2-E63B-8190BD56F1BF}"/>
          </ac:picMkLst>
        </pc:picChg>
      </pc:sldChg>
      <pc:sldChg chg="addSp delSp modSp add mod replId setBg">
        <pc:chgData name="Michael A Morrey" userId="S::mamorrey@syr.edu::386b53fc-0d3f-4ed1-b338-5727ecbf988b" providerId="AD" clId="Web-{BF67F774-4B42-F007-817F-952DC885588E}" dt="2022-12-06T05:42:11.591" v="5401"/>
        <pc:sldMkLst>
          <pc:docMk/>
          <pc:sldMk cId="2406834762" sldId="261"/>
        </pc:sldMkLst>
        <pc:spChg chg="mod">
          <ac:chgData name="Michael A Morrey" userId="S::mamorrey@syr.edu::386b53fc-0d3f-4ed1-b338-5727ecbf988b" providerId="AD" clId="Web-{BF67F774-4B42-F007-817F-952DC885588E}" dt="2022-12-06T04:58:47.109" v="4332"/>
          <ac:spMkLst>
            <pc:docMk/>
            <pc:sldMk cId="2406834762" sldId="261"/>
            <ac:spMk id="2" creationId="{CEEA798A-1127-E05E-454F-445BBDAB0D79}"/>
          </ac:spMkLst>
        </pc:spChg>
        <pc:spChg chg="add del mod">
          <ac:chgData name="Michael A Morrey" userId="S::mamorrey@syr.edu::386b53fc-0d3f-4ed1-b338-5727ecbf988b" providerId="AD" clId="Web-{BF67F774-4B42-F007-817F-952DC885588E}" dt="2022-12-06T05:01:48.162" v="4336"/>
          <ac:spMkLst>
            <pc:docMk/>
            <pc:sldMk cId="2406834762" sldId="261"/>
            <ac:spMk id="3" creationId="{118CF40D-6E0B-894B-DBCF-7659002EE335}"/>
          </ac:spMkLst>
        </pc:spChg>
        <pc:spChg chg="add mod">
          <ac:chgData name="Michael A Morrey" userId="S::mamorrey@syr.edu::386b53fc-0d3f-4ed1-b338-5727ecbf988b" providerId="AD" clId="Web-{BF67F774-4B42-F007-817F-952DC885588E}" dt="2022-12-06T05:39:49.691" v="5379" actId="20577"/>
          <ac:spMkLst>
            <pc:docMk/>
            <pc:sldMk cId="2406834762" sldId="261"/>
            <ac:spMk id="4" creationId="{A5BFDCA7-5F6F-86B2-43E0-BD29C2907678}"/>
          </ac:spMkLst>
        </pc:spChg>
        <pc:spChg chg="mod">
          <ac:chgData name="Michael A Morrey" userId="S::mamorrey@syr.edu::386b53fc-0d3f-4ed1-b338-5727ecbf988b" providerId="AD" clId="Web-{BF67F774-4B42-F007-817F-952DC885588E}" dt="2022-12-06T04:58:47.109" v="4332"/>
          <ac:spMkLst>
            <pc:docMk/>
            <pc:sldMk cId="2406834762" sldId="261"/>
            <ac:spMk id="5" creationId="{2EA371CB-6C42-8EF6-DC49-F62CA30F2238}"/>
          </ac:spMkLst>
        </pc:spChg>
        <pc:spChg chg="del">
          <ac:chgData name="Michael A Morrey" userId="S::mamorrey@syr.edu::386b53fc-0d3f-4ed1-b338-5727ecbf988b" providerId="AD" clId="Web-{BF67F774-4B42-F007-817F-952DC885588E}" dt="2022-12-06T04:57:59.904" v="4327"/>
          <ac:spMkLst>
            <pc:docMk/>
            <pc:sldMk cId="2406834762" sldId="261"/>
            <ac:spMk id="10" creationId="{DC65BDF5-6E04-0621-F826-A7456B7AC0E0}"/>
          </ac:spMkLst>
        </pc:spChg>
        <pc:spChg chg="del">
          <ac:chgData name="Michael A Morrey" userId="S::mamorrey@syr.edu::386b53fc-0d3f-4ed1-b338-5727ecbf988b" providerId="AD" clId="Web-{BF67F774-4B42-F007-817F-952DC885588E}" dt="2022-12-06T04:58:00.811" v="4328"/>
          <ac:spMkLst>
            <pc:docMk/>
            <pc:sldMk cId="2406834762" sldId="261"/>
            <ac:spMk id="12" creationId="{5E56ADE0-5536-E5E3-23C7-8BDABF79E31A}"/>
          </ac:spMkLst>
        </pc:spChg>
        <pc:spChg chg="mod">
          <ac:chgData name="Michael A Morrey" userId="S::mamorrey@syr.edu::386b53fc-0d3f-4ed1-b338-5727ecbf988b" providerId="AD" clId="Web-{BF67F774-4B42-F007-817F-952DC885588E}" dt="2022-12-06T05:03:39.994" v="4384" actId="14100"/>
          <ac:spMkLst>
            <pc:docMk/>
            <pc:sldMk cId="2406834762" sldId="261"/>
            <ac:spMk id="13" creationId="{7F2587CC-AC76-F1C3-9E43-D7750A37C942}"/>
          </ac:spMkLst>
        </pc:spChg>
        <pc:spChg chg="del">
          <ac:chgData name="Michael A Morrey" userId="S::mamorrey@syr.edu::386b53fc-0d3f-4ed1-b338-5727ecbf988b" providerId="AD" clId="Web-{BF67F774-4B42-F007-817F-952DC885588E}" dt="2022-12-06T04:58:31.984" v="4330"/>
          <ac:spMkLst>
            <pc:docMk/>
            <pc:sldMk cId="2406834762" sldId="261"/>
            <ac:spMk id="14" creationId="{07FAE0FA-7CEC-9DCF-2948-50DA677CBFBA}"/>
          </ac:spMkLst>
        </pc:spChg>
        <pc:spChg chg="add del">
          <ac:chgData name="Michael A Morrey" userId="S::mamorrey@syr.edu::386b53fc-0d3f-4ed1-b338-5727ecbf988b" providerId="AD" clId="Web-{BF67F774-4B42-F007-817F-952DC885588E}" dt="2022-12-06T04:58:47.109" v="4332"/>
          <ac:spMkLst>
            <pc:docMk/>
            <pc:sldMk cId="2406834762" sldId="261"/>
            <ac:spMk id="19" creationId="{F13C74B1-5B17-4795-BED0-7140497B445A}"/>
          </ac:spMkLst>
        </pc:spChg>
        <pc:spChg chg="add del">
          <ac:chgData name="Michael A Morrey" userId="S::mamorrey@syr.edu::386b53fc-0d3f-4ed1-b338-5727ecbf988b" providerId="AD" clId="Web-{BF67F774-4B42-F007-817F-952DC885588E}" dt="2022-12-06T04:58:47.109" v="4332"/>
          <ac:spMkLst>
            <pc:docMk/>
            <pc:sldMk cId="2406834762" sldId="261"/>
            <ac:spMk id="21" creationId="{D4974D33-8DC5-464E-8C6D-BE58F0669C17}"/>
          </ac:spMkLst>
        </pc:spChg>
        <pc:picChg chg="add del mod">
          <ac:chgData name="Michael A Morrey" userId="S::mamorrey@syr.edu::386b53fc-0d3f-4ed1-b338-5727ecbf988b" providerId="AD" clId="Web-{BF67F774-4B42-F007-817F-952DC885588E}" dt="2022-12-06T05:26:57.923" v="5128"/>
          <ac:picMkLst>
            <pc:docMk/>
            <pc:sldMk cId="2406834762" sldId="261"/>
            <ac:picMk id="6" creationId="{774829FD-BC2F-308E-0994-8B792B2948B9}"/>
          </ac:picMkLst>
        </pc:picChg>
        <pc:picChg chg="add mod">
          <ac:chgData name="Michael A Morrey" userId="S::mamorrey@syr.edu::386b53fc-0d3f-4ed1-b338-5727ecbf988b" providerId="AD" clId="Web-{BF67F774-4B42-F007-817F-952DC885588E}" dt="2022-12-06T05:40:16.895" v="5383" actId="1076"/>
          <ac:picMkLst>
            <pc:docMk/>
            <pc:sldMk cId="2406834762" sldId="261"/>
            <ac:picMk id="7" creationId="{FDD0553F-DE64-71B8-A97D-2DB6CDB39072}"/>
          </ac:picMkLst>
        </pc:picChg>
        <pc:picChg chg="del">
          <ac:chgData name="Michael A Morrey" userId="S::mamorrey@syr.edu::386b53fc-0d3f-4ed1-b338-5727ecbf988b" providerId="AD" clId="Web-{BF67F774-4B42-F007-817F-952DC885588E}" dt="2022-12-06T04:57:57.467" v="4326"/>
          <ac:picMkLst>
            <pc:docMk/>
            <pc:sldMk cId="2406834762" sldId="261"/>
            <ac:picMk id="8" creationId="{0F1F00A1-C248-21A2-E63B-8190BD56F1BF}"/>
          </ac:picMkLst>
        </pc:picChg>
        <pc:picChg chg="add del mod">
          <ac:chgData name="Michael A Morrey" userId="S::mamorrey@syr.edu::386b53fc-0d3f-4ed1-b338-5727ecbf988b" providerId="AD" clId="Web-{BF67F774-4B42-F007-817F-952DC885588E}" dt="2022-12-06T05:42:11.591" v="5401"/>
          <ac:picMkLst>
            <pc:docMk/>
            <pc:sldMk cId="2406834762" sldId="261"/>
            <ac:picMk id="9" creationId="{6147AC48-6679-8149-543B-5B69216B02E1}"/>
          </ac:picMkLst>
        </pc:picChg>
        <pc:picChg chg="add del mod">
          <ac:chgData name="Michael A Morrey" userId="S::mamorrey@syr.edu::386b53fc-0d3f-4ed1-b338-5727ecbf988b" providerId="AD" clId="Web-{BF67F774-4B42-F007-817F-952DC885588E}" dt="2022-12-06T05:40:14.004" v="5382"/>
          <ac:picMkLst>
            <pc:docMk/>
            <pc:sldMk cId="2406834762" sldId="261"/>
            <ac:picMk id="11" creationId="{DB0FEECC-766F-F84C-BB5A-2BC12CED3534}"/>
          </ac:picMkLst>
        </pc:picChg>
        <pc:picChg chg="add del">
          <ac:chgData name="Michael A Morrey" userId="S::mamorrey@syr.edu::386b53fc-0d3f-4ed1-b338-5727ecbf988b" providerId="AD" clId="Web-{BF67F774-4B42-F007-817F-952DC885588E}" dt="2022-12-06T04:58:47.109" v="4332"/>
          <ac:picMkLst>
            <pc:docMk/>
            <pc:sldMk cId="2406834762" sldId="261"/>
            <ac:picMk id="15" creationId="{D9D5FBA8-55D7-A1E5-EBA4-AFED15A13D18}"/>
          </ac:picMkLst>
        </pc:picChg>
      </pc:sldChg>
      <pc:sldChg chg="new">
        <pc:chgData name="Michael A Morrey" userId="S::mamorrey@syr.edu::386b53fc-0d3f-4ed1-b338-5727ecbf988b" providerId="AD" clId="Web-{BF67F774-4B42-F007-817F-952DC885588E}" dt="2022-12-06T05:40:57.756" v="5384"/>
        <pc:sldMkLst>
          <pc:docMk/>
          <pc:sldMk cId="4218847481" sldId="262"/>
        </pc:sldMkLst>
      </pc:sldChg>
      <pc:sldChg chg="delSp modSp add replId">
        <pc:chgData name="Michael A Morrey" userId="S::mamorrey@syr.edu::386b53fc-0d3f-4ed1-b338-5727ecbf988b" providerId="AD" clId="Web-{BF67F774-4B42-F007-817F-952DC885588E}" dt="2022-12-06T06:02:01.061" v="6590" actId="20577"/>
        <pc:sldMkLst>
          <pc:docMk/>
          <pc:sldMk cId="1326438258" sldId="263"/>
        </pc:sldMkLst>
        <pc:spChg chg="mod">
          <ac:chgData name="Michael A Morrey" userId="S::mamorrey@syr.edu::386b53fc-0d3f-4ed1-b338-5727ecbf988b" providerId="AD" clId="Web-{BF67F774-4B42-F007-817F-952DC885588E}" dt="2022-12-06T06:02:01.061" v="6590" actId="20577"/>
          <ac:spMkLst>
            <pc:docMk/>
            <pc:sldMk cId="1326438258" sldId="263"/>
            <ac:spMk id="4" creationId="{A5BFDCA7-5F6F-86B2-43E0-BD29C2907678}"/>
          </ac:spMkLst>
        </pc:spChg>
        <pc:spChg chg="mod">
          <ac:chgData name="Michael A Morrey" userId="S::mamorrey@syr.edu::386b53fc-0d3f-4ed1-b338-5727ecbf988b" providerId="AD" clId="Web-{BF67F774-4B42-F007-817F-952DC885588E}" dt="2022-12-06T05:45:34.207" v="5528" actId="20577"/>
          <ac:spMkLst>
            <pc:docMk/>
            <pc:sldMk cId="1326438258" sldId="263"/>
            <ac:spMk id="5" creationId="{2EA371CB-6C42-8EF6-DC49-F62CA30F2238}"/>
          </ac:spMkLst>
        </pc:spChg>
        <pc:spChg chg="mod">
          <ac:chgData name="Michael A Morrey" userId="S::mamorrey@syr.edu::386b53fc-0d3f-4ed1-b338-5727ecbf988b" providerId="AD" clId="Web-{BF67F774-4B42-F007-817F-952DC885588E}" dt="2022-12-06T05:42:01.743" v="5398" actId="20577"/>
          <ac:spMkLst>
            <pc:docMk/>
            <pc:sldMk cId="1326438258" sldId="263"/>
            <ac:spMk id="13" creationId="{7F2587CC-AC76-F1C3-9E43-D7750A37C942}"/>
          </ac:spMkLst>
        </pc:spChg>
        <pc:picChg chg="del">
          <ac:chgData name="Michael A Morrey" userId="S::mamorrey@syr.edu::386b53fc-0d3f-4ed1-b338-5727ecbf988b" providerId="AD" clId="Web-{BF67F774-4B42-F007-817F-952DC885588E}" dt="2022-12-06T05:42:08.415" v="5399"/>
          <ac:picMkLst>
            <pc:docMk/>
            <pc:sldMk cId="1326438258" sldId="263"/>
            <ac:picMk id="7" creationId="{FDD0553F-DE64-71B8-A97D-2DB6CDB39072}"/>
          </ac:picMkLst>
        </pc:picChg>
        <pc:picChg chg="del">
          <ac:chgData name="Michael A Morrey" userId="S::mamorrey@syr.edu::386b53fc-0d3f-4ed1-b338-5727ecbf988b" providerId="AD" clId="Web-{BF67F774-4B42-F007-817F-952DC885588E}" dt="2022-12-06T05:42:09.325" v="5400"/>
          <ac:picMkLst>
            <pc:docMk/>
            <pc:sldMk cId="1326438258" sldId="263"/>
            <ac:picMk id="9" creationId="{6147AC48-6679-8149-543B-5B69216B02E1}"/>
          </ac:picMkLst>
        </pc:picChg>
      </pc:sldChg>
      <pc:sldChg chg="addSp delSp modSp add replId">
        <pc:chgData name="Michael A Morrey" userId="S::mamorrey@syr.edu::386b53fc-0d3f-4ed1-b338-5727ecbf988b" providerId="AD" clId="Web-{BF67F774-4B42-F007-817F-952DC885588E}" dt="2022-12-06T07:39:11.049" v="10526" actId="20577"/>
        <pc:sldMkLst>
          <pc:docMk/>
          <pc:sldMk cId="3858941013" sldId="264"/>
        </pc:sldMkLst>
        <pc:spChg chg="mod">
          <ac:chgData name="Michael A Morrey" userId="S::mamorrey@syr.edu::386b53fc-0d3f-4ed1-b338-5727ecbf988b" providerId="AD" clId="Web-{BF67F774-4B42-F007-817F-952DC885588E}" dt="2022-12-06T06:16:59.569" v="7084" actId="20577"/>
          <ac:spMkLst>
            <pc:docMk/>
            <pc:sldMk cId="3858941013" sldId="264"/>
            <ac:spMk id="4" creationId="{A5BFDCA7-5F6F-86B2-43E0-BD29C2907678}"/>
          </ac:spMkLst>
        </pc:spChg>
        <pc:spChg chg="mod">
          <ac:chgData name="Michael A Morrey" userId="S::mamorrey@syr.edu::386b53fc-0d3f-4ed1-b338-5727ecbf988b" providerId="AD" clId="Web-{BF67F774-4B42-F007-817F-952DC885588E}" dt="2022-12-06T07:39:11.049" v="10526" actId="20577"/>
          <ac:spMkLst>
            <pc:docMk/>
            <pc:sldMk cId="3858941013" sldId="264"/>
            <ac:spMk id="5" creationId="{2EA371CB-6C42-8EF6-DC49-F62CA30F2238}"/>
          </ac:spMkLst>
        </pc:spChg>
        <pc:spChg chg="add">
          <ac:chgData name="Michael A Morrey" userId="S::mamorrey@syr.edu::386b53fc-0d3f-4ed1-b338-5727ecbf988b" providerId="AD" clId="Web-{BF67F774-4B42-F007-817F-952DC885588E}" dt="2022-12-06T06:13:02.698" v="6960"/>
          <ac:spMkLst>
            <pc:docMk/>
            <pc:sldMk cId="3858941013" sldId="264"/>
            <ac:spMk id="8" creationId="{ED68FD72-A953-6A7A-FA79-BF4173E26A05}"/>
          </ac:spMkLst>
        </pc:spChg>
        <pc:spChg chg="add mod">
          <ac:chgData name="Michael A Morrey" userId="S::mamorrey@syr.edu::386b53fc-0d3f-4ed1-b338-5727ecbf988b" providerId="AD" clId="Web-{BF67F774-4B42-F007-817F-952DC885588E}" dt="2022-12-06T06:17:19.929" v="7087" actId="1076"/>
          <ac:spMkLst>
            <pc:docMk/>
            <pc:sldMk cId="3858941013" sldId="264"/>
            <ac:spMk id="10" creationId="{D510A35B-92BD-F134-8B28-D2DBC0F6D661}"/>
          </ac:spMkLst>
        </pc:spChg>
        <pc:spChg chg="add mod">
          <ac:chgData name="Michael A Morrey" userId="S::mamorrey@syr.edu::386b53fc-0d3f-4ed1-b338-5727ecbf988b" providerId="AD" clId="Web-{BF67F774-4B42-F007-817F-952DC885588E}" dt="2022-12-06T06:17:19.944" v="7088" actId="1076"/>
          <ac:spMkLst>
            <pc:docMk/>
            <pc:sldMk cId="3858941013" sldId="264"/>
            <ac:spMk id="11" creationId="{E96C51C1-5793-F08F-F2D1-1386211ECBF5}"/>
          </ac:spMkLst>
        </pc:spChg>
        <pc:spChg chg="add mod">
          <ac:chgData name="Michael A Morrey" userId="S::mamorrey@syr.edu::386b53fc-0d3f-4ed1-b338-5727ecbf988b" providerId="AD" clId="Web-{BF67F774-4B42-F007-817F-952DC885588E}" dt="2022-12-06T06:18:55.510" v="7160" actId="20577"/>
          <ac:spMkLst>
            <pc:docMk/>
            <pc:sldMk cId="3858941013" sldId="264"/>
            <ac:spMk id="12" creationId="{0AD30699-334E-645A-70CC-7486E62E04CA}"/>
          </ac:spMkLst>
        </pc:spChg>
        <pc:spChg chg="mod">
          <ac:chgData name="Michael A Morrey" userId="S::mamorrey@syr.edu::386b53fc-0d3f-4ed1-b338-5727ecbf988b" providerId="AD" clId="Web-{BF67F774-4B42-F007-817F-952DC885588E}" dt="2022-12-06T06:03:28.704" v="6637" actId="20577"/>
          <ac:spMkLst>
            <pc:docMk/>
            <pc:sldMk cId="3858941013" sldId="264"/>
            <ac:spMk id="13" creationId="{7F2587CC-AC76-F1C3-9E43-D7750A37C942}"/>
          </ac:spMkLst>
        </pc:spChg>
        <pc:picChg chg="add del mod">
          <ac:chgData name="Michael A Morrey" userId="S::mamorrey@syr.edu::386b53fc-0d3f-4ed1-b338-5727ecbf988b" providerId="AD" clId="Web-{BF67F774-4B42-F007-817F-952DC885588E}" dt="2022-12-06T06:11:42.955" v="6948"/>
          <ac:picMkLst>
            <pc:docMk/>
            <pc:sldMk cId="3858941013" sldId="264"/>
            <ac:picMk id="6" creationId="{54ECB296-A48E-B0AB-DDB4-4F3EFFB14ECC}"/>
          </ac:picMkLst>
        </pc:picChg>
        <pc:picChg chg="add mod">
          <ac:chgData name="Michael A Morrey" userId="S::mamorrey@syr.edu::386b53fc-0d3f-4ed1-b338-5727ecbf988b" providerId="AD" clId="Web-{BF67F774-4B42-F007-817F-952DC885588E}" dt="2022-12-06T06:17:19.913" v="7085" actId="1076"/>
          <ac:picMkLst>
            <pc:docMk/>
            <pc:sldMk cId="3858941013" sldId="264"/>
            <ac:picMk id="7" creationId="{D2EA6254-A739-5635-FE6D-B172EA4EB2DE}"/>
          </ac:picMkLst>
        </pc:picChg>
        <pc:picChg chg="add mod">
          <ac:chgData name="Michael A Morrey" userId="S::mamorrey@syr.edu::386b53fc-0d3f-4ed1-b338-5727ecbf988b" providerId="AD" clId="Web-{BF67F774-4B42-F007-817F-952DC885588E}" dt="2022-12-06T06:17:19.929" v="7086" actId="1076"/>
          <ac:picMkLst>
            <pc:docMk/>
            <pc:sldMk cId="3858941013" sldId="264"/>
            <ac:picMk id="9" creationId="{636AC757-FFDD-2B35-C3AA-FFE6D9744CDB}"/>
          </ac:picMkLst>
        </pc:picChg>
      </pc:sldChg>
      <pc:sldChg chg="addSp delSp modSp add replId">
        <pc:chgData name="Michael A Morrey" userId="S::mamorrey@syr.edu::386b53fc-0d3f-4ed1-b338-5727ecbf988b" providerId="AD" clId="Web-{BF67F774-4B42-F007-817F-952DC885588E}" dt="2022-12-06T07:39:16.487" v="10527" actId="20577"/>
        <pc:sldMkLst>
          <pc:docMk/>
          <pc:sldMk cId="4095484087" sldId="265"/>
        </pc:sldMkLst>
        <pc:spChg chg="mod">
          <ac:chgData name="Michael A Morrey" userId="S::mamorrey@syr.edu::386b53fc-0d3f-4ed1-b338-5727ecbf988b" providerId="AD" clId="Web-{BF67F774-4B42-F007-817F-952DC885588E}" dt="2022-12-06T06:23:45.333" v="7187" actId="20577"/>
          <ac:spMkLst>
            <pc:docMk/>
            <pc:sldMk cId="4095484087" sldId="265"/>
            <ac:spMk id="2" creationId="{CEEA798A-1127-E05E-454F-445BBDAB0D79}"/>
          </ac:spMkLst>
        </pc:spChg>
        <pc:spChg chg="del">
          <ac:chgData name="Michael A Morrey" userId="S::mamorrey@syr.edu::386b53fc-0d3f-4ed1-b338-5727ecbf988b" providerId="AD" clId="Web-{BF67F774-4B42-F007-817F-952DC885588E}" dt="2022-12-06T06:23:50.270" v="7188"/>
          <ac:spMkLst>
            <pc:docMk/>
            <pc:sldMk cId="4095484087" sldId="265"/>
            <ac:spMk id="4" creationId="{A5BFDCA7-5F6F-86B2-43E0-BD29C2907678}"/>
          </ac:spMkLst>
        </pc:spChg>
        <pc:spChg chg="mod">
          <ac:chgData name="Michael A Morrey" userId="S::mamorrey@syr.edu::386b53fc-0d3f-4ed1-b338-5727ecbf988b" providerId="AD" clId="Web-{BF67F774-4B42-F007-817F-952DC885588E}" dt="2022-12-06T07:39:16.487" v="10527" actId="20577"/>
          <ac:spMkLst>
            <pc:docMk/>
            <pc:sldMk cId="4095484087" sldId="265"/>
            <ac:spMk id="5" creationId="{2EA371CB-6C42-8EF6-DC49-F62CA30F2238}"/>
          </ac:spMkLst>
        </pc:spChg>
        <pc:spChg chg="del">
          <ac:chgData name="Michael A Morrey" userId="S::mamorrey@syr.edu::386b53fc-0d3f-4ed1-b338-5727ecbf988b" providerId="AD" clId="Web-{BF67F774-4B42-F007-817F-952DC885588E}" dt="2022-12-06T06:23:53.005" v="7189"/>
          <ac:spMkLst>
            <pc:docMk/>
            <pc:sldMk cId="4095484087" sldId="265"/>
            <ac:spMk id="8" creationId="{ED68FD72-A953-6A7A-FA79-BF4173E26A05}"/>
          </ac:spMkLst>
        </pc:spChg>
        <pc:spChg chg="del">
          <ac:chgData name="Michael A Morrey" userId="S::mamorrey@syr.edu::386b53fc-0d3f-4ed1-b338-5727ecbf988b" providerId="AD" clId="Web-{BF67F774-4B42-F007-817F-952DC885588E}" dt="2022-12-06T06:23:53.864" v="7190"/>
          <ac:spMkLst>
            <pc:docMk/>
            <pc:sldMk cId="4095484087" sldId="265"/>
            <ac:spMk id="10" creationId="{D510A35B-92BD-F134-8B28-D2DBC0F6D661}"/>
          </ac:spMkLst>
        </pc:spChg>
        <pc:spChg chg="del">
          <ac:chgData name="Michael A Morrey" userId="S::mamorrey@syr.edu::386b53fc-0d3f-4ed1-b338-5727ecbf988b" providerId="AD" clId="Web-{BF67F774-4B42-F007-817F-952DC885588E}" dt="2022-12-06T06:23:54.333" v="7191"/>
          <ac:spMkLst>
            <pc:docMk/>
            <pc:sldMk cId="4095484087" sldId="265"/>
            <ac:spMk id="11" creationId="{E96C51C1-5793-F08F-F2D1-1386211ECBF5}"/>
          </ac:spMkLst>
        </pc:spChg>
        <pc:spChg chg="del mod">
          <ac:chgData name="Michael A Morrey" userId="S::mamorrey@syr.edu::386b53fc-0d3f-4ed1-b338-5727ecbf988b" providerId="AD" clId="Web-{BF67F774-4B42-F007-817F-952DC885588E}" dt="2022-12-06T06:23:58.802" v="7195"/>
          <ac:spMkLst>
            <pc:docMk/>
            <pc:sldMk cId="4095484087" sldId="265"/>
            <ac:spMk id="12" creationId="{0AD30699-334E-645A-70CC-7486E62E04CA}"/>
          </ac:spMkLst>
        </pc:spChg>
        <pc:spChg chg="mod">
          <ac:chgData name="Michael A Morrey" userId="S::mamorrey@syr.edu::386b53fc-0d3f-4ed1-b338-5727ecbf988b" providerId="AD" clId="Web-{BF67F774-4B42-F007-817F-952DC885588E}" dt="2022-12-06T06:44:44.877" v="7931" actId="20577"/>
          <ac:spMkLst>
            <pc:docMk/>
            <pc:sldMk cId="4095484087" sldId="265"/>
            <ac:spMk id="13" creationId="{7F2587CC-AC76-F1C3-9E43-D7750A37C942}"/>
          </ac:spMkLst>
        </pc:spChg>
        <pc:spChg chg="add mod">
          <ac:chgData name="Michael A Morrey" userId="S::mamorrey@syr.edu::386b53fc-0d3f-4ed1-b338-5727ecbf988b" providerId="AD" clId="Web-{BF67F774-4B42-F007-817F-952DC885588E}" dt="2022-12-06T06:43:23.249" v="7896" actId="20577"/>
          <ac:spMkLst>
            <pc:docMk/>
            <pc:sldMk cId="4095484087" sldId="265"/>
            <ac:spMk id="14" creationId="{31571CBA-DC70-E850-0D7D-2D87EC64B94C}"/>
          </ac:spMkLst>
        </pc:spChg>
        <pc:spChg chg="add mod">
          <ac:chgData name="Michael A Morrey" userId="S::mamorrey@syr.edu::386b53fc-0d3f-4ed1-b338-5727ecbf988b" providerId="AD" clId="Web-{BF67F774-4B42-F007-817F-952DC885588E}" dt="2022-12-06T06:56:14.590" v="8528" actId="20577"/>
          <ac:spMkLst>
            <pc:docMk/>
            <pc:sldMk cId="4095484087" sldId="265"/>
            <ac:spMk id="18" creationId="{401BFDD0-DA0B-C4E9-4B57-5F25DDA324AA}"/>
          </ac:spMkLst>
        </pc:spChg>
        <pc:picChg chg="add del mod">
          <ac:chgData name="Michael A Morrey" userId="S::mamorrey@syr.edu::386b53fc-0d3f-4ed1-b338-5727ecbf988b" providerId="AD" clId="Web-{BF67F774-4B42-F007-817F-952DC885588E}" dt="2022-12-06T06:25:34.821" v="7199"/>
          <ac:picMkLst>
            <pc:docMk/>
            <pc:sldMk cId="4095484087" sldId="265"/>
            <ac:picMk id="3" creationId="{4837EEDC-6ED9-998F-27BB-305B2716539A}"/>
          </ac:picMkLst>
        </pc:picChg>
        <pc:picChg chg="add del mod">
          <ac:chgData name="Michael A Morrey" userId="S::mamorrey@syr.edu::386b53fc-0d3f-4ed1-b338-5727ecbf988b" providerId="AD" clId="Web-{BF67F774-4B42-F007-817F-952DC885588E}" dt="2022-12-06T06:32:04.959" v="7389"/>
          <ac:picMkLst>
            <pc:docMk/>
            <pc:sldMk cId="4095484087" sldId="265"/>
            <ac:picMk id="6" creationId="{4BAC209D-474A-B5CE-4556-93BCAD7ADC5F}"/>
          </ac:picMkLst>
        </pc:picChg>
        <pc:picChg chg="del">
          <ac:chgData name="Michael A Morrey" userId="S::mamorrey@syr.edu::386b53fc-0d3f-4ed1-b338-5727ecbf988b" providerId="AD" clId="Web-{BF67F774-4B42-F007-817F-952DC885588E}" dt="2022-12-06T06:23:55.473" v="7193"/>
          <ac:picMkLst>
            <pc:docMk/>
            <pc:sldMk cId="4095484087" sldId="265"/>
            <ac:picMk id="7" creationId="{D2EA6254-A739-5635-FE6D-B172EA4EB2DE}"/>
          </ac:picMkLst>
        </pc:picChg>
        <pc:picChg chg="del">
          <ac:chgData name="Michael A Morrey" userId="S::mamorrey@syr.edu::386b53fc-0d3f-4ed1-b338-5727ecbf988b" providerId="AD" clId="Web-{BF67F774-4B42-F007-817F-952DC885588E}" dt="2022-12-06T06:23:55.130" v="7192"/>
          <ac:picMkLst>
            <pc:docMk/>
            <pc:sldMk cId="4095484087" sldId="265"/>
            <ac:picMk id="9" creationId="{636AC757-FFDD-2B35-C3AA-FFE6D9744CDB}"/>
          </ac:picMkLst>
        </pc:picChg>
        <pc:picChg chg="add del mod">
          <ac:chgData name="Michael A Morrey" userId="S::mamorrey@syr.edu::386b53fc-0d3f-4ed1-b338-5727ecbf988b" providerId="AD" clId="Web-{BF67F774-4B42-F007-817F-952DC885588E}" dt="2022-12-06T06:36:44.968" v="7496"/>
          <ac:picMkLst>
            <pc:docMk/>
            <pc:sldMk cId="4095484087" sldId="265"/>
            <ac:picMk id="15" creationId="{4BA296C2-BBFF-1F01-0488-6383DB95C610}"/>
          </ac:picMkLst>
        </pc:picChg>
        <pc:picChg chg="add mod">
          <ac:chgData name="Michael A Morrey" userId="S::mamorrey@syr.edu::386b53fc-0d3f-4ed1-b338-5727ecbf988b" providerId="AD" clId="Web-{BF67F774-4B42-F007-817F-952DC885588E}" dt="2022-12-06T06:37:13.001" v="7501" actId="1076"/>
          <ac:picMkLst>
            <pc:docMk/>
            <pc:sldMk cId="4095484087" sldId="265"/>
            <ac:picMk id="16" creationId="{C57B8636-1B59-68A1-0CC5-E1E85AC3D61A}"/>
          </ac:picMkLst>
        </pc:picChg>
        <pc:picChg chg="add mod">
          <ac:chgData name="Michael A Morrey" userId="S::mamorrey@syr.edu::386b53fc-0d3f-4ed1-b338-5727ecbf988b" providerId="AD" clId="Web-{BF67F774-4B42-F007-817F-952DC885588E}" dt="2022-12-06T06:37:59.973" v="7508" actId="1076"/>
          <ac:picMkLst>
            <pc:docMk/>
            <pc:sldMk cId="4095484087" sldId="265"/>
            <ac:picMk id="17" creationId="{8F8D1798-CBDD-9907-5533-8FFC233172D8}"/>
          </ac:picMkLst>
        </pc:picChg>
        <pc:picChg chg="add mod">
          <ac:chgData name="Michael A Morrey" userId="S::mamorrey@syr.edu::386b53fc-0d3f-4ed1-b338-5727ecbf988b" providerId="AD" clId="Web-{BF67F774-4B42-F007-817F-952DC885588E}" dt="2022-12-06T06:47:08.384" v="8036" actId="1076"/>
          <ac:picMkLst>
            <pc:docMk/>
            <pc:sldMk cId="4095484087" sldId="265"/>
            <ac:picMk id="20" creationId="{EDAD4959-84AE-5B60-AAEF-1286F0E76991}"/>
          </ac:picMkLst>
        </pc:picChg>
      </pc:sldChg>
      <pc:sldChg chg="addSp delSp modSp add replId">
        <pc:chgData name="Michael A Morrey" userId="S::mamorrey@syr.edu::386b53fc-0d3f-4ed1-b338-5727ecbf988b" providerId="AD" clId="Web-{BF67F774-4B42-F007-817F-952DC885588E}" dt="2022-12-06T07:39:22.393" v="10531" actId="20577"/>
        <pc:sldMkLst>
          <pc:docMk/>
          <pc:sldMk cId="3826826719" sldId="266"/>
        </pc:sldMkLst>
        <pc:spChg chg="mod">
          <ac:chgData name="Michael A Morrey" userId="S::mamorrey@syr.edu::386b53fc-0d3f-4ed1-b338-5727ecbf988b" providerId="AD" clId="Web-{BF67F774-4B42-F007-817F-952DC885588E}" dt="2022-12-06T07:14:07.470" v="9450" actId="20577"/>
          <ac:spMkLst>
            <pc:docMk/>
            <pc:sldMk cId="3826826719" sldId="266"/>
            <ac:spMk id="2" creationId="{CEEA798A-1127-E05E-454F-445BBDAB0D79}"/>
          </ac:spMkLst>
        </pc:spChg>
        <pc:spChg chg="mod">
          <ac:chgData name="Michael A Morrey" userId="S::mamorrey@syr.edu::386b53fc-0d3f-4ed1-b338-5727ecbf988b" providerId="AD" clId="Web-{BF67F774-4B42-F007-817F-952DC885588E}" dt="2022-12-06T07:39:22.393" v="10531" actId="20577"/>
          <ac:spMkLst>
            <pc:docMk/>
            <pc:sldMk cId="3826826719" sldId="266"/>
            <ac:spMk id="5" creationId="{2EA371CB-6C42-8EF6-DC49-F62CA30F2238}"/>
          </ac:spMkLst>
        </pc:spChg>
        <pc:spChg chg="add mod">
          <ac:chgData name="Michael A Morrey" userId="S::mamorrey@syr.edu::386b53fc-0d3f-4ed1-b338-5727ecbf988b" providerId="AD" clId="Web-{BF67F774-4B42-F007-817F-952DC885588E}" dt="2022-12-06T07:08:34.319" v="9259" actId="20577"/>
          <ac:spMkLst>
            <pc:docMk/>
            <pc:sldMk cId="3826826719" sldId="266"/>
            <ac:spMk id="6" creationId="{D0EF59AE-6B7B-31B4-FC41-506C22410DB8}"/>
          </ac:spMkLst>
        </pc:spChg>
        <pc:spChg chg="add mod">
          <ac:chgData name="Michael A Morrey" userId="S::mamorrey@syr.edu::386b53fc-0d3f-4ed1-b338-5727ecbf988b" providerId="AD" clId="Web-{BF67F774-4B42-F007-817F-952DC885588E}" dt="2022-12-06T07:13:44.251" v="9447" actId="20577"/>
          <ac:spMkLst>
            <pc:docMk/>
            <pc:sldMk cId="3826826719" sldId="266"/>
            <ac:spMk id="7" creationId="{FD4015A7-AAEC-F3BC-E0C4-60A3C5E8B804}"/>
          </ac:spMkLst>
        </pc:spChg>
        <pc:spChg chg="mod">
          <ac:chgData name="Michael A Morrey" userId="S::mamorrey@syr.edu::386b53fc-0d3f-4ed1-b338-5727ecbf988b" providerId="AD" clId="Web-{BF67F774-4B42-F007-817F-952DC885588E}" dt="2022-12-06T06:57:15.874" v="8541" actId="20577"/>
          <ac:spMkLst>
            <pc:docMk/>
            <pc:sldMk cId="3826826719" sldId="266"/>
            <ac:spMk id="13" creationId="{7F2587CC-AC76-F1C3-9E43-D7750A37C942}"/>
          </ac:spMkLst>
        </pc:spChg>
        <pc:spChg chg="del mod">
          <ac:chgData name="Michael A Morrey" userId="S::mamorrey@syr.edu::386b53fc-0d3f-4ed1-b338-5727ecbf988b" providerId="AD" clId="Web-{BF67F774-4B42-F007-817F-952DC885588E}" dt="2022-12-06T06:57:24.780" v="8546"/>
          <ac:spMkLst>
            <pc:docMk/>
            <pc:sldMk cId="3826826719" sldId="266"/>
            <ac:spMk id="14" creationId="{31571CBA-DC70-E850-0D7D-2D87EC64B94C}"/>
          </ac:spMkLst>
        </pc:spChg>
        <pc:spChg chg="del">
          <ac:chgData name="Michael A Morrey" userId="S::mamorrey@syr.edu::386b53fc-0d3f-4ed1-b338-5727ecbf988b" providerId="AD" clId="Web-{BF67F774-4B42-F007-817F-952DC885588E}" dt="2022-12-06T06:57:25.921" v="8547"/>
          <ac:spMkLst>
            <pc:docMk/>
            <pc:sldMk cId="3826826719" sldId="266"/>
            <ac:spMk id="18" creationId="{401BFDD0-DA0B-C4E9-4B57-5F25DDA324AA}"/>
          </ac:spMkLst>
        </pc:spChg>
        <pc:picChg chg="add mod">
          <ac:chgData name="Michael A Morrey" userId="S::mamorrey@syr.edu::386b53fc-0d3f-4ed1-b338-5727ecbf988b" providerId="AD" clId="Web-{BF67F774-4B42-F007-817F-952DC885588E}" dt="2022-12-06T07:00:02.035" v="8665" actId="1076"/>
          <ac:picMkLst>
            <pc:docMk/>
            <pc:sldMk cId="3826826719" sldId="266"/>
            <ac:picMk id="4" creationId="{FA4A5846-4C36-820D-D271-443056DBAE70}"/>
          </ac:picMkLst>
        </pc:picChg>
        <pc:picChg chg="del">
          <ac:chgData name="Michael A Morrey" userId="S::mamorrey@syr.edu::386b53fc-0d3f-4ed1-b338-5727ecbf988b" providerId="AD" clId="Web-{BF67F774-4B42-F007-817F-952DC885588E}" dt="2022-12-06T06:57:22.624" v="8544"/>
          <ac:picMkLst>
            <pc:docMk/>
            <pc:sldMk cId="3826826719" sldId="266"/>
            <ac:picMk id="16" creationId="{C57B8636-1B59-68A1-0CC5-E1E85AC3D61A}"/>
          </ac:picMkLst>
        </pc:picChg>
        <pc:picChg chg="del">
          <ac:chgData name="Michael A Morrey" userId="S::mamorrey@syr.edu::386b53fc-0d3f-4ed1-b338-5727ecbf988b" providerId="AD" clId="Web-{BF67F774-4B42-F007-817F-952DC885588E}" dt="2022-12-06T06:57:21.202" v="8543"/>
          <ac:picMkLst>
            <pc:docMk/>
            <pc:sldMk cId="3826826719" sldId="266"/>
            <ac:picMk id="17" creationId="{8F8D1798-CBDD-9907-5533-8FFC233172D8}"/>
          </ac:picMkLst>
        </pc:picChg>
        <pc:picChg chg="del">
          <ac:chgData name="Michael A Morrey" userId="S::mamorrey@syr.edu::386b53fc-0d3f-4ed1-b338-5727ecbf988b" providerId="AD" clId="Web-{BF67F774-4B42-F007-817F-952DC885588E}" dt="2022-12-06T06:57:23.264" v="8545"/>
          <ac:picMkLst>
            <pc:docMk/>
            <pc:sldMk cId="3826826719" sldId="266"/>
            <ac:picMk id="20" creationId="{EDAD4959-84AE-5B60-AAEF-1286F0E76991}"/>
          </ac:picMkLst>
        </pc:picChg>
      </pc:sldChg>
      <pc:sldChg chg="addSp delSp modSp add replId">
        <pc:chgData name="Michael A Morrey" userId="S::mamorrey@syr.edu::386b53fc-0d3f-4ed1-b338-5727ecbf988b" providerId="AD" clId="Web-{BF67F774-4B42-F007-817F-952DC885588E}" dt="2022-12-06T07:39:27.393" v="10533" actId="20577"/>
        <pc:sldMkLst>
          <pc:docMk/>
          <pc:sldMk cId="3052608262" sldId="267"/>
        </pc:sldMkLst>
        <pc:spChg chg="mod">
          <ac:chgData name="Michael A Morrey" userId="S::mamorrey@syr.edu::386b53fc-0d3f-4ed1-b338-5727ecbf988b" providerId="AD" clId="Web-{BF67F774-4B42-F007-817F-952DC885588E}" dt="2022-12-06T07:14:17.565" v="9452" actId="20577"/>
          <ac:spMkLst>
            <pc:docMk/>
            <pc:sldMk cId="3052608262" sldId="267"/>
            <ac:spMk id="2" creationId="{CEEA798A-1127-E05E-454F-445BBDAB0D79}"/>
          </ac:spMkLst>
        </pc:spChg>
        <pc:spChg chg="mod">
          <ac:chgData name="Michael A Morrey" userId="S::mamorrey@syr.edu::386b53fc-0d3f-4ed1-b338-5727ecbf988b" providerId="AD" clId="Web-{BF67F774-4B42-F007-817F-952DC885588E}" dt="2022-12-06T07:39:27.393" v="10533" actId="20577"/>
          <ac:spMkLst>
            <pc:docMk/>
            <pc:sldMk cId="3052608262" sldId="267"/>
            <ac:spMk id="5" creationId="{2EA371CB-6C42-8EF6-DC49-F62CA30F2238}"/>
          </ac:spMkLst>
        </pc:spChg>
        <pc:spChg chg="del mod">
          <ac:chgData name="Michael A Morrey" userId="S::mamorrey@syr.edu::386b53fc-0d3f-4ed1-b338-5727ecbf988b" providerId="AD" clId="Web-{BF67F774-4B42-F007-817F-952DC885588E}" dt="2022-12-06T07:15:04.644" v="9455"/>
          <ac:spMkLst>
            <pc:docMk/>
            <pc:sldMk cId="3052608262" sldId="267"/>
            <ac:spMk id="6" creationId="{D0EF59AE-6B7B-31B4-FC41-506C22410DB8}"/>
          </ac:spMkLst>
        </pc:spChg>
        <pc:spChg chg="del">
          <ac:chgData name="Michael A Morrey" userId="S::mamorrey@syr.edu::386b53fc-0d3f-4ed1-b338-5727ecbf988b" providerId="AD" clId="Web-{BF67F774-4B42-F007-817F-952DC885588E}" dt="2022-12-06T07:15:05.394" v="9456"/>
          <ac:spMkLst>
            <pc:docMk/>
            <pc:sldMk cId="3052608262" sldId="267"/>
            <ac:spMk id="7" creationId="{FD4015A7-AAEC-F3BC-E0C4-60A3C5E8B804}"/>
          </ac:spMkLst>
        </pc:spChg>
        <pc:spChg chg="add del">
          <ac:chgData name="Michael A Morrey" userId="S::mamorrey@syr.edu::386b53fc-0d3f-4ed1-b338-5727ecbf988b" providerId="AD" clId="Web-{BF67F774-4B42-F007-817F-952DC885588E}" dt="2022-12-06T07:15:53.162" v="9483"/>
          <ac:spMkLst>
            <pc:docMk/>
            <pc:sldMk cId="3052608262" sldId="267"/>
            <ac:spMk id="9" creationId="{F1D6EE03-93BA-D23D-B7C0-D849ABFE6BE2}"/>
          </ac:spMkLst>
        </pc:spChg>
        <pc:spChg chg="add mod">
          <ac:chgData name="Michael A Morrey" userId="S::mamorrey@syr.edu::386b53fc-0d3f-4ed1-b338-5727ecbf988b" providerId="AD" clId="Web-{BF67F774-4B42-F007-817F-952DC885588E}" dt="2022-12-06T07:30:11.355" v="10210" actId="20577"/>
          <ac:spMkLst>
            <pc:docMk/>
            <pc:sldMk cId="3052608262" sldId="267"/>
            <ac:spMk id="10" creationId="{654ACFAA-9689-A888-A801-368D36399656}"/>
          </ac:spMkLst>
        </pc:spChg>
        <pc:spChg chg="add mod">
          <ac:chgData name="Michael A Morrey" userId="S::mamorrey@syr.edu::386b53fc-0d3f-4ed1-b338-5727ecbf988b" providerId="AD" clId="Web-{BF67F774-4B42-F007-817F-952DC885588E}" dt="2022-12-06T07:36:29.465" v="10422" actId="20577"/>
          <ac:spMkLst>
            <pc:docMk/>
            <pc:sldMk cId="3052608262" sldId="267"/>
            <ac:spMk id="11" creationId="{3A18E907-0716-CD61-297C-97511E5B51D0}"/>
          </ac:spMkLst>
        </pc:spChg>
        <pc:spChg chg="mod">
          <ac:chgData name="Michael A Morrey" userId="S::mamorrey@syr.edu::386b53fc-0d3f-4ed1-b338-5727ecbf988b" providerId="AD" clId="Web-{BF67F774-4B42-F007-817F-952DC885588E}" dt="2022-12-06T07:35:12.615" v="10396" actId="20577"/>
          <ac:spMkLst>
            <pc:docMk/>
            <pc:sldMk cId="3052608262" sldId="267"/>
            <ac:spMk id="13" creationId="{7F2587CC-AC76-F1C3-9E43-D7750A37C942}"/>
          </ac:spMkLst>
        </pc:spChg>
        <pc:spChg chg="add mod">
          <ac:chgData name="Michael A Morrey" userId="S::mamorrey@syr.edu::386b53fc-0d3f-4ed1-b338-5727ecbf988b" providerId="AD" clId="Web-{BF67F774-4B42-F007-817F-952DC885588E}" dt="2022-12-06T07:37:43.905" v="10508" actId="1076"/>
          <ac:spMkLst>
            <pc:docMk/>
            <pc:sldMk cId="3052608262" sldId="267"/>
            <ac:spMk id="17" creationId="{60B2093A-13C8-6462-B0A5-230BB21828E8}"/>
          </ac:spMkLst>
        </pc:spChg>
        <pc:spChg chg="add mod">
          <ac:chgData name="Michael A Morrey" userId="S::mamorrey@syr.edu::386b53fc-0d3f-4ed1-b338-5727ecbf988b" providerId="AD" clId="Web-{BF67F774-4B42-F007-817F-952DC885588E}" dt="2022-12-06T07:37:50.249" v="10510" actId="1076"/>
          <ac:spMkLst>
            <pc:docMk/>
            <pc:sldMk cId="3052608262" sldId="267"/>
            <ac:spMk id="18" creationId="{A451D417-6075-3AA2-55C5-6514AA6E5477}"/>
          </ac:spMkLst>
        </pc:spChg>
        <pc:spChg chg="add mod">
          <ac:chgData name="Michael A Morrey" userId="S::mamorrey@syr.edu::386b53fc-0d3f-4ed1-b338-5727ecbf988b" providerId="AD" clId="Web-{BF67F774-4B42-F007-817F-952DC885588E}" dt="2022-12-06T07:38:32.079" v="10525" actId="20577"/>
          <ac:spMkLst>
            <pc:docMk/>
            <pc:sldMk cId="3052608262" sldId="267"/>
            <ac:spMk id="19" creationId="{1EE17D89-1FA5-5E03-9FD8-5C4B64D18BC4}"/>
          </ac:spMkLst>
        </pc:spChg>
        <pc:picChg chg="del">
          <ac:chgData name="Michael A Morrey" userId="S::mamorrey@syr.edu::386b53fc-0d3f-4ed1-b338-5727ecbf988b" providerId="AD" clId="Web-{BF67F774-4B42-F007-817F-952DC885588E}" dt="2022-12-06T07:15:01.722" v="9453"/>
          <ac:picMkLst>
            <pc:docMk/>
            <pc:sldMk cId="3052608262" sldId="267"/>
            <ac:picMk id="4" creationId="{FA4A5846-4C36-820D-D271-443056DBAE70}"/>
          </ac:picMkLst>
        </pc:picChg>
        <pc:picChg chg="add mod">
          <ac:chgData name="Michael A Morrey" userId="S::mamorrey@syr.edu::386b53fc-0d3f-4ed1-b338-5727ecbf988b" providerId="AD" clId="Web-{BF67F774-4B42-F007-817F-952DC885588E}" dt="2022-12-06T07:22:02.084" v="9884" actId="1076"/>
          <ac:picMkLst>
            <pc:docMk/>
            <pc:sldMk cId="3052608262" sldId="267"/>
            <ac:picMk id="8" creationId="{20231BBE-4876-9E61-6C96-849CC9EFE4D7}"/>
          </ac:picMkLst>
        </pc:picChg>
        <pc:picChg chg="add mod">
          <ac:chgData name="Michael A Morrey" userId="S::mamorrey@syr.edu::386b53fc-0d3f-4ed1-b338-5727ecbf988b" providerId="AD" clId="Web-{BF67F774-4B42-F007-817F-952DC885588E}" dt="2022-12-06T07:37:39.139" v="10507" actId="1076"/>
          <ac:picMkLst>
            <pc:docMk/>
            <pc:sldMk cId="3052608262" sldId="267"/>
            <ac:picMk id="14" creationId="{EADBCE12-9B1D-9BC1-1343-E11AEB3AED42}"/>
          </ac:picMkLst>
        </pc:picChg>
        <pc:picChg chg="add mod">
          <ac:chgData name="Michael A Morrey" userId="S::mamorrey@syr.edu::386b53fc-0d3f-4ed1-b338-5727ecbf988b" providerId="AD" clId="Web-{BF67F774-4B42-F007-817F-952DC885588E}" dt="2022-12-06T07:37:46.265" v="10509" actId="1076"/>
          <ac:picMkLst>
            <pc:docMk/>
            <pc:sldMk cId="3052608262" sldId="267"/>
            <ac:picMk id="16" creationId="{1758A37B-0722-5FC5-FFDD-37A5F6362D49}"/>
          </ac:picMkLst>
        </pc:picChg>
      </pc:sldChg>
      <pc:sldChg chg="addSp delSp modSp add replId">
        <pc:chgData name="Michael A Morrey" userId="S::mamorrey@syr.edu::386b53fc-0d3f-4ed1-b338-5727ecbf988b" providerId="AD" clId="Web-{BF67F774-4B42-F007-817F-952DC885588E}" dt="2022-12-06T07:51:48.950" v="11144" actId="1076"/>
        <pc:sldMkLst>
          <pc:docMk/>
          <pc:sldMk cId="3303299642" sldId="268"/>
        </pc:sldMkLst>
        <pc:spChg chg="mod">
          <ac:chgData name="Michael A Morrey" userId="S::mamorrey@syr.edu::386b53fc-0d3f-4ed1-b338-5727ecbf988b" providerId="AD" clId="Web-{BF67F774-4B42-F007-817F-952DC885588E}" dt="2022-12-06T07:39:58.488" v="10536" actId="20577"/>
          <ac:spMkLst>
            <pc:docMk/>
            <pc:sldMk cId="3303299642" sldId="268"/>
            <ac:spMk id="2" creationId="{CEEA798A-1127-E05E-454F-445BBDAB0D79}"/>
          </ac:spMkLst>
        </pc:spChg>
        <pc:spChg chg="mod">
          <ac:chgData name="Michael A Morrey" userId="S::mamorrey@syr.edu::386b53fc-0d3f-4ed1-b338-5727ecbf988b" providerId="AD" clId="Web-{BF67F774-4B42-F007-817F-952DC885588E}" dt="2022-12-06T07:40:22.801" v="10546" actId="20577"/>
          <ac:spMkLst>
            <pc:docMk/>
            <pc:sldMk cId="3303299642" sldId="268"/>
            <ac:spMk id="5" creationId="{2EA371CB-6C42-8EF6-DC49-F62CA30F2238}"/>
          </ac:spMkLst>
        </pc:spChg>
        <pc:spChg chg="add mod">
          <ac:chgData name="Michael A Morrey" userId="S::mamorrey@syr.edu::386b53fc-0d3f-4ed1-b338-5727ecbf988b" providerId="AD" clId="Web-{BF67F774-4B42-F007-817F-952DC885588E}" dt="2022-12-06T07:51:48.950" v="11144" actId="1076"/>
          <ac:spMkLst>
            <pc:docMk/>
            <pc:sldMk cId="3303299642" sldId="268"/>
            <ac:spMk id="6" creationId="{AF1956A4-BF60-6665-2FAB-E7959F0C7AE2}"/>
          </ac:spMkLst>
        </pc:spChg>
        <pc:spChg chg="del">
          <ac:chgData name="Michael A Morrey" userId="S::mamorrey@syr.edu::386b53fc-0d3f-4ed1-b338-5727ecbf988b" providerId="AD" clId="Web-{BF67F774-4B42-F007-817F-952DC885588E}" dt="2022-12-06T07:40:09.942" v="10537"/>
          <ac:spMkLst>
            <pc:docMk/>
            <pc:sldMk cId="3303299642" sldId="268"/>
            <ac:spMk id="10" creationId="{654ACFAA-9689-A888-A801-368D36399656}"/>
          </ac:spMkLst>
        </pc:spChg>
        <pc:spChg chg="del">
          <ac:chgData name="Michael A Morrey" userId="S::mamorrey@syr.edu::386b53fc-0d3f-4ed1-b338-5727ecbf988b" providerId="AD" clId="Web-{BF67F774-4B42-F007-817F-952DC885588E}" dt="2022-12-06T07:40:12.442" v="10539"/>
          <ac:spMkLst>
            <pc:docMk/>
            <pc:sldMk cId="3303299642" sldId="268"/>
            <ac:spMk id="11" creationId="{3A18E907-0716-CD61-297C-97511E5B51D0}"/>
          </ac:spMkLst>
        </pc:spChg>
        <pc:spChg chg="mod">
          <ac:chgData name="Michael A Morrey" userId="S::mamorrey@syr.edu::386b53fc-0d3f-4ed1-b338-5727ecbf988b" providerId="AD" clId="Web-{BF67F774-4B42-F007-817F-952DC885588E}" dt="2022-12-06T07:41:15.319" v="10556" actId="20577"/>
          <ac:spMkLst>
            <pc:docMk/>
            <pc:sldMk cId="3303299642" sldId="268"/>
            <ac:spMk id="13" creationId="{7F2587CC-AC76-F1C3-9E43-D7750A37C942}"/>
          </ac:spMkLst>
        </pc:spChg>
        <pc:spChg chg="del">
          <ac:chgData name="Michael A Morrey" userId="S::mamorrey@syr.edu::386b53fc-0d3f-4ed1-b338-5727ecbf988b" providerId="AD" clId="Web-{BF67F774-4B42-F007-817F-952DC885588E}" dt="2022-12-06T07:40:13.551" v="10540"/>
          <ac:spMkLst>
            <pc:docMk/>
            <pc:sldMk cId="3303299642" sldId="268"/>
            <ac:spMk id="17" creationId="{60B2093A-13C8-6462-B0A5-230BB21828E8}"/>
          </ac:spMkLst>
        </pc:spChg>
        <pc:spChg chg="del">
          <ac:chgData name="Michael A Morrey" userId="S::mamorrey@syr.edu::386b53fc-0d3f-4ed1-b338-5727ecbf988b" providerId="AD" clId="Web-{BF67F774-4B42-F007-817F-952DC885588E}" dt="2022-12-06T07:40:15.629" v="10542"/>
          <ac:spMkLst>
            <pc:docMk/>
            <pc:sldMk cId="3303299642" sldId="268"/>
            <ac:spMk id="18" creationId="{A451D417-6075-3AA2-55C5-6514AA6E5477}"/>
          </ac:spMkLst>
        </pc:spChg>
        <pc:spChg chg="del">
          <ac:chgData name="Michael A Morrey" userId="S::mamorrey@syr.edu::386b53fc-0d3f-4ed1-b338-5727ecbf988b" providerId="AD" clId="Web-{BF67F774-4B42-F007-817F-952DC885588E}" dt="2022-12-06T07:40:17.598" v="10544"/>
          <ac:spMkLst>
            <pc:docMk/>
            <pc:sldMk cId="3303299642" sldId="268"/>
            <ac:spMk id="19" creationId="{1EE17D89-1FA5-5E03-9FD8-5C4B64D18BC4}"/>
          </ac:spMkLst>
        </pc:spChg>
        <pc:picChg chg="add mod">
          <ac:chgData name="Michael A Morrey" userId="S::mamorrey@syr.edu::386b53fc-0d3f-4ed1-b338-5727ecbf988b" providerId="AD" clId="Web-{BF67F774-4B42-F007-817F-952DC885588E}" dt="2022-12-06T07:43:05.697" v="10578" actId="1076"/>
          <ac:picMkLst>
            <pc:docMk/>
            <pc:sldMk cId="3303299642" sldId="268"/>
            <ac:picMk id="4" creationId="{19ADB462-C394-18FC-69A3-9E39F1BA85EC}"/>
          </ac:picMkLst>
        </pc:picChg>
        <pc:picChg chg="del">
          <ac:chgData name="Michael A Morrey" userId="S::mamorrey@syr.edu::386b53fc-0d3f-4ed1-b338-5727ecbf988b" providerId="AD" clId="Web-{BF67F774-4B42-F007-817F-952DC885588E}" dt="2022-12-06T07:40:10.895" v="10538"/>
          <ac:picMkLst>
            <pc:docMk/>
            <pc:sldMk cId="3303299642" sldId="268"/>
            <ac:picMk id="8" creationId="{20231BBE-4876-9E61-6C96-849CC9EFE4D7}"/>
          </ac:picMkLst>
        </pc:picChg>
        <pc:picChg chg="del">
          <ac:chgData name="Michael A Morrey" userId="S::mamorrey@syr.edu::386b53fc-0d3f-4ed1-b338-5727ecbf988b" providerId="AD" clId="Web-{BF67F774-4B42-F007-817F-952DC885588E}" dt="2022-12-06T07:40:14.176" v="10541"/>
          <ac:picMkLst>
            <pc:docMk/>
            <pc:sldMk cId="3303299642" sldId="268"/>
            <ac:picMk id="14" creationId="{EADBCE12-9B1D-9BC1-1343-E11AEB3AED42}"/>
          </ac:picMkLst>
        </pc:picChg>
        <pc:picChg chg="del">
          <ac:chgData name="Michael A Morrey" userId="S::mamorrey@syr.edu::386b53fc-0d3f-4ed1-b338-5727ecbf988b" providerId="AD" clId="Web-{BF67F774-4B42-F007-817F-952DC885588E}" dt="2022-12-06T07:40:16.348" v="10543"/>
          <ac:picMkLst>
            <pc:docMk/>
            <pc:sldMk cId="3303299642" sldId="268"/>
            <ac:picMk id="16" creationId="{1758A37B-0722-5FC5-FFDD-37A5F6362D49}"/>
          </ac:picMkLst>
        </pc:picChg>
      </pc:sldChg>
      <pc:sldChg chg="addSp delSp modSp add replId">
        <pc:chgData name="Michael A Morrey" userId="S::mamorrey@syr.edu::386b53fc-0d3f-4ed1-b338-5727ecbf988b" providerId="AD" clId="Web-{BF67F774-4B42-F007-817F-952DC885588E}" dt="2022-12-06T08:07:35.757" v="11666" actId="20577"/>
        <pc:sldMkLst>
          <pc:docMk/>
          <pc:sldMk cId="2712871071" sldId="269"/>
        </pc:sldMkLst>
        <pc:spChg chg="mod">
          <ac:chgData name="Michael A Morrey" userId="S::mamorrey@syr.edu::386b53fc-0d3f-4ed1-b338-5727ecbf988b" providerId="AD" clId="Web-{BF67F774-4B42-F007-817F-952DC885588E}" dt="2022-12-06T07:52:15.169" v="11146" actId="20577"/>
          <ac:spMkLst>
            <pc:docMk/>
            <pc:sldMk cId="2712871071" sldId="269"/>
            <ac:spMk id="5" creationId="{2EA371CB-6C42-8EF6-DC49-F62CA30F2238}"/>
          </ac:spMkLst>
        </pc:spChg>
        <pc:spChg chg="del">
          <ac:chgData name="Michael A Morrey" userId="S::mamorrey@syr.edu::386b53fc-0d3f-4ed1-b338-5727ecbf988b" providerId="AD" clId="Web-{BF67F774-4B42-F007-817F-952DC885588E}" dt="2022-12-06T07:52:29.592" v="11156"/>
          <ac:spMkLst>
            <pc:docMk/>
            <pc:sldMk cId="2712871071" sldId="269"/>
            <ac:spMk id="6" creationId="{AF1956A4-BF60-6665-2FAB-E7959F0C7AE2}"/>
          </ac:spMkLst>
        </pc:spChg>
        <pc:spChg chg="add mod">
          <ac:chgData name="Michael A Morrey" userId="S::mamorrey@syr.edu::386b53fc-0d3f-4ed1-b338-5727ecbf988b" providerId="AD" clId="Web-{BF67F774-4B42-F007-817F-952DC885588E}" dt="2022-12-06T08:07:35.757" v="11666" actId="20577"/>
          <ac:spMkLst>
            <pc:docMk/>
            <pc:sldMk cId="2712871071" sldId="269"/>
            <ac:spMk id="8" creationId="{B4B58C53-5F3D-A32E-91DE-A7CF700EC176}"/>
          </ac:spMkLst>
        </pc:spChg>
        <pc:spChg chg="mod">
          <ac:chgData name="Michael A Morrey" userId="S::mamorrey@syr.edu::386b53fc-0d3f-4ed1-b338-5727ecbf988b" providerId="AD" clId="Web-{BF67F774-4B42-F007-817F-952DC885588E}" dt="2022-12-06T07:52:23.029" v="11154" actId="20577"/>
          <ac:spMkLst>
            <pc:docMk/>
            <pc:sldMk cId="2712871071" sldId="269"/>
            <ac:spMk id="13" creationId="{7F2587CC-AC76-F1C3-9E43-D7750A37C942}"/>
          </ac:spMkLst>
        </pc:spChg>
        <pc:picChg chg="del">
          <ac:chgData name="Michael A Morrey" userId="S::mamorrey@syr.edu::386b53fc-0d3f-4ed1-b338-5727ecbf988b" providerId="AD" clId="Web-{BF67F774-4B42-F007-817F-952DC885588E}" dt="2022-12-06T07:52:27.295" v="11155"/>
          <ac:picMkLst>
            <pc:docMk/>
            <pc:sldMk cId="2712871071" sldId="269"/>
            <ac:picMk id="4" creationId="{19ADB462-C394-18FC-69A3-9E39F1BA85EC}"/>
          </ac:picMkLst>
        </pc:picChg>
        <pc:picChg chg="add mod">
          <ac:chgData name="Michael A Morrey" userId="S::mamorrey@syr.edu::386b53fc-0d3f-4ed1-b338-5727ecbf988b" providerId="AD" clId="Web-{BF67F774-4B42-F007-817F-952DC885588E}" dt="2022-12-06T07:54:18.428" v="11163" actId="1076"/>
          <ac:picMkLst>
            <pc:docMk/>
            <pc:sldMk cId="2712871071" sldId="269"/>
            <ac:picMk id="7" creationId="{110E4763-5897-648C-E2DE-231EDEE9F825}"/>
          </ac:picMkLst>
        </pc:picChg>
      </pc:sldChg>
      <pc:sldChg chg="addSp delSp modSp add replId">
        <pc:chgData name="Michael A Morrey" userId="S::mamorrey@syr.edu::386b53fc-0d3f-4ed1-b338-5727ecbf988b" providerId="AD" clId="Web-{BF67F774-4B42-F007-817F-952DC885588E}" dt="2022-12-06T08:09:47.199" v="11683" actId="1076"/>
        <pc:sldMkLst>
          <pc:docMk/>
          <pc:sldMk cId="313502300" sldId="270"/>
        </pc:sldMkLst>
        <pc:spChg chg="mod">
          <ac:chgData name="Michael A Morrey" userId="S::mamorrey@syr.edu::386b53fc-0d3f-4ed1-b338-5727ecbf988b" providerId="AD" clId="Web-{BF67F774-4B42-F007-817F-952DC885588E}" dt="2022-12-06T08:05:34.127" v="11605" actId="20577"/>
          <ac:spMkLst>
            <pc:docMk/>
            <pc:sldMk cId="313502300" sldId="270"/>
            <ac:spMk id="2" creationId="{CEEA798A-1127-E05E-454F-445BBDAB0D79}"/>
          </ac:spMkLst>
        </pc:spChg>
        <pc:spChg chg="mod">
          <ac:chgData name="Michael A Morrey" userId="S::mamorrey@syr.edu::386b53fc-0d3f-4ed1-b338-5727ecbf988b" providerId="AD" clId="Web-{BF67F774-4B42-F007-817F-952DC885588E}" dt="2022-12-06T08:08:18.727" v="11667" actId="20577"/>
          <ac:spMkLst>
            <pc:docMk/>
            <pc:sldMk cId="313502300" sldId="270"/>
            <ac:spMk id="5" creationId="{2EA371CB-6C42-8EF6-DC49-F62CA30F2238}"/>
          </ac:spMkLst>
        </pc:spChg>
        <pc:spChg chg="del">
          <ac:chgData name="Michael A Morrey" userId="S::mamorrey@syr.edu::386b53fc-0d3f-4ed1-b338-5727ecbf988b" providerId="AD" clId="Web-{BF67F774-4B42-F007-817F-952DC885588E}" dt="2022-12-06T08:05:45.440" v="11608"/>
          <ac:spMkLst>
            <pc:docMk/>
            <pc:sldMk cId="313502300" sldId="270"/>
            <ac:spMk id="8" creationId="{B4B58C53-5F3D-A32E-91DE-A7CF700EC176}"/>
          </ac:spMkLst>
        </pc:spChg>
        <pc:spChg chg="mod">
          <ac:chgData name="Michael A Morrey" userId="S::mamorrey@syr.edu::386b53fc-0d3f-4ed1-b338-5727ecbf988b" providerId="AD" clId="Web-{BF67F774-4B42-F007-817F-952DC885588E}" dt="2022-12-06T08:05:42.034" v="11606" actId="20577"/>
          <ac:spMkLst>
            <pc:docMk/>
            <pc:sldMk cId="313502300" sldId="270"/>
            <ac:spMk id="13" creationId="{7F2587CC-AC76-F1C3-9E43-D7750A37C942}"/>
          </ac:spMkLst>
        </pc:spChg>
        <pc:picChg chg="add mod">
          <ac:chgData name="Michael A Morrey" userId="S::mamorrey@syr.edu::386b53fc-0d3f-4ed1-b338-5727ecbf988b" providerId="AD" clId="Web-{BF67F774-4B42-F007-817F-952DC885588E}" dt="2022-12-06T08:09:10.994" v="11678" actId="1076"/>
          <ac:picMkLst>
            <pc:docMk/>
            <pc:sldMk cId="313502300" sldId="270"/>
            <ac:picMk id="4" creationId="{A36FAAC9-2C4D-1250-1E72-423970478266}"/>
          </ac:picMkLst>
        </pc:picChg>
        <pc:picChg chg="del">
          <ac:chgData name="Michael A Morrey" userId="S::mamorrey@syr.edu::386b53fc-0d3f-4ed1-b338-5727ecbf988b" providerId="AD" clId="Web-{BF67F774-4B42-F007-817F-952DC885588E}" dt="2022-12-06T08:05:44.050" v="11607"/>
          <ac:picMkLst>
            <pc:docMk/>
            <pc:sldMk cId="313502300" sldId="270"/>
            <ac:picMk id="7" creationId="{110E4763-5897-648C-E2DE-231EDEE9F825}"/>
          </ac:picMkLst>
        </pc:picChg>
        <pc:picChg chg="add mod">
          <ac:chgData name="Michael A Morrey" userId="S::mamorrey@syr.edu::386b53fc-0d3f-4ed1-b338-5727ecbf988b" providerId="AD" clId="Web-{BF67F774-4B42-F007-817F-952DC885588E}" dt="2022-12-06T08:09:09.041" v="11677" actId="1076"/>
          <ac:picMkLst>
            <pc:docMk/>
            <pc:sldMk cId="313502300" sldId="270"/>
            <ac:picMk id="9" creationId="{C086ED79-1A79-B093-626C-DF6398B4A7C1}"/>
          </ac:picMkLst>
        </pc:picChg>
        <pc:picChg chg="add mod">
          <ac:chgData name="Michael A Morrey" userId="S::mamorrey@syr.edu::386b53fc-0d3f-4ed1-b338-5727ecbf988b" providerId="AD" clId="Web-{BF67F774-4B42-F007-817F-952DC885588E}" dt="2022-12-06T08:09:47.199" v="11683" actId="1076"/>
          <ac:picMkLst>
            <pc:docMk/>
            <pc:sldMk cId="313502300" sldId="270"/>
            <ac:picMk id="10" creationId="{A74145FC-1D55-4FE8-0463-C5314F6D9EF0}"/>
          </ac:picMkLst>
        </pc:picChg>
      </pc:sldChg>
      <pc:sldMasterChg chg="add del mod addSldLayout delSldLayout modSldLayout">
        <pc:chgData name="Michael A Morrey" userId="S::mamorrey@syr.edu::386b53fc-0d3f-4ed1-b338-5727ecbf988b" providerId="AD" clId="Web-{BF67F774-4B42-F007-817F-952DC885588E}" dt="2022-12-06T04:41:53.668" v="4019"/>
        <pc:sldMasterMkLst>
          <pc:docMk/>
          <pc:sldMasterMk cId="950131321" sldId="2147483729"/>
        </pc:sldMasterMkLst>
        <pc:sldLayoutChg chg="add del mod">
          <pc:chgData name="Michael A Morrey" userId="S::mamorrey@syr.edu::386b53fc-0d3f-4ed1-b338-5727ecbf988b" providerId="AD" clId="Web-{BF67F774-4B42-F007-817F-952DC885588E}" dt="2022-12-06T04:41:53.668" v="4019"/>
          <pc:sldLayoutMkLst>
            <pc:docMk/>
            <pc:sldMasterMk cId="950131321" sldId="2147483729"/>
            <pc:sldLayoutMk cId="2099663397" sldId="2147483730"/>
          </pc:sldLayoutMkLst>
        </pc:sldLayoutChg>
        <pc:sldLayoutChg chg="add del mod">
          <pc:chgData name="Michael A Morrey" userId="S::mamorrey@syr.edu::386b53fc-0d3f-4ed1-b338-5727ecbf988b" providerId="AD" clId="Web-{BF67F774-4B42-F007-817F-952DC885588E}" dt="2022-12-06T04:41:53.668" v="4019"/>
          <pc:sldLayoutMkLst>
            <pc:docMk/>
            <pc:sldMasterMk cId="950131321" sldId="2147483729"/>
            <pc:sldLayoutMk cId="1539658071" sldId="2147483731"/>
          </pc:sldLayoutMkLst>
        </pc:sldLayoutChg>
        <pc:sldLayoutChg chg="add del mod">
          <pc:chgData name="Michael A Morrey" userId="S::mamorrey@syr.edu::386b53fc-0d3f-4ed1-b338-5727ecbf988b" providerId="AD" clId="Web-{BF67F774-4B42-F007-817F-952DC885588E}" dt="2022-12-06T04:41:53.668" v="4019"/>
          <pc:sldLayoutMkLst>
            <pc:docMk/>
            <pc:sldMasterMk cId="950131321" sldId="2147483729"/>
            <pc:sldLayoutMk cId="3130228098" sldId="2147483732"/>
          </pc:sldLayoutMkLst>
        </pc:sldLayoutChg>
        <pc:sldLayoutChg chg="add del mod">
          <pc:chgData name="Michael A Morrey" userId="S::mamorrey@syr.edu::386b53fc-0d3f-4ed1-b338-5727ecbf988b" providerId="AD" clId="Web-{BF67F774-4B42-F007-817F-952DC885588E}" dt="2022-12-06T04:41:53.668" v="4019"/>
          <pc:sldLayoutMkLst>
            <pc:docMk/>
            <pc:sldMasterMk cId="950131321" sldId="2147483729"/>
            <pc:sldLayoutMk cId="3353725740" sldId="2147483733"/>
          </pc:sldLayoutMkLst>
        </pc:sldLayoutChg>
        <pc:sldLayoutChg chg="add del mod">
          <pc:chgData name="Michael A Morrey" userId="S::mamorrey@syr.edu::386b53fc-0d3f-4ed1-b338-5727ecbf988b" providerId="AD" clId="Web-{BF67F774-4B42-F007-817F-952DC885588E}" dt="2022-12-06T04:41:53.668" v="4019"/>
          <pc:sldLayoutMkLst>
            <pc:docMk/>
            <pc:sldMasterMk cId="950131321" sldId="2147483729"/>
            <pc:sldLayoutMk cId="2407124834" sldId="2147483734"/>
          </pc:sldLayoutMkLst>
        </pc:sldLayoutChg>
        <pc:sldLayoutChg chg="add del mod">
          <pc:chgData name="Michael A Morrey" userId="S::mamorrey@syr.edu::386b53fc-0d3f-4ed1-b338-5727ecbf988b" providerId="AD" clId="Web-{BF67F774-4B42-F007-817F-952DC885588E}" dt="2022-12-06T04:41:53.668" v="4019"/>
          <pc:sldLayoutMkLst>
            <pc:docMk/>
            <pc:sldMasterMk cId="950131321" sldId="2147483729"/>
            <pc:sldLayoutMk cId="1980260515" sldId="2147483735"/>
          </pc:sldLayoutMkLst>
        </pc:sldLayoutChg>
        <pc:sldLayoutChg chg="add del mod">
          <pc:chgData name="Michael A Morrey" userId="S::mamorrey@syr.edu::386b53fc-0d3f-4ed1-b338-5727ecbf988b" providerId="AD" clId="Web-{BF67F774-4B42-F007-817F-952DC885588E}" dt="2022-12-06T04:41:53.668" v="4019"/>
          <pc:sldLayoutMkLst>
            <pc:docMk/>
            <pc:sldMasterMk cId="950131321" sldId="2147483729"/>
            <pc:sldLayoutMk cId="2387836445" sldId="2147483736"/>
          </pc:sldLayoutMkLst>
        </pc:sldLayoutChg>
        <pc:sldLayoutChg chg="add del mod">
          <pc:chgData name="Michael A Morrey" userId="S::mamorrey@syr.edu::386b53fc-0d3f-4ed1-b338-5727ecbf988b" providerId="AD" clId="Web-{BF67F774-4B42-F007-817F-952DC885588E}" dt="2022-12-06T04:41:53.668" v="4019"/>
          <pc:sldLayoutMkLst>
            <pc:docMk/>
            <pc:sldMasterMk cId="950131321" sldId="2147483729"/>
            <pc:sldLayoutMk cId="2714807204" sldId="2147483737"/>
          </pc:sldLayoutMkLst>
        </pc:sldLayoutChg>
        <pc:sldLayoutChg chg="add del mod">
          <pc:chgData name="Michael A Morrey" userId="S::mamorrey@syr.edu::386b53fc-0d3f-4ed1-b338-5727ecbf988b" providerId="AD" clId="Web-{BF67F774-4B42-F007-817F-952DC885588E}" dt="2022-12-06T04:41:53.668" v="4019"/>
          <pc:sldLayoutMkLst>
            <pc:docMk/>
            <pc:sldMasterMk cId="950131321" sldId="2147483729"/>
            <pc:sldLayoutMk cId="2136977705" sldId="2147483738"/>
          </pc:sldLayoutMkLst>
        </pc:sldLayoutChg>
        <pc:sldLayoutChg chg="add del mod">
          <pc:chgData name="Michael A Morrey" userId="S::mamorrey@syr.edu::386b53fc-0d3f-4ed1-b338-5727ecbf988b" providerId="AD" clId="Web-{BF67F774-4B42-F007-817F-952DC885588E}" dt="2022-12-06T04:41:53.668" v="4019"/>
          <pc:sldLayoutMkLst>
            <pc:docMk/>
            <pc:sldMasterMk cId="950131321" sldId="2147483729"/>
            <pc:sldLayoutMk cId="1452129596" sldId="2147483739"/>
          </pc:sldLayoutMkLst>
        </pc:sldLayoutChg>
        <pc:sldLayoutChg chg="add del mod">
          <pc:chgData name="Michael A Morrey" userId="S::mamorrey@syr.edu::386b53fc-0d3f-4ed1-b338-5727ecbf988b" providerId="AD" clId="Web-{BF67F774-4B42-F007-817F-952DC885588E}" dt="2022-12-06T04:41:53.668" v="4019"/>
          <pc:sldLayoutMkLst>
            <pc:docMk/>
            <pc:sldMasterMk cId="950131321" sldId="2147483729"/>
            <pc:sldLayoutMk cId="1958940356" sldId="2147483740"/>
          </pc:sldLayoutMkLst>
        </pc:sldLayoutChg>
      </pc:sldMasterChg>
      <pc:sldMasterChg chg="add del addSldLayout delSldLayout modSldLayout">
        <pc:chgData name="Michael A Morrey" userId="S::mamorrey@syr.edu::386b53fc-0d3f-4ed1-b338-5727ecbf988b" providerId="AD" clId="Web-{BF67F774-4B42-F007-817F-952DC885588E}" dt="2022-12-05T23:54:18.084" v="3061"/>
        <pc:sldMasterMkLst>
          <pc:docMk/>
          <pc:sldMasterMk cId="613618307" sldId="2147483741"/>
        </pc:sldMasterMkLst>
        <pc:sldLayoutChg chg="add del mod replId">
          <pc:chgData name="Michael A Morrey" userId="S::mamorrey@syr.edu::386b53fc-0d3f-4ed1-b338-5727ecbf988b" providerId="AD" clId="Web-{BF67F774-4B42-F007-817F-952DC885588E}" dt="2022-12-05T23:54:18.084" v="3061"/>
          <pc:sldLayoutMkLst>
            <pc:docMk/>
            <pc:sldMasterMk cId="613618307" sldId="2147483741"/>
            <pc:sldLayoutMk cId="1212908277" sldId="2147483742"/>
          </pc:sldLayoutMkLst>
        </pc:sldLayoutChg>
        <pc:sldLayoutChg chg="add del mod replId">
          <pc:chgData name="Michael A Morrey" userId="S::mamorrey@syr.edu::386b53fc-0d3f-4ed1-b338-5727ecbf988b" providerId="AD" clId="Web-{BF67F774-4B42-F007-817F-952DC885588E}" dt="2022-12-05T23:54:18.084" v="3061"/>
          <pc:sldLayoutMkLst>
            <pc:docMk/>
            <pc:sldMasterMk cId="613618307" sldId="2147483741"/>
            <pc:sldLayoutMk cId="2791222119" sldId="2147483743"/>
          </pc:sldLayoutMkLst>
        </pc:sldLayoutChg>
        <pc:sldLayoutChg chg="add del mod replId">
          <pc:chgData name="Michael A Morrey" userId="S::mamorrey@syr.edu::386b53fc-0d3f-4ed1-b338-5727ecbf988b" providerId="AD" clId="Web-{BF67F774-4B42-F007-817F-952DC885588E}" dt="2022-12-05T23:54:18.084" v="3061"/>
          <pc:sldLayoutMkLst>
            <pc:docMk/>
            <pc:sldMasterMk cId="613618307" sldId="2147483741"/>
            <pc:sldLayoutMk cId="1499582652" sldId="2147483744"/>
          </pc:sldLayoutMkLst>
        </pc:sldLayoutChg>
        <pc:sldLayoutChg chg="add del mod replId">
          <pc:chgData name="Michael A Morrey" userId="S::mamorrey@syr.edu::386b53fc-0d3f-4ed1-b338-5727ecbf988b" providerId="AD" clId="Web-{BF67F774-4B42-F007-817F-952DC885588E}" dt="2022-12-05T23:54:18.084" v="3061"/>
          <pc:sldLayoutMkLst>
            <pc:docMk/>
            <pc:sldMasterMk cId="613618307" sldId="2147483741"/>
            <pc:sldLayoutMk cId="4123949225" sldId="2147483745"/>
          </pc:sldLayoutMkLst>
        </pc:sldLayoutChg>
        <pc:sldLayoutChg chg="add del mod replId">
          <pc:chgData name="Michael A Morrey" userId="S::mamorrey@syr.edu::386b53fc-0d3f-4ed1-b338-5727ecbf988b" providerId="AD" clId="Web-{BF67F774-4B42-F007-817F-952DC885588E}" dt="2022-12-05T23:54:18.084" v="3061"/>
          <pc:sldLayoutMkLst>
            <pc:docMk/>
            <pc:sldMasterMk cId="613618307" sldId="2147483741"/>
            <pc:sldLayoutMk cId="1307155156" sldId="2147483746"/>
          </pc:sldLayoutMkLst>
        </pc:sldLayoutChg>
        <pc:sldLayoutChg chg="add del mod replId">
          <pc:chgData name="Michael A Morrey" userId="S::mamorrey@syr.edu::386b53fc-0d3f-4ed1-b338-5727ecbf988b" providerId="AD" clId="Web-{BF67F774-4B42-F007-817F-952DC885588E}" dt="2022-12-05T23:54:18.084" v="3061"/>
          <pc:sldLayoutMkLst>
            <pc:docMk/>
            <pc:sldMasterMk cId="613618307" sldId="2147483741"/>
            <pc:sldLayoutMk cId="452634865" sldId="2147483747"/>
          </pc:sldLayoutMkLst>
        </pc:sldLayoutChg>
        <pc:sldLayoutChg chg="add del mod replId">
          <pc:chgData name="Michael A Morrey" userId="S::mamorrey@syr.edu::386b53fc-0d3f-4ed1-b338-5727ecbf988b" providerId="AD" clId="Web-{BF67F774-4B42-F007-817F-952DC885588E}" dt="2022-12-05T23:54:18.084" v="3061"/>
          <pc:sldLayoutMkLst>
            <pc:docMk/>
            <pc:sldMasterMk cId="613618307" sldId="2147483741"/>
            <pc:sldLayoutMk cId="3567770502" sldId="2147483748"/>
          </pc:sldLayoutMkLst>
        </pc:sldLayoutChg>
        <pc:sldLayoutChg chg="add del mod replId">
          <pc:chgData name="Michael A Morrey" userId="S::mamorrey@syr.edu::386b53fc-0d3f-4ed1-b338-5727ecbf988b" providerId="AD" clId="Web-{BF67F774-4B42-F007-817F-952DC885588E}" dt="2022-12-05T23:54:18.084" v="3061"/>
          <pc:sldLayoutMkLst>
            <pc:docMk/>
            <pc:sldMasterMk cId="613618307" sldId="2147483741"/>
            <pc:sldLayoutMk cId="2993659165" sldId="2147483749"/>
          </pc:sldLayoutMkLst>
        </pc:sldLayoutChg>
        <pc:sldLayoutChg chg="add del mod replId">
          <pc:chgData name="Michael A Morrey" userId="S::mamorrey@syr.edu::386b53fc-0d3f-4ed1-b338-5727ecbf988b" providerId="AD" clId="Web-{BF67F774-4B42-F007-817F-952DC885588E}" dt="2022-12-05T23:54:18.084" v="3061"/>
          <pc:sldLayoutMkLst>
            <pc:docMk/>
            <pc:sldMasterMk cId="613618307" sldId="2147483741"/>
            <pc:sldLayoutMk cId="2951869627" sldId="2147483750"/>
          </pc:sldLayoutMkLst>
        </pc:sldLayoutChg>
        <pc:sldLayoutChg chg="add del mod replId">
          <pc:chgData name="Michael A Morrey" userId="S::mamorrey@syr.edu::386b53fc-0d3f-4ed1-b338-5727ecbf988b" providerId="AD" clId="Web-{BF67F774-4B42-F007-817F-952DC885588E}" dt="2022-12-05T23:54:18.084" v="3061"/>
          <pc:sldLayoutMkLst>
            <pc:docMk/>
            <pc:sldMasterMk cId="613618307" sldId="2147483741"/>
            <pc:sldLayoutMk cId="2427677536" sldId="2147483751"/>
          </pc:sldLayoutMkLst>
        </pc:sldLayoutChg>
        <pc:sldLayoutChg chg="add del mod replId">
          <pc:chgData name="Michael A Morrey" userId="S::mamorrey@syr.edu::386b53fc-0d3f-4ed1-b338-5727ecbf988b" providerId="AD" clId="Web-{BF67F774-4B42-F007-817F-952DC885588E}" dt="2022-12-05T23:54:18.084" v="3061"/>
          <pc:sldLayoutMkLst>
            <pc:docMk/>
            <pc:sldMasterMk cId="613618307" sldId="2147483741"/>
            <pc:sldLayoutMk cId="1270506070" sldId="2147483752"/>
          </pc:sldLayoutMkLst>
        </pc:sldLayoutChg>
      </pc:sldMasterChg>
      <pc:sldMasterChg chg="add del addSldLayout delSldLayout modSldLayout">
        <pc:chgData name="Michael A Morrey" userId="S::mamorrey@syr.edu::386b53fc-0d3f-4ed1-b338-5727ecbf988b" providerId="AD" clId="Web-{BF67F774-4B42-F007-817F-952DC885588E}" dt="2022-12-05T23:53:32.645" v="3060"/>
        <pc:sldMasterMkLst>
          <pc:docMk/>
          <pc:sldMasterMk cId="964208347" sldId="2147483753"/>
        </pc:sldMasterMkLst>
        <pc:sldLayoutChg chg="add del mod replId">
          <pc:chgData name="Michael A Morrey" userId="S::mamorrey@syr.edu::386b53fc-0d3f-4ed1-b338-5727ecbf988b" providerId="AD" clId="Web-{BF67F774-4B42-F007-817F-952DC885588E}" dt="2022-12-05T23:53:32.645" v="3060"/>
          <pc:sldLayoutMkLst>
            <pc:docMk/>
            <pc:sldMasterMk cId="964208347" sldId="2147483753"/>
            <pc:sldLayoutMk cId="407142125" sldId="2147483754"/>
          </pc:sldLayoutMkLst>
        </pc:sldLayoutChg>
        <pc:sldLayoutChg chg="add del mod replId">
          <pc:chgData name="Michael A Morrey" userId="S::mamorrey@syr.edu::386b53fc-0d3f-4ed1-b338-5727ecbf988b" providerId="AD" clId="Web-{BF67F774-4B42-F007-817F-952DC885588E}" dt="2022-12-05T23:53:32.645" v="3060"/>
          <pc:sldLayoutMkLst>
            <pc:docMk/>
            <pc:sldMasterMk cId="964208347" sldId="2147483753"/>
            <pc:sldLayoutMk cId="1837813557" sldId="2147483755"/>
          </pc:sldLayoutMkLst>
        </pc:sldLayoutChg>
        <pc:sldLayoutChg chg="add del mod replId">
          <pc:chgData name="Michael A Morrey" userId="S::mamorrey@syr.edu::386b53fc-0d3f-4ed1-b338-5727ecbf988b" providerId="AD" clId="Web-{BF67F774-4B42-F007-817F-952DC885588E}" dt="2022-12-05T23:53:32.645" v="3060"/>
          <pc:sldLayoutMkLst>
            <pc:docMk/>
            <pc:sldMasterMk cId="964208347" sldId="2147483753"/>
            <pc:sldLayoutMk cId="2104251344" sldId="2147483756"/>
          </pc:sldLayoutMkLst>
        </pc:sldLayoutChg>
        <pc:sldLayoutChg chg="add del mod replId">
          <pc:chgData name="Michael A Morrey" userId="S::mamorrey@syr.edu::386b53fc-0d3f-4ed1-b338-5727ecbf988b" providerId="AD" clId="Web-{BF67F774-4B42-F007-817F-952DC885588E}" dt="2022-12-05T23:53:32.645" v="3060"/>
          <pc:sldLayoutMkLst>
            <pc:docMk/>
            <pc:sldMasterMk cId="964208347" sldId="2147483753"/>
            <pc:sldLayoutMk cId="1045928613" sldId="2147483757"/>
          </pc:sldLayoutMkLst>
        </pc:sldLayoutChg>
        <pc:sldLayoutChg chg="add del mod replId">
          <pc:chgData name="Michael A Morrey" userId="S::mamorrey@syr.edu::386b53fc-0d3f-4ed1-b338-5727ecbf988b" providerId="AD" clId="Web-{BF67F774-4B42-F007-817F-952DC885588E}" dt="2022-12-05T23:53:32.645" v="3060"/>
          <pc:sldLayoutMkLst>
            <pc:docMk/>
            <pc:sldMasterMk cId="964208347" sldId="2147483753"/>
            <pc:sldLayoutMk cId="1449571535" sldId="2147483758"/>
          </pc:sldLayoutMkLst>
        </pc:sldLayoutChg>
        <pc:sldLayoutChg chg="add del mod replId">
          <pc:chgData name="Michael A Morrey" userId="S::mamorrey@syr.edu::386b53fc-0d3f-4ed1-b338-5727ecbf988b" providerId="AD" clId="Web-{BF67F774-4B42-F007-817F-952DC885588E}" dt="2022-12-05T23:53:32.645" v="3060"/>
          <pc:sldLayoutMkLst>
            <pc:docMk/>
            <pc:sldMasterMk cId="964208347" sldId="2147483753"/>
            <pc:sldLayoutMk cId="2787461149" sldId="2147483759"/>
          </pc:sldLayoutMkLst>
        </pc:sldLayoutChg>
        <pc:sldLayoutChg chg="add del mod replId">
          <pc:chgData name="Michael A Morrey" userId="S::mamorrey@syr.edu::386b53fc-0d3f-4ed1-b338-5727ecbf988b" providerId="AD" clId="Web-{BF67F774-4B42-F007-817F-952DC885588E}" dt="2022-12-05T23:53:32.645" v="3060"/>
          <pc:sldLayoutMkLst>
            <pc:docMk/>
            <pc:sldMasterMk cId="964208347" sldId="2147483753"/>
            <pc:sldLayoutMk cId="3124202743" sldId="2147483760"/>
          </pc:sldLayoutMkLst>
        </pc:sldLayoutChg>
        <pc:sldLayoutChg chg="add del mod replId">
          <pc:chgData name="Michael A Morrey" userId="S::mamorrey@syr.edu::386b53fc-0d3f-4ed1-b338-5727ecbf988b" providerId="AD" clId="Web-{BF67F774-4B42-F007-817F-952DC885588E}" dt="2022-12-05T23:53:32.645" v="3060"/>
          <pc:sldLayoutMkLst>
            <pc:docMk/>
            <pc:sldMasterMk cId="964208347" sldId="2147483753"/>
            <pc:sldLayoutMk cId="950194133" sldId="2147483761"/>
          </pc:sldLayoutMkLst>
        </pc:sldLayoutChg>
        <pc:sldLayoutChg chg="add del mod replId">
          <pc:chgData name="Michael A Morrey" userId="S::mamorrey@syr.edu::386b53fc-0d3f-4ed1-b338-5727ecbf988b" providerId="AD" clId="Web-{BF67F774-4B42-F007-817F-952DC885588E}" dt="2022-12-05T23:53:32.645" v="3060"/>
          <pc:sldLayoutMkLst>
            <pc:docMk/>
            <pc:sldMasterMk cId="964208347" sldId="2147483753"/>
            <pc:sldLayoutMk cId="1702703771" sldId="2147483762"/>
          </pc:sldLayoutMkLst>
        </pc:sldLayoutChg>
        <pc:sldLayoutChg chg="add del mod replId">
          <pc:chgData name="Michael A Morrey" userId="S::mamorrey@syr.edu::386b53fc-0d3f-4ed1-b338-5727ecbf988b" providerId="AD" clId="Web-{BF67F774-4B42-F007-817F-952DC885588E}" dt="2022-12-05T23:53:32.645" v="3060"/>
          <pc:sldLayoutMkLst>
            <pc:docMk/>
            <pc:sldMasterMk cId="964208347" sldId="2147483753"/>
            <pc:sldLayoutMk cId="2282248926" sldId="2147483763"/>
          </pc:sldLayoutMkLst>
        </pc:sldLayoutChg>
        <pc:sldLayoutChg chg="add del mod replId">
          <pc:chgData name="Michael A Morrey" userId="S::mamorrey@syr.edu::386b53fc-0d3f-4ed1-b338-5727ecbf988b" providerId="AD" clId="Web-{BF67F774-4B42-F007-817F-952DC885588E}" dt="2022-12-05T23:53:32.645" v="3060"/>
          <pc:sldLayoutMkLst>
            <pc:docMk/>
            <pc:sldMasterMk cId="964208347" sldId="2147483753"/>
            <pc:sldLayoutMk cId="1287971614" sldId="2147483764"/>
          </pc:sldLayoutMkLst>
        </pc:sldLayoutChg>
      </pc:sldMasterChg>
      <pc:sldMasterChg chg="add del addSldLayout delSldLayout modSldLayout">
        <pc:chgData name="Michael A Morrey" userId="S::mamorrey@syr.edu::386b53fc-0d3f-4ed1-b338-5727ecbf988b" providerId="AD" clId="Web-{BF67F774-4B42-F007-817F-952DC885588E}" dt="2022-12-05T23:51:04.953" v="3057"/>
        <pc:sldMasterMkLst>
          <pc:docMk/>
          <pc:sldMasterMk cId="185276224" sldId="2147483765"/>
        </pc:sldMasterMkLst>
        <pc:sldLayoutChg chg="add del mod replId">
          <pc:chgData name="Michael A Morrey" userId="S::mamorrey@syr.edu::386b53fc-0d3f-4ed1-b338-5727ecbf988b" providerId="AD" clId="Web-{BF67F774-4B42-F007-817F-952DC885588E}" dt="2022-12-05T23:51:04.953" v="3057"/>
          <pc:sldLayoutMkLst>
            <pc:docMk/>
            <pc:sldMasterMk cId="185276224" sldId="2147483765"/>
            <pc:sldLayoutMk cId="2801957567" sldId="2147483766"/>
          </pc:sldLayoutMkLst>
        </pc:sldLayoutChg>
        <pc:sldLayoutChg chg="add del mod replId">
          <pc:chgData name="Michael A Morrey" userId="S::mamorrey@syr.edu::386b53fc-0d3f-4ed1-b338-5727ecbf988b" providerId="AD" clId="Web-{BF67F774-4B42-F007-817F-952DC885588E}" dt="2022-12-05T23:51:04.953" v="3057"/>
          <pc:sldLayoutMkLst>
            <pc:docMk/>
            <pc:sldMasterMk cId="185276224" sldId="2147483765"/>
            <pc:sldLayoutMk cId="2520517780" sldId="2147483767"/>
          </pc:sldLayoutMkLst>
        </pc:sldLayoutChg>
        <pc:sldLayoutChg chg="add del mod replId">
          <pc:chgData name="Michael A Morrey" userId="S::mamorrey@syr.edu::386b53fc-0d3f-4ed1-b338-5727ecbf988b" providerId="AD" clId="Web-{BF67F774-4B42-F007-817F-952DC885588E}" dt="2022-12-05T23:51:04.953" v="3057"/>
          <pc:sldLayoutMkLst>
            <pc:docMk/>
            <pc:sldMasterMk cId="185276224" sldId="2147483765"/>
            <pc:sldLayoutMk cId="3698008946" sldId="2147483768"/>
          </pc:sldLayoutMkLst>
        </pc:sldLayoutChg>
        <pc:sldLayoutChg chg="add del mod replId">
          <pc:chgData name="Michael A Morrey" userId="S::mamorrey@syr.edu::386b53fc-0d3f-4ed1-b338-5727ecbf988b" providerId="AD" clId="Web-{BF67F774-4B42-F007-817F-952DC885588E}" dt="2022-12-05T23:51:04.953" v="3057"/>
          <pc:sldLayoutMkLst>
            <pc:docMk/>
            <pc:sldMasterMk cId="185276224" sldId="2147483765"/>
            <pc:sldLayoutMk cId="57686580" sldId="2147483769"/>
          </pc:sldLayoutMkLst>
        </pc:sldLayoutChg>
        <pc:sldLayoutChg chg="add del mod replId">
          <pc:chgData name="Michael A Morrey" userId="S::mamorrey@syr.edu::386b53fc-0d3f-4ed1-b338-5727ecbf988b" providerId="AD" clId="Web-{BF67F774-4B42-F007-817F-952DC885588E}" dt="2022-12-05T23:51:04.953" v="3057"/>
          <pc:sldLayoutMkLst>
            <pc:docMk/>
            <pc:sldMasterMk cId="185276224" sldId="2147483765"/>
            <pc:sldLayoutMk cId="2933538768" sldId="2147483770"/>
          </pc:sldLayoutMkLst>
        </pc:sldLayoutChg>
        <pc:sldLayoutChg chg="add del mod replId">
          <pc:chgData name="Michael A Morrey" userId="S::mamorrey@syr.edu::386b53fc-0d3f-4ed1-b338-5727ecbf988b" providerId="AD" clId="Web-{BF67F774-4B42-F007-817F-952DC885588E}" dt="2022-12-05T23:51:04.953" v="3057"/>
          <pc:sldLayoutMkLst>
            <pc:docMk/>
            <pc:sldMasterMk cId="185276224" sldId="2147483765"/>
            <pc:sldLayoutMk cId="3962662756" sldId="2147483771"/>
          </pc:sldLayoutMkLst>
        </pc:sldLayoutChg>
        <pc:sldLayoutChg chg="add del mod replId">
          <pc:chgData name="Michael A Morrey" userId="S::mamorrey@syr.edu::386b53fc-0d3f-4ed1-b338-5727ecbf988b" providerId="AD" clId="Web-{BF67F774-4B42-F007-817F-952DC885588E}" dt="2022-12-05T23:51:04.953" v="3057"/>
          <pc:sldLayoutMkLst>
            <pc:docMk/>
            <pc:sldMasterMk cId="185276224" sldId="2147483765"/>
            <pc:sldLayoutMk cId="3464926523" sldId="2147483772"/>
          </pc:sldLayoutMkLst>
        </pc:sldLayoutChg>
        <pc:sldLayoutChg chg="add del mod replId">
          <pc:chgData name="Michael A Morrey" userId="S::mamorrey@syr.edu::386b53fc-0d3f-4ed1-b338-5727ecbf988b" providerId="AD" clId="Web-{BF67F774-4B42-F007-817F-952DC885588E}" dt="2022-12-05T23:51:04.953" v="3057"/>
          <pc:sldLayoutMkLst>
            <pc:docMk/>
            <pc:sldMasterMk cId="185276224" sldId="2147483765"/>
            <pc:sldLayoutMk cId="544027024" sldId="2147483773"/>
          </pc:sldLayoutMkLst>
        </pc:sldLayoutChg>
        <pc:sldLayoutChg chg="add del mod replId">
          <pc:chgData name="Michael A Morrey" userId="S::mamorrey@syr.edu::386b53fc-0d3f-4ed1-b338-5727ecbf988b" providerId="AD" clId="Web-{BF67F774-4B42-F007-817F-952DC885588E}" dt="2022-12-05T23:51:04.953" v="3057"/>
          <pc:sldLayoutMkLst>
            <pc:docMk/>
            <pc:sldMasterMk cId="185276224" sldId="2147483765"/>
            <pc:sldLayoutMk cId="73316358" sldId="2147483774"/>
          </pc:sldLayoutMkLst>
        </pc:sldLayoutChg>
        <pc:sldLayoutChg chg="add del mod replId">
          <pc:chgData name="Michael A Morrey" userId="S::mamorrey@syr.edu::386b53fc-0d3f-4ed1-b338-5727ecbf988b" providerId="AD" clId="Web-{BF67F774-4B42-F007-817F-952DC885588E}" dt="2022-12-05T23:51:04.953" v="3057"/>
          <pc:sldLayoutMkLst>
            <pc:docMk/>
            <pc:sldMasterMk cId="185276224" sldId="2147483765"/>
            <pc:sldLayoutMk cId="1075478953" sldId="2147483775"/>
          </pc:sldLayoutMkLst>
        </pc:sldLayoutChg>
        <pc:sldLayoutChg chg="add del mod replId">
          <pc:chgData name="Michael A Morrey" userId="S::mamorrey@syr.edu::386b53fc-0d3f-4ed1-b338-5727ecbf988b" providerId="AD" clId="Web-{BF67F774-4B42-F007-817F-952DC885588E}" dt="2022-12-05T23:51:04.953" v="3057"/>
          <pc:sldLayoutMkLst>
            <pc:docMk/>
            <pc:sldMasterMk cId="185276224" sldId="2147483765"/>
            <pc:sldLayoutMk cId="1447787096" sldId="2147483776"/>
          </pc:sldLayoutMkLst>
        </pc:sldLayoutChg>
      </pc:sldMasterChg>
    </pc:docChg>
  </pc:docChgLst>
  <pc:docChgLst>
    <pc:chgData name="Michael A Morrey" userId="S::mamorrey@syr.edu::386b53fc-0d3f-4ed1-b338-5727ecbf988b" providerId="AD" clId="Web-{3323D2CE-A8CC-AF7A-8DF5-8874428491CF}"/>
    <pc:docChg chg="modSld">
      <pc:chgData name="Michael A Morrey" userId="S::mamorrey@syr.edu::386b53fc-0d3f-4ed1-b338-5727ecbf988b" providerId="AD" clId="Web-{3323D2CE-A8CC-AF7A-8DF5-8874428491CF}" dt="2022-12-06T22:52:40.244" v="22"/>
      <pc:docMkLst>
        <pc:docMk/>
      </pc:docMkLst>
      <pc:sldChg chg="addSp delSp modSp">
        <pc:chgData name="Michael A Morrey" userId="S::mamorrey@syr.edu::386b53fc-0d3f-4ed1-b338-5727ecbf988b" providerId="AD" clId="Web-{3323D2CE-A8CC-AF7A-8DF5-8874428491CF}" dt="2022-12-06T22:52:40.244" v="22"/>
        <pc:sldMkLst>
          <pc:docMk/>
          <pc:sldMk cId="313502300" sldId="270"/>
        </pc:sldMkLst>
        <pc:picChg chg="mod">
          <ac:chgData name="Michael A Morrey" userId="S::mamorrey@syr.edu::386b53fc-0d3f-4ed1-b338-5727ecbf988b" providerId="AD" clId="Web-{3323D2CE-A8CC-AF7A-8DF5-8874428491CF}" dt="2022-12-06T22:51:42.744" v="20" actId="1076"/>
          <ac:picMkLst>
            <pc:docMk/>
            <pc:sldMk cId="313502300" sldId="270"/>
            <ac:picMk id="4" creationId="{A36FAAC9-2C4D-1250-1E72-423970478266}"/>
          </ac:picMkLst>
        </pc:picChg>
        <pc:picChg chg="mod">
          <ac:chgData name="Michael A Morrey" userId="S::mamorrey@syr.edu::386b53fc-0d3f-4ed1-b338-5727ecbf988b" providerId="AD" clId="Web-{3323D2CE-A8CC-AF7A-8DF5-8874428491CF}" dt="2022-12-06T22:51:36.681" v="18" actId="1076"/>
          <ac:picMkLst>
            <pc:docMk/>
            <pc:sldMk cId="313502300" sldId="270"/>
            <ac:picMk id="9" creationId="{C086ED79-1A79-B093-626C-DF6398B4A7C1}"/>
          </ac:picMkLst>
        </pc:picChg>
        <pc:picChg chg="mod">
          <ac:chgData name="Michael A Morrey" userId="S::mamorrey@syr.edu::386b53fc-0d3f-4ed1-b338-5727ecbf988b" providerId="AD" clId="Web-{3323D2CE-A8CC-AF7A-8DF5-8874428491CF}" dt="2022-12-06T22:48:49.476" v="13" actId="1076"/>
          <ac:picMkLst>
            <pc:docMk/>
            <pc:sldMk cId="313502300" sldId="270"/>
            <ac:picMk id="10" creationId="{A74145FC-1D55-4FE8-0463-C5314F6D9EF0}"/>
          </ac:picMkLst>
        </pc:picChg>
        <pc:inkChg chg="add del">
          <ac:chgData name="Michael A Morrey" userId="S::mamorrey@syr.edu::386b53fc-0d3f-4ed1-b338-5727ecbf988b" providerId="AD" clId="Web-{3323D2CE-A8CC-AF7A-8DF5-8874428491CF}" dt="2022-12-06T22:52:40.244" v="22"/>
          <ac:inkMkLst>
            <pc:docMk/>
            <pc:sldMk cId="313502300" sldId="270"/>
            <ac:inkMk id="3" creationId="{FD2AEC7B-F408-8717-0726-201BE22EA1CA}"/>
          </ac:inkMkLst>
        </pc:ink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966339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212959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894035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3965807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022809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5372574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0712483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026051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783644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148072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3697770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5013132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E596-0B49-315A-770F-9B4B82DFC368}"/>
              </a:ext>
            </a:extLst>
          </p:cNvPr>
          <p:cNvSpPr>
            <a:spLocks noGrp="1"/>
          </p:cNvSpPr>
          <p:nvPr>
            <p:ph type="title"/>
          </p:nvPr>
        </p:nvSpPr>
        <p:spPr>
          <a:xfrm>
            <a:off x="941" y="-1764"/>
            <a:ext cx="6921970" cy="582378"/>
          </a:xfrm>
          <a:ln>
            <a:noFill/>
          </a:ln>
        </p:spPr>
        <p:txBody>
          <a:bodyPr>
            <a:normAutofit/>
          </a:bodyPr>
          <a:lstStyle/>
          <a:p>
            <a:r>
              <a:rPr lang="en-US" sz="2000" dirty="0">
                <a:cs typeface="Calibri Light"/>
              </a:rPr>
              <a:t>Process Improvement Project:</a:t>
            </a:r>
            <a:r>
              <a:rPr lang="en-US" sz="2000" b="1" dirty="0">
                <a:cs typeface="Calibri Light"/>
              </a:rPr>
              <a:t> </a:t>
            </a:r>
            <a:r>
              <a:rPr lang="en-US" sz="2000" b="1" dirty="0">
                <a:solidFill>
                  <a:srgbClr val="0070C0"/>
                </a:solidFill>
                <a:cs typeface="Calibri Light"/>
              </a:rPr>
              <a:t>Increase Sleep Hours at Night</a:t>
            </a:r>
            <a:endParaRPr lang="en-US">
              <a:cs typeface="Calibri Light" panose="020F0302020204030204"/>
            </a:endParaRPr>
          </a:p>
        </p:txBody>
      </p:sp>
      <p:sp>
        <p:nvSpPr>
          <p:cNvPr id="5" name="TextBox 4">
            <a:extLst>
              <a:ext uri="{FF2B5EF4-FFF2-40B4-BE49-F238E27FC236}">
                <a16:creationId xmlns:a16="http://schemas.microsoft.com/office/drawing/2014/main" id="{0DEA6B76-CC70-290D-2976-ED4DD86EC06D}"/>
              </a:ext>
            </a:extLst>
          </p:cNvPr>
          <p:cNvSpPr txBox="1"/>
          <p:nvPr/>
        </p:nvSpPr>
        <p:spPr>
          <a:xfrm>
            <a:off x="0" y="583259"/>
            <a:ext cx="1288814" cy="307777"/>
          </a:xfrm>
          <a:prstGeom prst="rect">
            <a:avLst/>
          </a:prstGeom>
          <a:solidFill>
            <a:schemeClr val="accent5">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cs typeface="Calibri" panose="020F0502020204030204"/>
              </a:rPr>
              <a:t>Key Dates -&gt;</a:t>
            </a:r>
          </a:p>
        </p:txBody>
      </p:sp>
      <p:sp>
        <p:nvSpPr>
          <p:cNvPr id="6" name="TextBox 5">
            <a:extLst>
              <a:ext uri="{FF2B5EF4-FFF2-40B4-BE49-F238E27FC236}">
                <a16:creationId xmlns:a16="http://schemas.microsoft.com/office/drawing/2014/main" id="{7DA865F4-99E2-FC7B-D15E-6670137FB10D}"/>
              </a:ext>
            </a:extLst>
          </p:cNvPr>
          <p:cNvSpPr txBox="1"/>
          <p:nvPr/>
        </p:nvSpPr>
        <p:spPr>
          <a:xfrm>
            <a:off x="1241779" y="583259"/>
            <a:ext cx="2370667" cy="307777"/>
          </a:xfrm>
          <a:prstGeom prst="rect">
            <a:avLst/>
          </a:prstGeom>
          <a:solidFill>
            <a:schemeClr val="accent5">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cs typeface="Calibri" panose="020F0502020204030204"/>
              </a:rPr>
              <a:t>Define - </a:t>
            </a:r>
            <a:r>
              <a:rPr lang="en-US" sz="1200" b="1" dirty="0">
                <a:cs typeface="Calibri" panose="020F0502020204030204"/>
              </a:rPr>
              <a:t>10/5/2022</a:t>
            </a:r>
            <a:endParaRPr lang="en-US" dirty="0"/>
          </a:p>
        </p:txBody>
      </p:sp>
      <p:sp>
        <p:nvSpPr>
          <p:cNvPr id="7" name="TextBox 6">
            <a:extLst>
              <a:ext uri="{FF2B5EF4-FFF2-40B4-BE49-F238E27FC236}">
                <a16:creationId xmlns:a16="http://schemas.microsoft.com/office/drawing/2014/main" id="{05155F33-6356-EA13-C488-AD703BEFFAC5}"/>
              </a:ext>
            </a:extLst>
          </p:cNvPr>
          <p:cNvSpPr txBox="1"/>
          <p:nvPr/>
        </p:nvSpPr>
        <p:spPr>
          <a:xfrm>
            <a:off x="3612445" y="583259"/>
            <a:ext cx="2323629" cy="307777"/>
          </a:xfrm>
          <a:prstGeom prst="rect">
            <a:avLst/>
          </a:prstGeom>
          <a:solidFill>
            <a:schemeClr val="accent5">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cs typeface="Calibri" panose="020F0502020204030204"/>
              </a:rPr>
              <a:t>Measure - </a:t>
            </a:r>
            <a:r>
              <a:rPr lang="en-US" sz="1200" b="1" dirty="0">
                <a:cs typeface="Calibri" panose="020F0502020204030204"/>
              </a:rPr>
              <a:t>10/12/2022</a:t>
            </a:r>
          </a:p>
        </p:txBody>
      </p:sp>
      <p:sp>
        <p:nvSpPr>
          <p:cNvPr id="8" name="TextBox 7">
            <a:extLst>
              <a:ext uri="{FF2B5EF4-FFF2-40B4-BE49-F238E27FC236}">
                <a16:creationId xmlns:a16="http://schemas.microsoft.com/office/drawing/2014/main" id="{84E48EC7-D4C8-F052-9299-ED5922BAE251}"/>
              </a:ext>
            </a:extLst>
          </p:cNvPr>
          <p:cNvSpPr txBox="1"/>
          <p:nvPr/>
        </p:nvSpPr>
        <p:spPr>
          <a:xfrm>
            <a:off x="8259705" y="583259"/>
            <a:ext cx="2135483" cy="307777"/>
          </a:xfrm>
          <a:prstGeom prst="rect">
            <a:avLst/>
          </a:prstGeom>
          <a:solidFill>
            <a:schemeClr val="accent5">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cs typeface="Calibri" panose="020F0502020204030204"/>
              </a:rPr>
              <a:t>Analyze - </a:t>
            </a:r>
            <a:r>
              <a:rPr lang="en-US" sz="1200" b="1" dirty="0">
                <a:cs typeface="Calibri" panose="020F0502020204030204"/>
              </a:rPr>
              <a:t>11/2/2022</a:t>
            </a:r>
          </a:p>
        </p:txBody>
      </p:sp>
      <p:sp>
        <p:nvSpPr>
          <p:cNvPr id="9" name="TextBox 8">
            <a:extLst>
              <a:ext uri="{FF2B5EF4-FFF2-40B4-BE49-F238E27FC236}">
                <a16:creationId xmlns:a16="http://schemas.microsoft.com/office/drawing/2014/main" id="{5C182BF3-0FAA-3C16-1BDC-A0934057EBEF}"/>
              </a:ext>
            </a:extLst>
          </p:cNvPr>
          <p:cNvSpPr txBox="1"/>
          <p:nvPr/>
        </p:nvSpPr>
        <p:spPr>
          <a:xfrm>
            <a:off x="5936072" y="583259"/>
            <a:ext cx="2323630" cy="307777"/>
          </a:xfrm>
          <a:prstGeom prst="rect">
            <a:avLst/>
          </a:prstGeom>
          <a:solidFill>
            <a:schemeClr val="accent5">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cs typeface="Calibri" panose="020F0502020204030204"/>
              </a:rPr>
              <a:t>Improve - </a:t>
            </a:r>
            <a:r>
              <a:rPr lang="en-US" sz="1200" b="1" dirty="0">
                <a:cs typeface="Calibri" panose="020F0502020204030204"/>
              </a:rPr>
              <a:t>11/16/2022</a:t>
            </a:r>
          </a:p>
        </p:txBody>
      </p:sp>
      <p:sp>
        <p:nvSpPr>
          <p:cNvPr id="10" name="TextBox 9">
            <a:extLst>
              <a:ext uri="{FF2B5EF4-FFF2-40B4-BE49-F238E27FC236}">
                <a16:creationId xmlns:a16="http://schemas.microsoft.com/office/drawing/2014/main" id="{6196070D-B766-5241-425A-893BD77B2F65}"/>
              </a:ext>
            </a:extLst>
          </p:cNvPr>
          <p:cNvSpPr txBox="1"/>
          <p:nvPr/>
        </p:nvSpPr>
        <p:spPr>
          <a:xfrm>
            <a:off x="10395185" y="583258"/>
            <a:ext cx="1796813" cy="307777"/>
          </a:xfrm>
          <a:prstGeom prst="rect">
            <a:avLst/>
          </a:prstGeom>
          <a:solidFill>
            <a:schemeClr val="accent5">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cs typeface="Calibri" panose="020F0502020204030204"/>
              </a:rPr>
              <a:t>Control - </a:t>
            </a:r>
            <a:r>
              <a:rPr lang="en-US" sz="1200" b="1" dirty="0">
                <a:cs typeface="Calibri" panose="020F0502020204030204"/>
              </a:rPr>
              <a:t>Ongoing</a:t>
            </a:r>
            <a:endParaRPr lang="en-US" sz="1200">
              <a:cs typeface="Calibri"/>
            </a:endParaRPr>
          </a:p>
        </p:txBody>
      </p:sp>
      <p:sp>
        <p:nvSpPr>
          <p:cNvPr id="15" name="Title 1">
            <a:extLst>
              <a:ext uri="{FF2B5EF4-FFF2-40B4-BE49-F238E27FC236}">
                <a16:creationId xmlns:a16="http://schemas.microsoft.com/office/drawing/2014/main" id="{072A2ECF-1D70-387C-3457-02237CA99073}"/>
              </a:ext>
            </a:extLst>
          </p:cNvPr>
          <p:cNvSpPr txBox="1">
            <a:spLocks/>
          </p:cNvSpPr>
          <p:nvPr/>
        </p:nvSpPr>
        <p:spPr>
          <a:xfrm>
            <a:off x="7086601" y="117"/>
            <a:ext cx="5106340" cy="58237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solidFill>
                  <a:srgbClr val="000000"/>
                </a:solidFill>
                <a:cs typeface="Calibri Light" panose="020F0302020204030204"/>
              </a:rPr>
              <a:t>MBC 638</a:t>
            </a:r>
            <a:endParaRPr lang="en-US" b="1">
              <a:cs typeface="Calibri Light"/>
            </a:endParaRPr>
          </a:p>
          <a:p>
            <a:pPr algn="r"/>
            <a:r>
              <a:rPr lang="en-US" sz="1200" b="1" dirty="0">
                <a:solidFill>
                  <a:srgbClr val="000000"/>
                </a:solidFill>
                <a:cs typeface="Calibri Light" panose="020F0302020204030204"/>
              </a:rPr>
              <a:t>Process owner: Michael Morrey</a:t>
            </a:r>
          </a:p>
        </p:txBody>
      </p:sp>
      <p:sp>
        <p:nvSpPr>
          <p:cNvPr id="23" name="Rectangle 22">
            <a:extLst>
              <a:ext uri="{FF2B5EF4-FFF2-40B4-BE49-F238E27FC236}">
                <a16:creationId xmlns:a16="http://schemas.microsoft.com/office/drawing/2014/main" id="{1454D559-457C-3ADC-AF0B-4DE41DEA8FBA}"/>
              </a:ext>
            </a:extLst>
          </p:cNvPr>
          <p:cNvSpPr/>
          <p:nvPr/>
        </p:nvSpPr>
        <p:spPr>
          <a:xfrm>
            <a:off x="9143999" y="893701"/>
            <a:ext cx="3049688" cy="34664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E9183D9-F671-433E-FD06-6C23B639007C}"/>
              </a:ext>
            </a:extLst>
          </p:cNvPr>
          <p:cNvSpPr/>
          <p:nvPr/>
        </p:nvSpPr>
        <p:spPr>
          <a:xfrm>
            <a:off x="6095997" y="893700"/>
            <a:ext cx="3051453" cy="5966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D2B9552-6841-01A4-A825-08B3D00A8BB9}"/>
              </a:ext>
            </a:extLst>
          </p:cNvPr>
          <p:cNvSpPr/>
          <p:nvPr/>
        </p:nvSpPr>
        <p:spPr>
          <a:xfrm>
            <a:off x="3113850" y="893701"/>
            <a:ext cx="2985601" cy="5966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5E1448E-4EFB-CE75-1F32-FF6808F2A96A}"/>
              </a:ext>
            </a:extLst>
          </p:cNvPr>
          <p:cNvSpPr/>
          <p:nvPr/>
        </p:nvSpPr>
        <p:spPr>
          <a:xfrm>
            <a:off x="2114" y="893700"/>
            <a:ext cx="3107209" cy="5966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90F3582-D189-F7AE-E00B-3B1BFDB86299}"/>
              </a:ext>
            </a:extLst>
          </p:cNvPr>
          <p:cNvSpPr txBox="1"/>
          <p:nvPr/>
        </p:nvSpPr>
        <p:spPr>
          <a:xfrm>
            <a:off x="-37170" y="898096"/>
            <a:ext cx="78864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u="sng" dirty="0">
                <a:cs typeface="Calibri"/>
              </a:rPr>
              <a:t>DEFINE</a:t>
            </a:r>
            <a:endParaRPr lang="en-US" sz="1400" b="1" dirty="0">
              <a:cs typeface="Calibri" panose="020F0502020204030204"/>
            </a:endParaRPr>
          </a:p>
        </p:txBody>
      </p:sp>
      <p:sp>
        <p:nvSpPr>
          <p:cNvPr id="29" name="TextBox 28">
            <a:extLst>
              <a:ext uri="{FF2B5EF4-FFF2-40B4-BE49-F238E27FC236}">
                <a16:creationId xmlns:a16="http://schemas.microsoft.com/office/drawing/2014/main" id="{05F070DB-A416-2549-4F84-2BAD3D309E42}"/>
              </a:ext>
            </a:extLst>
          </p:cNvPr>
          <p:cNvSpPr txBox="1"/>
          <p:nvPr/>
        </p:nvSpPr>
        <p:spPr>
          <a:xfrm>
            <a:off x="3048001" y="925973"/>
            <a:ext cx="93332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u="sng" dirty="0">
                <a:cs typeface="Calibri"/>
              </a:rPr>
              <a:t>MEASURE</a:t>
            </a:r>
            <a:endParaRPr lang="en-US" sz="1400" b="1" dirty="0">
              <a:cs typeface="Calibri" panose="020F0502020204030204"/>
            </a:endParaRPr>
          </a:p>
        </p:txBody>
      </p:sp>
      <p:sp>
        <p:nvSpPr>
          <p:cNvPr id="30" name="TextBox 29">
            <a:extLst>
              <a:ext uri="{FF2B5EF4-FFF2-40B4-BE49-F238E27FC236}">
                <a16:creationId xmlns:a16="http://schemas.microsoft.com/office/drawing/2014/main" id="{5C9795B9-F5A9-64EE-1BD4-72A3009B8D02}"/>
              </a:ext>
            </a:extLst>
          </p:cNvPr>
          <p:cNvSpPr txBox="1"/>
          <p:nvPr/>
        </p:nvSpPr>
        <p:spPr>
          <a:xfrm>
            <a:off x="6096000" y="925972"/>
            <a:ext cx="93332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u="sng" dirty="0">
                <a:cs typeface="Calibri"/>
              </a:rPr>
              <a:t>ANALYZE</a:t>
            </a:r>
            <a:endParaRPr lang="en-US" sz="1400" b="1" dirty="0">
              <a:cs typeface="Calibri" panose="020F0502020204030204"/>
            </a:endParaRPr>
          </a:p>
        </p:txBody>
      </p:sp>
      <p:sp>
        <p:nvSpPr>
          <p:cNvPr id="32" name="TextBox 31">
            <a:extLst>
              <a:ext uri="{FF2B5EF4-FFF2-40B4-BE49-F238E27FC236}">
                <a16:creationId xmlns:a16="http://schemas.microsoft.com/office/drawing/2014/main" id="{074BCC6F-15DC-E570-AB4F-5670C0266C49}"/>
              </a:ext>
            </a:extLst>
          </p:cNvPr>
          <p:cNvSpPr txBox="1"/>
          <p:nvPr/>
        </p:nvSpPr>
        <p:spPr>
          <a:xfrm>
            <a:off x="9143999" y="925972"/>
            <a:ext cx="93332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u="sng" dirty="0">
                <a:cs typeface="Calibri"/>
              </a:rPr>
              <a:t>IMPROVE</a:t>
            </a:r>
            <a:endParaRPr lang="en-US" sz="1400" b="1" dirty="0">
              <a:cs typeface="Calibri" panose="020F0502020204030204"/>
            </a:endParaRPr>
          </a:p>
        </p:txBody>
      </p:sp>
      <p:sp>
        <p:nvSpPr>
          <p:cNvPr id="33" name="Rectangle 32">
            <a:extLst>
              <a:ext uri="{FF2B5EF4-FFF2-40B4-BE49-F238E27FC236}">
                <a16:creationId xmlns:a16="http://schemas.microsoft.com/office/drawing/2014/main" id="{E99E3109-3A1C-C87A-6D01-72FBE4BEA35A}"/>
              </a:ext>
            </a:extLst>
          </p:cNvPr>
          <p:cNvSpPr/>
          <p:nvPr/>
        </p:nvSpPr>
        <p:spPr>
          <a:xfrm>
            <a:off x="9143998" y="4359988"/>
            <a:ext cx="3049688" cy="24999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F197D20-A8D8-589D-BF33-AE2ADDB6DA70}"/>
              </a:ext>
            </a:extLst>
          </p:cNvPr>
          <p:cNvSpPr txBox="1"/>
          <p:nvPr/>
        </p:nvSpPr>
        <p:spPr>
          <a:xfrm>
            <a:off x="9143998" y="4363323"/>
            <a:ext cx="93332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u="sng" dirty="0">
                <a:cs typeface="Calibri" panose="020F0502020204030204"/>
              </a:rPr>
              <a:t>CONTROL</a:t>
            </a:r>
          </a:p>
        </p:txBody>
      </p:sp>
      <p:sp>
        <p:nvSpPr>
          <p:cNvPr id="35" name="TextBox 34">
            <a:extLst>
              <a:ext uri="{FF2B5EF4-FFF2-40B4-BE49-F238E27FC236}">
                <a16:creationId xmlns:a16="http://schemas.microsoft.com/office/drawing/2014/main" id="{26A483AE-BF00-D8F3-AC1D-5055D6CB9C6C}"/>
              </a:ext>
            </a:extLst>
          </p:cNvPr>
          <p:cNvSpPr txBox="1"/>
          <p:nvPr/>
        </p:nvSpPr>
        <p:spPr>
          <a:xfrm>
            <a:off x="57873" y="1234632"/>
            <a:ext cx="3047999" cy="16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b="1" dirty="0">
                <a:cs typeface="Calibri"/>
              </a:rPr>
              <a:t>Problem:</a:t>
            </a:r>
            <a:r>
              <a:rPr lang="en-US" sz="1100" dirty="0">
                <a:cs typeface="Calibri"/>
              </a:rPr>
              <a:t> Not getting adequate sleep at night</a:t>
            </a:r>
          </a:p>
          <a:p>
            <a:pPr marL="171450" indent="-171450">
              <a:buFont typeface="Arial"/>
              <a:buChar char="•"/>
            </a:pPr>
            <a:r>
              <a:rPr lang="en-US" sz="1100" b="1" dirty="0">
                <a:cs typeface="Calibri"/>
              </a:rPr>
              <a:t>Business Impact: </a:t>
            </a:r>
            <a:r>
              <a:rPr lang="en-US" sz="1100" dirty="0">
                <a:cs typeface="Calibri"/>
              </a:rPr>
              <a:t>Loss of focus during the workday, resulting in decrease in problem-solving ability and work performance, while increasing time spent on projects.</a:t>
            </a:r>
          </a:p>
          <a:p>
            <a:pPr marL="171450" indent="-171450">
              <a:buFont typeface="Arial"/>
              <a:buChar char="•"/>
            </a:pPr>
            <a:r>
              <a:rPr lang="en-US" sz="1100" dirty="0">
                <a:cs typeface="Calibri"/>
              </a:rPr>
              <a:t>Loss of sleep results in an estimated loss of 1 hour per workday on average, resulting in annual company cost of </a:t>
            </a:r>
            <a:r>
              <a:rPr lang="en-US" sz="1100" b="1" dirty="0">
                <a:solidFill>
                  <a:srgbClr val="FF0000"/>
                </a:solidFill>
                <a:cs typeface="Calibri"/>
              </a:rPr>
              <a:t>$9,800</a:t>
            </a:r>
          </a:p>
          <a:p>
            <a:pPr marL="171450" indent="-171450">
              <a:buFont typeface="Arial"/>
              <a:buChar char="•"/>
            </a:pPr>
            <a:r>
              <a:rPr lang="en-US" sz="1100" b="1" dirty="0">
                <a:cs typeface="Calibri"/>
              </a:rPr>
              <a:t>Goal: </a:t>
            </a:r>
            <a:r>
              <a:rPr lang="en-US" sz="1100" dirty="0">
                <a:cs typeface="Calibri"/>
              </a:rPr>
              <a:t>Increase hours slept per night to 7 hours</a:t>
            </a:r>
          </a:p>
        </p:txBody>
      </p:sp>
      <p:pic>
        <p:nvPicPr>
          <p:cNvPr id="37" name="Picture 37" descr="Diagram&#10;&#10;Description automatically generated">
            <a:extLst>
              <a:ext uri="{FF2B5EF4-FFF2-40B4-BE49-F238E27FC236}">
                <a16:creationId xmlns:a16="http://schemas.microsoft.com/office/drawing/2014/main" id="{3A34A703-0815-3AEE-630B-84F745836885}"/>
              </a:ext>
            </a:extLst>
          </p:cNvPr>
          <p:cNvPicPr>
            <a:picLocks noChangeAspect="1"/>
          </p:cNvPicPr>
          <p:nvPr/>
        </p:nvPicPr>
        <p:blipFill>
          <a:blip r:embed="rId2"/>
          <a:stretch>
            <a:fillRect/>
          </a:stretch>
        </p:blipFill>
        <p:spPr>
          <a:xfrm>
            <a:off x="57612" y="3280546"/>
            <a:ext cx="3059597" cy="1266827"/>
          </a:xfrm>
          <a:prstGeom prst="rect">
            <a:avLst/>
          </a:prstGeom>
        </p:spPr>
      </p:pic>
      <p:sp>
        <p:nvSpPr>
          <p:cNvPr id="39" name="Speech Bubble: Oval 38">
            <a:extLst>
              <a:ext uri="{FF2B5EF4-FFF2-40B4-BE49-F238E27FC236}">
                <a16:creationId xmlns:a16="http://schemas.microsoft.com/office/drawing/2014/main" id="{93AD81BB-6414-B0A8-7221-73F837CDCF1E}"/>
              </a:ext>
            </a:extLst>
          </p:cNvPr>
          <p:cNvSpPr/>
          <p:nvPr/>
        </p:nvSpPr>
        <p:spPr>
          <a:xfrm>
            <a:off x="1298222" y="2822222"/>
            <a:ext cx="1745252" cy="46096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r>
              <a:rPr lang="en-US" sz="1200" dirty="0">
                <a:cs typeface="Calibri"/>
              </a:rPr>
              <a:t>Original Process Map</a:t>
            </a:r>
            <a:endParaRPr lang="en-US" dirty="0">
              <a:cs typeface="Calibri"/>
            </a:endParaRPr>
          </a:p>
        </p:txBody>
      </p:sp>
      <p:sp>
        <p:nvSpPr>
          <p:cNvPr id="41" name="TextBox 40">
            <a:extLst>
              <a:ext uri="{FF2B5EF4-FFF2-40B4-BE49-F238E27FC236}">
                <a16:creationId xmlns:a16="http://schemas.microsoft.com/office/drawing/2014/main" id="{FAE4605D-86F5-90C4-DE98-042F446FED33}"/>
              </a:ext>
            </a:extLst>
          </p:cNvPr>
          <p:cNvSpPr txBox="1"/>
          <p:nvPr/>
        </p:nvSpPr>
        <p:spPr>
          <a:xfrm>
            <a:off x="169331" y="4543777"/>
            <a:ext cx="30574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000" dirty="0">
                <a:cs typeface="Calibri"/>
              </a:rPr>
              <a:t>Several non-value add (NVA) steps leading up to sleep time</a:t>
            </a:r>
          </a:p>
        </p:txBody>
      </p:sp>
      <p:pic>
        <p:nvPicPr>
          <p:cNvPr id="46" name="Picture 46" descr="Graphical user interface, text, application&#10;&#10;Description automatically generated">
            <a:extLst>
              <a:ext uri="{FF2B5EF4-FFF2-40B4-BE49-F238E27FC236}">
                <a16:creationId xmlns:a16="http://schemas.microsoft.com/office/drawing/2014/main" id="{4C068022-38BB-7B24-A2B7-4657AE9EBB50}"/>
              </a:ext>
            </a:extLst>
          </p:cNvPr>
          <p:cNvPicPr>
            <a:picLocks noChangeAspect="1"/>
          </p:cNvPicPr>
          <p:nvPr/>
        </p:nvPicPr>
        <p:blipFill>
          <a:blip r:embed="rId3"/>
          <a:stretch>
            <a:fillRect/>
          </a:stretch>
        </p:blipFill>
        <p:spPr>
          <a:xfrm>
            <a:off x="86663" y="4924217"/>
            <a:ext cx="2956931" cy="1172573"/>
          </a:xfrm>
          <a:prstGeom prst="rect">
            <a:avLst/>
          </a:prstGeom>
        </p:spPr>
      </p:pic>
      <p:sp>
        <p:nvSpPr>
          <p:cNvPr id="53" name="Speech Bubble: Oval 52">
            <a:extLst>
              <a:ext uri="{FF2B5EF4-FFF2-40B4-BE49-F238E27FC236}">
                <a16:creationId xmlns:a16="http://schemas.microsoft.com/office/drawing/2014/main" id="{67B85E60-CD33-6D92-23E4-EFE421525AA8}"/>
              </a:ext>
            </a:extLst>
          </p:cNvPr>
          <p:cNvSpPr/>
          <p:nvPr/>
        </p:nvSpPr>
        <p:spPr>
          <a:xfrm flipH="1" flipV="1">
            <a:off x="1815515" y="6065943"/>
            <a:ext cx="1264493" cy="51591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54" name="TextBox 53">
            <a:extLst>
              <a:ext uri="{FF2B5EF4-FFF2-40B4-BE49-F238E27FC236}">
                <a16:creationId xmlns:a16="http://schemas.microsoft.com/office/drawing/2014/main" id="{91EF464C-DD1E-2FD9-2917-BB140116511F}"/>
              </a:ext>
            </a:extLst>
          </p:cNvPr>
          <p:cNvSpPr txBox="1"/>
          <p:nvPr/>
        </p:nvSpPr>
        <p:spPr>
          <a:xfrm>
            <a:off x="1960756" y="6161048"/>
            <a:ext cx="11752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cs typeface="Calibri"/>
              </a:rPr>
              <a:t>SQL = 1.8</a:t>
            </a:r>
            <a:endParaRPr lang="en-US" b="1">
              <a:solidFill>
                <a:schemeClr val="bg1"/>
              </a:solidFill>
              <a:cs typeface="Calibri"/>
            </a:endParaRPr>
          </a:p>
        </p:txBody>
      </p:sp>
      <p:sp>
        <p:nvSpPr>
          <p:cNvPr id="62" name="TextBox 61">
            <a:extLst>
              <a:ext uri="{FF2B5EF4-FFF2-40B4-BE49-F238E27FC236}">
                <a16:creationId xmlns:a16="http://schemas.microsoft.com/office/drawing/2014/main" id="{D620AB12-1E5C-B939-959D-9C3A3CDFA669}"/>
              </a:ext>
            </a:extLst>
          </p:cNvPr>
          <p:cNvSpPr txBox="1"/>
          <p:nvPr/>
        </p:nvSpPr>
        <p:spPr>
          <a:xfrm>
            <a:off x="3113048" y="2044389"/>
            <a:ext cx="2982951"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cs typeface="Calibri" panose="020F0502020204030204"/>
              </a:rPr>
              <a:t>Process Questions:</a:t>
            </a:r>
            <a:endParaRPr lang="en-US" sz="1100" dirty="0">
              <a:cs typeface="Calibri" panose="020F0502020204030204"/>
            </a:endParaRPr>
          </a:p>
          <a:p>
            <a:pPr marL="285750" indent="-285750">
              <a:buFont typeface="Arial"/>
              <a:buChar char="•"/>
            </a:pPr>
            <a:r>
              <a:rPr lang="en-US" sz="1100" dirty="0">
                <a:cs typeface="Calibri" panose="020F0502020204030204"/>
              </a:rPr>
              <a:t>Is sleep time impacted by time spent on phone at night?</a:t>
            </a:r>
            <a:endParaRPr lang="en-US"/>
          </a:p>
          <a:p>
            <a:pPr marL="285750" indent="-285750">
              <a:buFont typeface="Arial"/>
              <a:buChar char="•"/>
            </a:pPr>
            <a:r>
              <a:rPr lang="en-US" sz="1100" dirty="0">
                <a:cs typeface="Calibri" panose="020F0502020204030204"/>
              </a:rPr>
              <a:t>Does sleep vary by weekday?</a:t>
            </a:r>
          </a:p>
          <a:p>
            <a:pPr marL="285750" indent="-285750">
              <a:buFont typeface="Arial"/>
              <a:buChar char="•"/>
            </a:pPr>
            <a:r>
              <a:rPr lang="en-US" sz="1100" dirty="0">
                <a:cs typeface="Calibri" panose="020F0502020204030204"/>
              </a:rPr>
              <a:t>Is sleep impacted by late night snack?</a:t>
            </a:r>
          </a:p>
          <a:p>
            <a:pPr marL="285750" indent="-285750">
              <a:buFont typeface="Arial"/>
              <a:buChar char="•"/>
            </a:pPr>
            <a:r>
              <a:rPr lang="en-US" sz="1100" dirty="0">
                <a:cs typeface="Calibri" panose="020F0502020204030204"/>
              </a:rPr>
              <a:t>Does time exercised during the day impact the time of sleep?</a:t>
            </a:r>
          </a:p>
          <a:p>
            <a:pPr marL="285750" indent="-285750">
              <a:buFont typeface="Arial"/>
              <a:buChar char="•"/>
            </a:pPr>
            <a:r>
              <a:rPr lang="en-US" sz="1100" dirty="0">
                <a:cs typeface="Calibri" panose="020F0502020204030204"/>
              </a:rPr>
              <a:t>Does caffeine intake affect sleep duration?</a:t>
            </a:r>
          </a:p>
        </p:txBody>
      </p:sp>
      <p:pic>
        <p:nvPicPr>
          <p:cNvPr id="63" name="Picture 63" descr="Table&#10;&#10;Description automatically generated">
            <a:extLst>
              <a:ext uri="{FF2B5EF4-FFF2-40B4-BE49-F238E27FC236}">
                <a16:creationId xmlns:a16="http://schemas.microsoft.com/office/drawing/2014/main" id="{6F50871B-5602-8B52-9942-B83279BCFA5F}"/>
              </a:ext>
            </a:extLst>
          </p:cNvPr>
          <p:cNvPicPr>
            <a:picLocks noChangeAspect="1"/>
          </p:cNvPicPr>
          <p:nvPr/>
        </p:nvPicPr>
        <p:blipFill>
          <a:blip r:embed="rId4"/>
          <a:stretch>
            <a:fillRect/>
          </a:stretch>
        </p:blipFill>
        <p:spPr>
          <a:xfrm>
            <a:off x="3153937" y="1234564"/>
            <a:ext cx="2938346" cy="671798"/>
          </a:xfrm>
          <a:prstGeom prst="rect">
            <a:avLst/>
          </a:prstGeom>
        </p:spPr>
      </p:pic>
      <p:sp>
        <p:nvSpPr>
          <p:cNvPr id="59" name="Speech Bubble: Oval 58">
            <a:extLst>
              <a:ext uri="{FF2B5EF4-FFF2-40B4-BE49-F238E27FC236}">
                <a16:creationId xmlns:a16="http://schemas.microsoft.com/office/drawing/2014/main" id="{48530AF9-CCFA-DA3A-783C-D4D7787F46A5}"/>
              </a:ext>
            </a:extLst>
          </p:cNvPr>
          <p:cNvSpPr/>
          <p:nvPr/>
        </p:nvSpPr>
        <p:spPr>
          <a:xfrm>
            <a:off x="4116657" y="929269"/>
            <a:ext cx="1765611" cy="29736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5DDBA25-8F04-EA8A-4D19-82AE85489717}"/>
              </a:ext>
            </a:extLst>
          </p:cNvPr>
          <p:cNvSpPr txBox="1"/>
          <p:nvPr/>
        </p:nvSpPr>
        <p:spPr>
          <a:xfrm>
            <a:off x="4237463" y="947853"/>
            <a:ext cx="152841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bg1"/>
                </a:solidFill>
                <a:cs typeface="Calibri"/>
              </a:rPr>
              <a:t>Data Stratification Tree</a:t>
            </a:r>
            <a:endParaRPr lang="en-US" sz="1100">
              <a:solidFill>
                <a:schemeClr val="bg1"/>
              </a:solidFill>
              <a:cs typeface="Calibri"/>
            </a:endParaRPr>
          </a:p>
        </p:txBody>
      </p:sp>
      <p:pic>
        <p:nvPicPr>
          <p:cNvPr id="64" name="Picture 64" descr="Diagram&#10;&#10;Description automatically generated">
            <a:extLst>
              <a:ext uri="{FF2B5EF4-FFF2-40B4-BE49-F238E27FC236}">
                <a16:creationId xmlns:a16="http://schemas.microsoft.com/office/drawing/2014/main" id="{321C5461-3076-CD77-7312-D52B08A7B6A7}"/>
              </a:ext>
            </a:extLst>
          </p:cNvPr>
          <p:cNvPicPr>
            <a:picLocks noChangeAspect="1"/>
          </p:cNvPicPr>
          <p:nvPr/>
        </p:nvPicPr>
        <p:blipFill>
          <a:blip r:embed="rId5"/>
          <a:stretch>
            <a:fillRect/>
          </a:stretch>
        </p:blipFill>
        <p:spPr>
          <a:xfrm>
            <a:off x="6146180" y="1174248"/>
            <a:ext cx="1655958" cy="829601"/>
          </a:xfrm>
          <a:prstGeom prst="rect">
            <a:avLst/>
          </a:prstGeom>
        </p:spPr>
      </p:pic>
      <p:sp>
        <p:nvSpPr>
          <p:cNvPr id="65" name="Arrow: Down 64">
            <a:extLst>
              <a:ext uri="{FF2B5EF4-FFF2-40B4-BE49-F238E27FC236}">
                <a16:creationId xmlns:a16="http://schemas.microsoft.com/office/drawing/2014/main" id="{E61799F1-C392-3368-0088-5066D059E04D}"/>
              </a:ext>
            </a:extLst>
          </p:cNvPr>
          <p:cNvSpPr/>
          <p:nvPr/>
        </p:nvSpPr>
        <p:spPr>
          <a:xfrm rot="-120000">
            <a:off x="3469268" y="1905920"/>
            <a:ext cx="334536" cy="204439"/>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9" descr="Graphical user interface, application, table, Excel&#10;&#10;Description automatically generated">
            <a:extLst>
              <a:ext uri="{FF2B5EF4-FFF2-40B4-BE49-F238E27FC236}">
                <a16:creationId xmlns:a16="http://schemas.microsoft.com/office/drawing/2014/main" id="{F122B395-E856-30E7-754E-58423E9DBF7A}"/>
              </a:ext>
            </a:extLst>
          </p:cNvPr>
          <p:cNvPicPr>
            <a:picLocks noChangeAspect="1"/>
          </p:cNvPicPr>
          <p:nvPr/>
        </p:nvPicPr>
        <p:blipFill>
          <a:blip r:embed="rId6"/>
          <a:stretch>
            <a:fillRect/>
          </a:stretch>
        </p:blipFill>
        <p:spPr>
          <a:xfrm>
            <a:off x="3228278" y="3532947"/>
            <a:ext cx="1321419" cy="1836497"/>
          </a:xfrm>
          <a:prstGeom prst="rect">
            <a:avLst/>
          </a:prstGeom>
        </p:spPr>
      </p:pic>
      <p:sp>
        <p:nvSpPr>
          <p:cNvPr id="71" name="Speech Bubble: Oval 70">
            <a:extLst>
              <a:ext uri="{FF2B5EF4-FFF2-40B4-BE49-F238E27FC236}">
                <a16:creationId xmlns:a16="http://schemas.microsoft.com/office/drawing/2014/main" id="{3434CFC7-CBE4-8F4E-C174-82B8F07EF397}"/>
              </a:ext>
            </a:extLst>
          </p:cNvPr>
          <p:cNvSpPr/>
          <p:nvPr/>
        </p:nvSpPr>
        <p:spPr>
          <a:xfrm rot="5400000">
            <a:off x="5110975" y="3140928"/>
            <a:ext cx="492512" cy="139390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5ABA360-9A3F-0AC6-0719-72C5A5A69EA0}"/>
              </a:ext>
            </a:extLst>
          </p:cNvPr>
          <p:cNvSpPr txBox="1"/>
          <p:nvPr/>
        </p:nvSpPr>
        <p:spPr>
          <a:xfrm>
            <a:off x="4609169" y="3661316"/>
            <a:ext cx="153770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chemeClr val="bg1"/>
                </a:solidFill>
                <a:cs typeface="Calibri"/>
              </a:rPr>
              <a:t>Descriptive Statistics</a:t>
            </a:r>
            <a:endParaRPr lang="en-US"/>
          </a:p>
          <a:p>
            <a:pPr algn="ctr"/>
            <a:r>
              <a:rPr lang="en-US" sz="1100" dirty="0">
                <a:solidFill>
                  <a:schemeClr val="bg1"/>
                </a:solidFill>
                <a:cs typeface="Calibri"/>
              </a:rPr>
              <a:t>(Baseline)</a:t>
            </a:r>
          </a:p>
        </p:txBody>
      </p:sp>
      <p:sp>
        <p:nvSpPr>
          <p:cNvPr id="74" name="TextBox 73">
            <a:extLst>
              <a:ext uri="{FF2B5EF4-FFF2-40B4-BE49-F238E27FC236}">
                <a16:creationId xmlns:a16="http://schemas.microsoft.com/office/drawing/2014/main" id="{E4AE5F89-8E6A-9DF2-9133-8C1DF1C04124}"/>
              </a:ext>
            </a:extLst>
          </p:cNvPr>
          <p:cNvSpPr txBox="1"/>
          <p:nvPr/>
        </p:nvSpPr>
        <p:spPr>
          <a:xfrm>
            <a:off x="4553414" y="4116658"/>
            <a:ext cx="153329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cs typeface="Calibri"/>
              </a:rPr>
              <a:t>Average sleep time = </a:t>
            </a:r>
            <a:r>
              <a:rPr lang="en-US" sz="1100" b="1" dirty="0">
                <a:solidFill>
                  <a:srgbClr val="FF0000"/>
                </a:solidFill>
                <a:cs typeface="Calibri"/>
              </a:rPr>
              <a:t>5.3 hours per night</a:t>
            </a:r>
            <a:endParaRPr lang="en-US" b="1" dirty="0">
              <a:solidFill>
                <a:srgbClr val="FF0000"/>
              </a:solidFill>
              <a:cs typeface="Calibri" panose="020F0502020204030204"/>
            </a:endParaRPr>
          </a:p>
        </p:txBody>
      </p:sp>
      <p:sp>
        <p:nvSpPr>
          <p:cNvPr id="75" name="TextBox 74">
            <a:extLst>
              <a:ext uri="{FF2B5EF4-FFF2-40B4-BE49-F238E27FC236}">
                <a16:creationId xmlns:a16="http://schemas.microsoft.com/office/drawing/2014/main" id="{E60474D8-3880-D6A3-F4E4-A51BCB1927D8}"/>
              </a:ext>
            </a:extLst>
          </p:cNvPr>
          <p:cNvSpPr txBox="1"/>
          <p:nvPr/>
        </p:nvSpPr>
        <p:spPr>
          <a:xfrm>
            <a:off x="4627755" y="4544121"/>
            <a:ext cx="153329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cs typeface="Calibri"/>
              </a:rPr>
              <a:t>Std Dev =</a:t>
            </a:r>
            <a:r>
              <a:rPr lang="en-US" sz="1100" b="1" dirty="0">
                <a:cs typeface="Calibri"/>
              </a:rPr>
              <a:t> </a:t>
            </a:r>
            <a:r>
              <a:rPr lang="en-US" sz="1100" b="1" dirty="0">
                <a:solidFill>
                  <a:srgbClr val="FF0000"/>
                </a:solidFill>
                <a:cs typeface="Calibri"/>
              </a:rPr>
              <a:t>0.9</a:t>
            </a:r>
          </a:p>
        </p:txBody>
      </p:sp>
      <p:sp>
        <p:nvSpPr>
          <p:cNvPr id="76" name="Arrow: Right 75">
            <a:extLst>
              <a:ext uri="{FF2B5EF4-FFF2-40B4-BE49-F238E27FC236}">
                <a16:creationId xmlns:a16="http://schemas.microsoft.com/office/drawing/2014/main" id="{9A36E760-FB93-1972-BCD1-0BE862BD1CDB}"/>
              </a:ext>
            </a:extLst>
          </p:cNvPr>
          <p:cNvSpPr/>
          <p:nvPr/>
        </p:nvSpPr>
        <p:spPr>
          <a:xfrm rot="3360000">
            <a:off x="4526940" y="3996962"/>
            <a:ext cx="306657" cy="120804"/>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Right 76">
            <a:extLst>
              <a:ext uri="{FF2B5EF4-FFF2-40B4-BE49-F238E27FC236}">
                <a16:creationId xmlns:a16="http://schemas.microsoft.com/office/drawing/2014/main" id="{432A93C6-04CB-DACB-BB68-5374F46E0CFB}"/>
              </a:ext>
            </a:extLst>
          </p:cNvPr>
          <p:cNvSpPr/>
          <p:nvPr/>
        </p:nvSpPr>
        <p:spPr>
          <a:xfrm rot="3480000">
            <a:off x="4506950" y="4395438"/>
            <a:ext cx="343829" cy="111512"/>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736BE87C-B2C0-672D-9DD6-7FAB6A96030D}"/>
              </a:ext>
            </a:extLst>
          </p:cNvPr>
          <p:cNvSpPr txBox="1"/>
          <p:nvPr/>
        </p:nvSpPr>
        <p:spPr>
          <a:xfrm>
            <a:off x="3075878" y="5482683"/>
            <a:ext cx="1263803"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dirty="0">
                <a:cs typeface="Calibri"/>
              </a:rPr>
              <a:t>Baseline:</a:t>
            </a:r>
          </a:p>
          <a:p>
            <a:r>
              <a:rPr lang="en-US" sz="1000" dirty="0">
                <a:cs typeface="Calibri"/>
              </a:rPr>
              <a:t>Q1: 4.47 hrs.</a:t>
            </a:r>
          </a:p>
          <a:p>
            <a:r>
              <a:rPr lang="en-US" sz="1000" dirty="0">
                <a:cs typeface="Calibri"/>
              </a:rPr>
              <a:t>Mean: 5.3 hrs.</a:t>
            </a:r>
          </a:p>
          <a:p>
            <a:r>
              <a:rPr lang="en-US" sz="1000" dirty="0">
                <a:cs typeface="Calibri"/>
              </a:rPr>
              <a:t>Q3: 5.93 hrs.</a:t>
            </a:r>
          </a:p>
          <a:p>
            <a:endParaRPr lang="en-US" sz="1000" dirty="0">
              <a:cs typeface="Calibri"/>
            </a:endParaRPr>
          </a:p>
          <a:p>
            <a:r>
              <a:rPr lang="en-US" sz="1000" dirty="0">
                <a:cs typeface="Calibri"/>
              </a:rPr>
              <a:t>Middle 50% of sleep hours fell between 4.47 and 5.93 hours</a:t>
            </a:r>
          </a:p>
        </p:txBody>
      </p:sp>
      <p:sp>
        <p:nvSpPr>
          <p:cNvPr id="83" name="Arrow: Down 82">
            <a:extLst>
              <a:ext uri="{FF2B5EF4-FFF2-40B4-BE49-F238E27FC236}">
                <a16:creationId xmlns:a16="http://schemas.microsoft.com/office/drawing/2014/main" id="{26B37557-438E-98A6-EE16-D22AB96005B8}"/>
              </a:ext>
            </a:extLst>
          </p:cNvPr>
          <p:cNvSpPr/>
          <p:nvPr/>
        </p:nvSpPr>
        <p:spPr>
          <a:xfrm rot="-480000">
            <a:off x="1774902" y="3429000"/>
            <a:ext cx="130097" cy="1143000"/>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Arrow: Down 83">
            <a:extLst>
              <a:ext uri="{FF2B5EF4-FFF2-40B4-BE49-F238E27FC236}">
                <a16:creationId xmlns:a16="http://schemas.microsoft.com/office/drawing/2014/main" id="{6AACC41A-384B-B7A5-7988-3E7BD7D99A4E}"/>
              </a:ext>
            </a:extLst>
          </p:cNvPr>
          <p:cNvSpPr/>
          <p:nvPr/>
        </p:nvSpPr>
        <p:spPr>
          <a:xfrm rot="-480000">
            <a:off x="1106280" y="3661285"/>
            <a:ext cx="120805" cy="910683"/>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row: Down 84">
            <a:extLst>
              <a:ext uri="{FF2B5EF4-FFF2-40B4-BE49-F238E27FC236}">
                <a16:creationId xmlns:a16="http://schemas.microsoft.com/office/drawing/2014/main" id="{07689491-6E20-9B42-02A1-67E729319D89}"/>
              </a:ext>
            </a:extLst>
          </p:cNvPr>
          <p:cNvSpPr/>
          <p:nvPr/>
        </p:nvSpPr>
        <p:spPr>
          <a:xfrm rot="20400000">
            <a:off x="2388485" y="4016794"/>
            <a:ext cx="111512" cy="622612"/>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D729C0D-429E-819C-DAE5-6FCD8FE274EB}"/>
              </a:ext>
            </a:extLst>
          </p:cNvPr>
          <p:cNvSpPr txBox="1"/>
          <p:nvPr/>
        </p:nvSpPr>
        <p:spPr>
          <a:xfrm>
            <a:off x="7582830" y="929269"/>
            <a:ext cx="156117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cs typeface="Calibri"/>
              </a:rPr>
              <a:t>Effects: Not Enough Sleep</a:t>
            </a:r>
          </a:p>
          <a:p>
            <a:pPr marL="171450" indent="-171450">
              <a:buFont typeface="Arial"/>
              <a:buChar char="•"/>
            </a:pPr>
            <a:r>
              <a:rPr lang="en-US" sz="1000" dirty="0">
                <a:cs typeface="Calibri"/>
              </a:rPr>
              <a:t>Kids wake up early/frequently</a:t>
            </a:r>
            <a:endParaRPr lang="en-US" sz="1000" b="1" dirty="0">
              <a:cs typeface="Calibri"/>
            </a:endParaRPr>
          </a:p>
          <a:p>
            <a:pPr marL="171450" indent="-171450">
              <a:buFont typeface="Arial"/>
              <a:buChar char="•"/>
            </a:pPr>
            <a:r>
              <a:rPr lang="en-US" sz="1000" dirty="0">
                <a:cs typeface="Calibri"/>
              </a:rPr>
              <a:t>Unable to fall asleep</a:t>
            </a:r>
            <a:endParaRPr lang="en-US" sz="1000" b="1" dirty="0">
              <a:cs typeface="Calibri"/>
            </a:endParaRPr>
          </a:p>
          <a:p>
            <a:pPr marL="171450" indent="-171450">
              <a:buFont typeface="Arial"/>
              <a:buChar char="•"/>
            </a:pPr>
            <a:r>
              <a:rPr lang="en-US" sz="1000" dirty="0">
                <a:cs typeface="Calibri"/>
              </a:rPr>
              <a:t>Procrastinate sleep</a:t>
            </a:r>
            <a:endParaRPr lang="en-US" sz="1000" b="1" dirty="0">
              <a:cs typeface="Calibri"/>
            </a:endParaRPr>
          </a:p>
          <a:p>
            <a:pPr marL="171450" indent="-171450">
              <a:buFont typeface="Arial"/>
              <a:buChar char="•"/>
            </a:pPr>
            <a:r>
              <a:rPr lang="en-US" sz="1000" dirty="0">
                <a:cs typeface="Calibri"/>
              </a:rPr>
              <a:t>Late night schoolwork</a:t>
            </a:r>
          </a:p>
          <a:p>
            <a:r>
              <a:rPr lang="en-US" sz="1000" b="1" dirty="0">
                <a:cs typeface="Calibri"/>
              </a:rPr>
              <a:t>Root causes:</a:t>
            </a:r>
          </a:p>
          <a:p>
            <a:pPr marL="171450" indent="-171450">
              <a:buFont typeface="Arial"/>
              <a:buChar char="•"/>
            </a:pPr>
            <a:r>
              <a:rPr lang="en-US" sz="1000" dirty="0">
                <a:cs typeface="Calibri"/>
              </a:rPr>
              <a:t>Exercised late in day</a:t>
            </a:r>
          </a:p>
          <a:p>
            <a:pPr marL="171450" indent="-171450">
              <a:buFont typeface="Arial"/>
              <a:buChar char="•"/>
            </a:pPr>
            <a:r>
              <a:rPr lang="en-US" sz="1000" dirty="0">
                <a:cs typeface="Calibri"/>
              </a:rPr>
              <a:t>Too much caffeine</a:t>
            </a:r>
          </a:p>
          <a:p>
            <a:pPr marL="171450" indent="-171450">
              <a:buFont typeface="Arial"/>
              <a:buChar char="•"/>
            </a:pPr>
            <a:r>
              <a:rPr lang="en-US" sz="1000" dirty="0">
                <a:cs typeface="Calibri"/>
              </a:rPr>
              <a:t>Too much homework</a:t>
            </a:r>
          </a:p>
          <a:p>
            <a:pPr marL="171450" indent="-171450">
              <a:buFont typeface="Arial"/>
              <a:buChar char="•"/>
            </a:pPr>
            <a:r>
              <a:rPr lang="en-US" sz="1000" dirty="0">
                <a:cs typeface="Calibri"/>
              </a:rPr>
              <a:t>Late night snack</a:t>
            </a:r>
          </a:p>
          <a:p>
            <a:pPr marL="171450" indent="-171450">
              <a:buFont typeface="Arial"/>
              <a:buChar char="•"/>
            </a:pPr>
            <a:r>
              <a:rPr lang="en-US" sz="1000" dirty="0">
                <a:cs typeface="Calibri"/>
              </a:rPr>
              <a:t>On phone too late</a:t>
            </a:r>
          </a:p>
        </p:txBody>
      </p:sp>
      <p:sp>
        <p:nvSpPr>
          <p:cNvPr id="14" name="Arrow: Down 13">
            <a:extLst>
              <a:ext uri="{FF2B5EF4-FFF2-40B4-BE49-F238E27FC236}">
                <a16:creationId xmlns:a16="http://schemas.microsoft.com/office/drawing/2014/main" id="{F8161384-06A8-3956-3409-1446A0003E63}"/>
              </a:ext>
            </a:extLst>
          </p:cNvPr>
          <p:cNvSpPr/>
          <p:nvPr/>
        </p:nvSpPr>
        <p:spPr>
          <a:xfrm rot="15060000">
            <a:off x="7381360" y="875813"/>
            <a:ext cx="111513" cy="455344"/>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A85AFCE4-8706-D135-67CB-60E6A3997E6D}"/>
              </a:ext>
            </a:extLst>
          </p:cNvPr>
          <p:cNvSpPr/>
          <p:nvPr/>
        </p:nvSpPr>
        <p:spPr>
          <a:xfrm rot="-4140000">
            <a:off x="7334896" y="1591349"/>
            <a:ext cx="111513" cy="455344"/>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8" descr="Chart, box and whisker chart&#10;&#10;Description automatically generated">
            <a:extLst>
              <a:ext uri="{FF2B5EF4-FFF2-40B4-BE49-F238E27FC236}">
                <a16:creationId xmlns:a16="http://schemas.microsoft.com/office/drawing/2014/main" id="{8B9E57E5-DF5D-781B-0764-57665EAF14CF}"/>
              </a:ext>
            </a:extLst>
          </p:cNvPr>
          <p:cNvPicPr>
            <a:picLocks noChangeAspect="1"/>
          </p:cNvPicPr>
          <p:nvPr/>
        </p:nvPicPr>
        <p:blipFill>
          <a:blip r:embed="rId7"/>
          <a:stretch>
            <a:fillRect/>
          </a:stretch>
        </p:blipFill>
        <p:spPr>
          <a:xfrm>
            <a:off x="4241180" y="5509403"/>
            <a:ext cx="1776762" cy="1210363"/>
          </a:xfrm>
          <a:prstGeom prst="rect">
            <a:avLst/>
          </a:prstGeom>
        </p:spPr>
      </p:pic>
      <p:sp>
        <p:nvSpPr>
          <p:cNvPr id="73" name="Speech Bubble: Oval 72">
            <a:extLst>
              <a:ext uri="{FF2B5EF4-FFF2-40B4-BE49-F238E27FC236}">
                <a16:creationId xmlns:a16="http://schemas.microsoft.com/office/drawing/2014/main" id="{79788EC7-B15C-A0EB-74CE-C821B15494AE}"/>
              </a:ext>
            </a:extLst>
          </p:cNvPr>
          <p:cNvSpPr/>
          <p:nvPr/>
        </p:nvSpPr>
        <p:spPr>
          <a:xfrm>
            <a:off x="4615709" y="5024587"/>
            <a:ext cx="1429301" cy="46096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r>
              <a:rPr lang="en-US" sz="1200" dirty="0">
                <a:cs typeface="Calibri"/>
              </a:rPr>
              <a:t>Box and Whisker</a:t>
            </a:r>
          </a:p>
        </p:txBody>
      </p:sp>
      <p:sp>
        <p:nvSpPr>
          <p:cNvPr id="81" name="Arrow: Right 80">
            <a:extLst>
              <a:ext uri="{FF2B5EF4-FFF2-40B4-BE49-F238E27FC236}">
                <a16:creationId xmlns:a16="http://schemas.microsoft.com/office/drawing/2014/main" id="{6682BFB2-34C7-C2F6-D99F-66EBB0612992}"/>
              </a:ext>
            </a:extLst>
          </p:cNvPr>
          <p:cNvSpPr/>
          <p:nvPr/>
        </p:nvSpPr>
        <p:spPr>
          <a:xfrm rot="11220000">
            <a:off x="3981995" y="5708069"/>
            <a:ext cx="511097" cy="130099"/>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Speech Bubble: Oval 65">
            <a:extLst>
              <a:ext uri="{FF2B5EF4-FFF2-40B4-BE49-F238E27FC236}">
                <a16:creationId xmlns:a16="http://schemas.microsoft.com/office/drawing/2014/main" id="{35FB9CEE-8C1E-74D2-24BF-5622630996FB}"/>
              </a:ext>
            </a:extLst>
          </p:cNvPr>
          <p:cNvSpPr/>
          <p:nvPr/>
        </p:nvSpPr>
        <p:spPr>
          <a:xfrm flipV="1">
            <a:off x="5938023" y="2118730"/>
            <a:ext cx="1644805" cy="38100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70B44041-4682-1F61-4E83-8A63439DE630}"/>
              </a:ext>
            </a:extLst>
          </p:cNvPr>
          <p:cNvSpPr txBox="1"/>
          <p:nvPr/>
        </p:nvSpPr>
        <p:spPr>
          <a:xfrm>
            <a:off x="6049535" y="2081561"/>
            <a:ext cx="149124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chemeClr val="bg1"/>
                </a:solidFill>
                <a:cs typeface="Calibri"/>
              </a:rPr>
              <a:t>Cause &amp; Affect (Fishbone)</a:t>
            </a:r>
            <a:endParaRPr lang="en-US" dirty="0">
              <a:solidFill>
                <a:schemeClr val="bg1"/>
              </a:solidFill>
              <a:cs typeface="Calibri" panose="020F0502020204030204"/>
            </a:endParaRPr>
          </a:p>
        </p:txBody>
      </p:sp>
      <p:pic>
        <p:nvPicPr>
          <p:cNvPr id="20" name="Picture 21" descr="Table&#10;&#10;Description automatically generated">
            <a:extLst>
              <a:ext uri="{FF2B5EF4-FFF2-40B4-BE49-F238E27FC236}">
                <a16:creationId xmlns:a16="http://schemas.microsoft.com/office/drawing/2014/main" id="{D852051D-BFFB-A015-0D60-E8C707905866}"/>
              </a:ext>
            </a:extLst>
          </p:cNvPr>
          <p:cNvPicPr>
            <a:picLocks noChangeAspect="1"/>
          </p:cNvPicPr>
          <p:nvPr/>
        </p:nvPicPr>
        <p:blipFill>
          <a:blip r:embed="rId8"/>
          <a:stretch>
            <a:fillRect/>
          </a:stretch>
        </p:blipFill>
        <p:spPr>
          <a:xfrm>
            <a:off x="10901012" y="2944503"/>
            <a:ext cx="1085851" cy="1387166"/>
          </a:xfrm>
          <a:prstGeom prst="rect">
            <a:avLst/>
          </a:prstGeom>
        </p:spPr>
      </p:pic>
      <p:sp>
        <p:nvSpPr>
          <p:cNvPr id="22" name="Speech Bubble: Oval 21">
            <a:extLst>
              <a:ext uri="{FF2B5EF4-FFF2-40B4-BE49-F238E27FC236}">
                <a16:creationId xmlns:a16="http://schemas.microsoft.com/office/drawing/2014/main" id="{A369CBD1-1DD1-43EB-EE3A-728224FD49BA}"/>
              </a:ext>
            </a:extLst>
          </p:cNvPr>
          <p:cNvSpPr/>
          <p:nvPr/>
        </p:nvSpPr>
        <p:spPr>
          <a:xfrm flipH="1">
            <a:off x="10542669" y="2487684"/>
            <a:ext cx="1553650" cy="36803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r>
              <a:rPr lang="en-US" sz="1200" dirty="0">
                <a:cs typeface="Calibri"/>
              </a:rPr>
              <a:t>Hypothesis Testing</a:t>
            </a:r>
          </a:p>
        </p:txBody>
      </p:sp>
      <p:sp>
        <p:nvSpPr>
          <p:cNvPr id="28" name="TextBox 27">
            <a:extLst>
              <a:ext uri="{FF2B5EF4-FFF2-40B4-BE49-F238E27FC236}">
                <a16:creationId xmlns:a16="http://schemas.microsoft.com/office/drawing/2014/main" id="{15DC5C21-5313-9599-4E93-F2DD2DA36272}"/>
              </a:ext>
            </a:extLst>
          </p:cNvPr>
          <p:cNvSpPr txBox="1"/>
          <p:nvPr/>
        </p:nvSpPr>
        <p:spPr>
          <a:xfrm>
            <a:off x="9153292" y="2564779"/>
            <a:ext cx="1784193" cy="12157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cs typeface="Calibri"/>
              </a:rPr>
              <a:t>Ho: u1 &gt;= u2</a:t>
            </a:r>
            <a:r>
              <a:rPr lang="en-US" sz="1100" dirty="0">
                <a:cs typeface="Calibri"/>
              </a:rPr>
              <a:t> </a:t>
            </a:r>
            <a:endParaRPr lang="en-US"/>
          </a:p>
          <a:p>
            <a:pPr marL="171450" indent="-171450">
              <a:buFont typeface="Arial"/>
              <a:buChar char="•"/>
            </a:pPr>
            <a:r>
              <a:rPr lang="en-US" sz="1000" dirty="0">
                <a:cs typeface="Calibri"/>
              </a:rPr>
              <a:t>The new process will not increase sleep hours</a:t>
            </a:r>
          </a:p>
          <a:p>
            <a:r>
              <a:rPr lang="en-US" sz="1100" b="1" dirty="0">
                <a:cs typeface="Calibri"/>
              </a:rPr>
              <a:t>Ha: u1 &lt; u2</a:t>
            </a:r>
          </a:p>
          <a:p>
            <a:pPr marL="171450" indent="-171450">
              <a:buFont typeface="Arial"/>
              <a:buChar char="•"/>
            </a:pPr>
            <a:r>
              <a:rPr lang="en-US" sz="1000" dirty="0">
                <a:cs typeface="Calibri"/>
              </a:rPr>
              <a:t>The new process will increase sleep hours</a:t>
            </a:r>
          </a:p>
          <a:p>
            <a:pPr marL="171450" indent="-171450">
              <a:buFont typeface="Arial"/>
              <a:buChar char="•"/>
            </a:pPr>
            <a:endParaRPr lang="en-US" sz="1100" dirty="0">
              <a:cs typeface="Calibri"/>
            </a:endParaRPr>
          </a:p>
        </p:txBody>
      </p:sp>
      <p:sp>
        <p:nvSpPr>
          <p:cNvPr id="31" name="TextBox 30">
            <a:extLst>
              <a:ext uri="{FF2B5EF4-FFF2-40B4-BE49-F238E27FC236}">
                <a16:creationId xmlns:a16="http://schemas.microsoft.com/office/drawing/2014/main" id="{85593ED9-8629-02E8-5926-6DD0550C6A5B}"/>
              </a:ext>
            </a:extLst>
          </p:cNvPr>
          <p:cNvSpPr txBox="1"/>
          <p:nvPr/>
        </p:nvSpPr>
        <p:spPr>
          <a:xfrm>
            <a:off x="9153292" y="3540510"/>
            <a:ext cx="165409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cs typeface="Calibri"/>
              </a:rPr>
              <a:t>P-value &lt; alpha</a:t>
            </a:r>
          </a:p>
          <a:p>
            <a:pPr marL="171450" indent="-171450">
              <a:buFont typeface="Arial"/>
              <a:buChar char="•"/>
            </a:pPr>
            <a:r>
              <a:rPr lang="en-US" sz="1000" b="1" dirty="0">
                <a:solidFill>
                  <a:srgbClr val="FF0000"/>
                </a:solidFill>
                <a:cs typeface="Calibri"/>
              </a:rPr>
              <a:t>Reject Ho</a:t>
            </a:r>
            <a:r>
              <a:rPr lang="en-US" sz="1000" dirty="0">
                <a:cs typeface="Calibri"/>
              </a:rPr>
              <a:t>: Statistically significant evidence for a decrease in sleep hours in improved process</a:t>
            </a:r>
            <a:endParaRPr lang="en-US">
              <a:cs typeface="Calibri"/>
            </a:endParaRPr>
          </a:p>
        </p:txBody>
      </p:sp>
      <p:sp>
        <p:nvSpPr>
          <p:cNvPr id="36" name="Arrow: Down 35">
            <a:extLst>
              <a:ext uri="{FF2B5EF4-FFF2-40B4-BE49-F238E27FC236}">
                <a16:creationId xmlns:a16="http://schemas.microsoft.com/office/drawing/2014/main" id="{D70F7600-17A5-50B6-1459-9290C2CEE487}"/>
              </a:ext>
            </a:extLst>
          </p:cNvPr>
          <p:cNvSpPr/>
          <p:nvPr/>
        </p:nvSpPr>
        <p:spPr>
          <a:xfrm rot="5280000">
            <a:off x="10224920" y="2464861"/>
            <a:ext cx="111513" cy="455344"/>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4D0C5AFD-25BF-F2A0-FF62-AA4AF32B88DA}"/>
              </a:ext>
            </a:extLst>
          </p:cNvPr>
          <p:cNvSpPr/>
          <p:nvPr/>
        </p:nvSpPr>
        <p:spPr>
          <a:xfrm rot="6060000">
            <a:off x="10880687" y="3073520"/>
            <a:ext cx="111515" cy="1468246"/>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3" descr="Graphical user interface, application, table&#10;&#10;Description automatically generated">
            <a:extLst>
              <a:ext uri="{FF2B5EF4-FFF2-40B4-BE49-F238E27FC236}">
                <a16:creationId xmlns:a16="http://schemas.microsoft.com/office/drawing/2014/main" id="{ADA8F116-F5AD-CB62-E2BB-3FB992ECA702}"/>
              </a:ext>
            </a:extLst>
          </p:cNvPr>
          <p:cNvPicPr>
            <a:picLocks noChangeAspect="1"/>
          </p:cNvPicPr>
          <p:nvPr/>
        </p:nvPicPr>
        <p:blipFill>
          <a:blip r:embed="rId9"/>
          <a:stretch>
            <a:fillRect/>
          </a:stretch>
        </p:blipFill>
        <p:spPr>
          <a:xfrm>
            <a:off x="6248401" y="3463559"/>
            <a:ext cx="2891882" cy="1111052"/>
          </a:xfrm>
          <a:prstGeom prst="rect">
            <a:avLst/>
          </a:prstGeom>
        </p:spPr>
      </p:pic>
      <p:sp>
        <p:nvSpPr>
          <p:cNvPr id="47" name="Speech Bubble: Oval 46">
            <a:extLst>
              <a:ext uri="{FF2B5EF4-FFF2-40B4-BE49-F238E27FC236}">
                <a16:creationId xmlns:a16="http://schemas.microsoft.com/office/drawing/2014/main" id="{9E94859F-9CD9-6CD2-33A2-F3A6BFBFDB4D}"/>
              </a:ext>
            </a:extLst>
          </p:cNvPr>
          <p:cNvSpPr/>
          <p:nvPr/>
        </p:nvSpPr>
        <p:spPr>
          <a:xfrm>
            <a:off x="7161904" y="3389075"/>
            <a:ext cx="1745252" cy="46096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r>
              <a:rPr lang="en-US" sz="1200" dirty="0">
                <a:cs typeface="Calibri"/>
              </a:rPr>
              <a:t>Multilinear Regression</a:t>
            </a:r>
          </a:p>
        </p:txBody>
      </p:sp>
      <p:sp>
        <p:nvSpPr>
          <p:cNvPr id="48" name="TextBox 47">
            <a:extLst>
              <a:ext uri="{FF2B5EF4-FFF2-40B4-BE49-F238E27FC236}">
                <a16:creationId xmlns:a16="http://schemas.microsoft.com/office/drawing/2014/main" id="{101E8E92-582B-B074-90C9-27F5627192CB}"/>
              </a:ext>
            </a:extLst>
          </p:cNvPr>
          <p:cNvSpPr txBox="1"/>
          <p:nvPr/>
        </p:nvSpPr>
        <p:spPr>
          <a:xfrm>
            <a:off x="6095999" y="2769220"/>
            <a:ext cx="301082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cs typeface="Calibri"/>
              </a:rPr>
              <a:t>Find the relationship between Y (Sleep hours) and X variables (Phone hours after 10:00 p.m., caffeine consumed in mg, exercise hours, and late night snack)</a:t>
            </a:r>
          </a:p>
        </p:txBody>
      </p:sp>
      <p:sp>
        <p:nvSpPr>
          <p:cNvPr id="49" name="Arrow: Down 48">
            <a:extLst>
              <a:ext uri="{FF2B5EF4-FFF2-40B4-BE49-F238E27FC236}">
                <a16:creationId xmlns:a16="http://schemas.microsoft.com/office/drawing/2014/main" id="{8FDCC207-6828-E665-9F7C-B414F66330CD}"/>
              </a:ext>
            </a:extLst>
          </p:cNvPr>
          <p:cNvSpPr/>
          <p:nvPr/>
        </p:nvSpPr>
        <p:spPr>
          <a:xfrm rot="2520000">
            <a:off x="8539011" y="3223697"/>
            <a:ext cx="130097" cy="455344"/>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471D3E8D-E89E-2AF1-457F-CF31F97B9AAA}"/>
              </a:ext>
            </a:extLst>
          </p:cNvPr>
          <p:cNvSpPr txBox="1"/>
          <p:nvPr/>
        </p:nvSpPr>
        <p:spPr>
          <a:xfrm>
            <a:off x="6123878" y="4571999"/>
            <a:ext cx="304799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000" dirty="0">
                <a:cs typeface="Calibri"/>
              </a:rPr>
              <a:t>Statistically significant X variables:</a:t>
            </a:r>
          </a:p>
          <a:p>
            <a:pPr marL="628650" lvl="1" indent="-171450">
              <a:buFont typeface="Arial"/>
              <a:buChar char="•"/>
            </a:pPr>
            <a:r>
              <a:rPr lang="en-US" sz="1000" dirty="0" err="1">
                <a:ea typeface="+mn-lt"/>
                <a:cs typeface="+mn-lt"/>
              </a:rPr>
              <a:t>CaffeineConsumedMg</a:t>
            </a:r>
            <a:endParaRPr lang="en-US" dirty="0" err="1">
              <a:ea typeface="+mn-lt"/>
              <a:cs typeface="+mn-lt"/>
            </a:endParaRPr>
          </a:p>
          <a:p>
            <a:pPr marL="1085850" lvl="2" indent="-171450">
              <a:buFont typeface="Arial"/>
              <a:buChar char="•"/>
            </a:pPr>
            <a:r>
              <a:rPr lang="en-US" sz="1000" dirty="0">
                <a:ea typeface="+mn-lt"/>
                <a:cs typeface="+mn-lt"/>
              </a:rPr>
              <a:t>Coefficient: -0.004</a:t>
            </a:r>
            <a:endParaRPr lang="en-US" dirty="0">
              <a:ea typeface="+mn-lt"/>
              <a:cs typeface="+mn-lt"/>
            </a:endParaRPr>
          </a:p>
          <a:p>
            <a:pPr marL="628650" lvl="1" indent="-171450">
              <a:buFont typeface="Arial"/>
              <a:buChar char="•"/>
            </a:pPr>
            <a:r>
              <a:rPr lang="en-US" sz="1000" dirty="0">
                <a:ea typeface="+mn-lt"/>
                <a:cs typeface="+mn-lt"/>
              </a:rPr>
              <a:t>PhoneHrsAfter10</a:t>
            </a:r>
            <a:endParaRPr lang="en-US" dirty="0">
              <a:cs typeface="Calibri"/>
            </a:endParaRPr>
          </a:p>
          <a:p>
            <a:pPr marL="1085850" lvl="2" indent="-171450">
              <a:buFont typeface="Arial"/>
              <a:buChar char="•"/>
            </a:pPr>
            <a:r>
              <a:rPr lang="en-US" sz="1000" dirty="0">
                <a:cs typeface="Calibri"/>
              </a:rPr>
              <a:t>Coefficient -0.69</a:t>
            </a:r>
            <a:endParaRPr lang="en-US" dirty="0">
              <a:cs typeface="Calibri"/>
            </a:endParaRPr>
          </a:p>
          <a:p>
            <a:pPr marL="628650" lvl="1" indent="-171450">
              <a:buFont typeface="Arial"/>
              <a:buChar char="•"/>
            </a:pPr>
            <a:endParaRPr lang="en-US" sz="1000" dirty="0">
              <a:cs typeface="Calibri"/>
            </a:endParaRPr>
          </a:p>
        </p:txBody>
      </p:sp>
      <p:pic>
        <p:nvPicPr>
          <p:cNvPr id="52" name="Picture 54" descr="Chart, scatter chart&#10;&#10;Description automatically generated">
            <a:extLst>
              <a:ext uri="{FF2B5EF4-FFF2-40B4-BE49-F238E27FC236}">
                <a16:creationId xmlns:a16="http://schemas.microsoft.com/office/drawing/2014/main" id="{79F5B59A-F898-1099-0EA6-198C4C77B646}"/>
              </a:ext>
            </a:extLst>
          </p:cNvPr>
          <p:cNvPicPr>
            <a:picLocks noChangeAspect="1"/>
          </p:cNvPicPr>
          <p:nvPr/>
        </p:nvPicPr>
        <p:blipFill>
          <a:blip r:embed="rId10"/>
          <a:stretch>
            <a:fillRect/>
          </a:stretch>
        </p:blipFill>
        <p:spPr>
          <a:xfrm>
            <a:off x="6136888" y="5682544"/>
            <a:ext cx="1544445" cy="799032"/>
          </a:xfrm>
          <a:prstGeom prst="rect">
            <a:avLst/>
          </a:prstGeom>
        </p:spPr>
      </p:pic>
      <p:pic>
        <p:nvPicPr>
          <p:cNvPr id="55" name="Picture 55" descr="Chart, scatter chart&#10;&#10;Description automatically generated">
            <a:extLst>
              <a:ext uri="{FF2B5EF4-FFF2-40B4-BE49-F238E27FC236}">
                <a16:creationId xmlns:a16="http://schemas.microsoft.com/office/drawing/2014/main" id="{6B0E74EA-6919-0C44-F5D1-716019BF2A6D}"/>
              </a:ext>
            </a:extLst>
          </p:cNvPr>
          <p:cNvPicPr>
            <a:picLocks noChangeAspect="1"/>
          </p:cNvPicPr>
          <p:nvPr/>
        </p:nvPicPr>
        <p:blipFill>
          <a:blip r:embed="rId11"/>
          <a:stretch>
            <a:fillRect/>
          </a:stretch>
        </p:blipFill>
        <p:spPr>
          <a:xfrm>
            <a:off x="7688764" y="5682542"/>
            <a:ext cx="1442227" cy="799033"/>
          </a:xfrm>
          <a:prstGeom prst="rect">
            <a:avLst/>
          </a:prstGeom>
        </p:spPr>
      </p:pic>
      <p:sp>
        <p:nvSpPr>
          <p:cNvPr id="58" name="Arrow: Down 57">
            <a:extLst>
              <a:ext uri="{FF2B5EF4-FFF2-40B4-BE49-F238E27FC236}">
                <a16:creationId xmlns:a16="http://schemas.microsoft.com/office/drawing/2014/main" id="{97D15BCC-01DE-48E8-AFD8-E0F169F12213}"/>
              </a:ext>
            </a:extLst>
          </p:cNvPr>
          <p:cNvSpPr/>
          <p:nvPr/>
        </p:nvSpPr>
        <p:spPr>
          <a:xfrm rot="1560000">
            <a:off x="6437676" y="4838169"/>
            <a:ext cx="111512" cy="659783"/>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Down 60">
            <a:extLst>
              <a:ext uri="{FF2B5EF4-FFF2-40B4-BE49-F238E27FC236}">
                <a16:creationId xmlns:a16="http://schemas.microsoft.com/office/drawing/2014/main" id="{4FC17250-0E1D-8560-A8F5-8FE658F2AFA8}"/>
              </a:ext>
            </a:extLst>
          </p:cNvPr>
          <p:cNvSpPr/>
          <p:nvPr/>
        </p:nvSpPr>
        <p:spPr>
          <a:xfrm rot="19440000">
            <a:off x="8246679" y="5214950"/>
            <a:ext cx="102219" cy="260199"/>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A5C2B1A-2CE7-6162-CBCD-B0FED02D7BA4}"/>
              </a:ext>
            </a:extLst>
          </p:cNvPr>
          <p:cNvSpPr txBox="1"/>
          <p:nvPr/>
        </p:nvSpPr>
        <p:spPr>
          <a:xfrm>
            <a:off x="6161049" y="6467708"/>
            <a:ext cx="296436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cs typeface="Calibri"/>
              </a:rPr>
              <a:t>Phone hours after 10:00 p.m. and caffeine consumed are negatively correlated with Y (sleep hours)</a:t>
            </a:r>
            <a:endParaRPr lang="en-US" dirty="0"/>
          </a:p>
        </p:txBody>
      </p:sp>
      <p:pic>
        <p:nvPicPr>
          <p:cNvPr id="70" name="Picture 78" descr="Diagram&#10;&#10;Description automatically generated">
            <a:extLst>
              <a:ext uri="{FF2B5EF4-FFF2-40B4-BE49-F238E27FC236}">
                <a16:creationId xmlns:a16="http://schemas.microsoft.com/office/drawing/2014/main" id="{A73F316B-615F-433E-B460-1A71AF019F47}"/>
              </a:ext>
            </a:extLst>
          </p:cNvPr>
          <p:cNvPicPr>
            <a:picLocks noChangeAspect="1"/>
          </p:cNvPicPr>
          <p:nvPr/>
        </p:nvPicPr>
        <p:blipFill>
          <a:blip r:embed="rId12"/>
          <a:stretch>
            <a:fillRect/>
          </a:stretch>
        </p:blipFill>
        <p:spPr>
          <a:xfrm>
            <a:off x="10049108" y="923076"/>
            <a:ext cx="2046249" cy="839435"/>
          </a:xfrm>
          <a:prstGeom prst="rect">
            <a:avLst/>
          </a:prstGeom>
        </p:spPr>
      </p:pic>
      <p:sp>
        <p:nvSpPr>
          <p:cNvPr id="79" name="Speech Bubble: Oval 78">
            <a:extLst>
              <a:ext uri="{FF2B5EF4-FFF2-40B4-BE49-F238E27FC236}">
                <a16:creationId xmlns:a16="http://schemas.microsoft.com/office/drawing/2014/main" id="{14FFA18B-609E-A26D-56C6-428927DBC9A5}"/>
              </a:ext>
            </a:extLst>
          </p:cNvPr>
          <p:cNvSpPr/>
          <p:nvPr/>
        </p:nvSpPr>
        <p:spPr>
          <a:xfrm flipV="1">
            <a:off x="10751632" y="1765608"/>
            <a:ext cx="1347440" cy="38100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FE708C5-92D4-7296-7E8C-5AECFD159A10}"/>
              </a:ext>
            </a:extLst>
          </p:cNvPr>
          <p:cNvSpPr txBox="1"/>
          <p:nvPr/>
        </p:nvSpPr>
        <p:spPr>
          <a:xfrm>
            <a:off x="10844559" y="1765610"/>
            <a:ext cx="120317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chemeClr val="bg1"/>
                </a:solidFill>
                <a:cs typeface="Calibri"/>
              </a:rPr>
              <a:t>Improved Process Map</a:t>
            </a:r>
          </a:p>
        </p:txBody>
      </p:sp>
      <p:sp>
        <p:nvSpPr>
          <p:cNvPr id="82" name="TextBox 81">
            <a:extLst>
              <a:ext uri="{FF2B5EF4-FFF2-40B4-BE49-F238E27FC236}">
                <a16:creationId xmlns:a16="http://schemas.microsoft.com/office/drawing/2014/main" id="{87D914D8-E5EC-3C05-D4EF-E0F10DB823B7}"/>
              </a:ext>
            </a:extLst>
          </p:cNvPr>
          <p:cNvSpPr txBox="1"/>
          <p:nvPr/>
        </p:nvSpPr>
        <p:spPr>
          <a:xfrm>
            <a:off x="9125415" y="1170878"/>
            <a:ext cx="89209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b="1" dirty="0">
                <a:cs typeface="Calibri"/>
              </a:rPr>
              <a:t>Altered Daily Process:</a:t>
            </a:r>
          </a:p>
        </p:txBody>
      </p:sp>
      <p:sp>
        <p:nvSpPr>
          <p:cNvPr id="86" name="TextBox 85">
            <a:extLst>
              <a:ext uri="{FF2B5EF4-FFF2-40B4-BE49-F238E27FC236}">
                <a16:creationId xmlns:a16="http://schemas.microsoft.com/office/drawing/2014/main" id="{062D89DA-C028-2D4C-7921-C46A079F4098}"/>
              </a:ext>
            </a:extLst>
          </p:cNvPr>
          <p:cNvSpPr txBox="1"/>
          <p:nvPr/>
        </p:nvSpPr>
        <p:spPr>
          <a:xfrm>
            <a:off x="9078951" y="1468244"/>
            <a:ext cx="1793487" cy="10342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000" dirty="0">
                <a:cs typeface="Calibri" panose="020F0502020204030204"/>
              </a:rPr>
              <a:t>Dinner before kid bedtime</a:t>
            </a:r>
          </a:p>
          <a:p>
            <a:pPr marL="171450" indent="-171450">
              <a:buFont typeface="Arial"/>
              <a:buChar char="•"/>
            </a:pPr>
            <a:r>
              <a:rPr lang="en-US" sz="1000" dirty="0">
                <a:cs typeface="Calibri" panose="020F0502020204030204"/>
              </a:rPr>
              <a:t>30 min. Social media cap after 10:00 p.m. (No phone if 2 hrs. Already exceeded during the day)</a:t>
            </a:r>
          </a:p>
          <a:p>
            <a:pPr marL="171450" indent="-171450">
              <a:buFont typeface="Arial"/>
              <a:buChar char="•"/>
            </a:pPr>
            <a:r>
              <a:rPr lang="en-US" sz="1000" dirty="0">
                <a:cs typeface="Calibri" panose="020F0502020204030204"/>
              </a:rPr>
              <a:t>Eliminate bedtime snack</a:t>
            </a:r>
          </a:p>
        </p:txBody>
      </p:sp>
      <p:sp>
        <p:nvSpPr>
          <p:cNvPr id="21" name="Slide Number Placeholder 20">
            <a:extLst>
              <a:ext uri="{FF2B5EF4-FFF2-40B4-BE49-F238E27FC236}">
                <a16:creationId xmlns:a16="http://schemas.microsoft.com/office/drawing/2014/main" id="{B0F52906-63CF-9E5B-DC5A-0EF404379554}"/>
              </a:ext>
            </a:extLst>
          </p:cNvPr>
          <p:cNvSpPr>
            <a:spLocks noGrp="1"/>
          </p:cNvSpPr>
          <p:nvPr>
            <p:ph type="sldNum" sz="quarter" idx="12"/>
          </p:nvPr>
        </p:nvSpPr>
        <p:spPr>
          <a:xfrm>
            <a:off x="9449765" y="6658656"/>
            <a:ext cx="2743200" cy="197857"/>
          </a:xfrm>
        </p:spPr>
        <p:txBody>
          <a:bodyPr/>
          <a:lstStyle/>
          <a:p>
            <a:r>
              <a:rPr lang="en-US" dirty="0"/>
              <a:t> Page 1 of 13</a:t>
            </a:r>
          </a:p>
        </p:txBody>
      </p:sp>
      <p:sp>
        <p:nvSpPr>
          <p:cNvPr id="96" name="Rectangle 95">
            <a:extLst>
              <a:ext uri="{FF2B5EF4-FFF2-40B4-BE49-F238E27FC236}">
                <a16:creationId xmlns:a16="http://schemas.microsoft.com/office/drawing/2014/main" id="{9143E42C-5D4C-C656-CF1A-9BD297D1FEE3}"/>
              </a:ext>
            </a:extLst>
          </p:cNvPr>
          <p:cNvSpPr/>
          <p:nvPr/>
        </p:nvSpPr>
        <p:spPr>
          <a:xfrm>
            <a:off x="10844561" y="2183779"/>
            <a:ext cx="1133707" cy="232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SQL = 2.9</a:t>
            </a:r>
            <a:endParaRPr lang="en-US" dirty="0"/>
          </a:p>
        </p:txBody>
      </p:sp>
      <p:sp>
        <p:nvSpPr>
          <p:cNvPr id="97" name="TextBox 96">
            <a:extLst>
              <a:ext uri="{FF2B5EF4-FFF2-40B4-BE49-F238E27FC236}">
                <a16:creationId xmlns:a16="http://schemas.microsoft.com/office/drawing/2014/main" id="{69379C74-0C41-B880-30E7-A3EC210E9F65}"/>
              </a:ext>
            </a:extLst>
          </p:cNvPr>
          <p:cNvSpPr txBox="1"/>
          <p:nvPr/>
        </p:nvSpPr>
        <p:spPr>
          <a:xfrm>
            <a:off x="13214194" y="4544121"/>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8" name="TextBox 97">
            <a:extLst>
              <a:ext uri="{FF2B5EF4-FFF2-40B4-BE49-F238E27FC236}">
                <a16:creationId xmlns:a16="http://schemas.microsoft.com/office/drawing/2014/main" id="{6602720D-60AE-7867-6A54-C15C44752B5F}"/>
              </a:ext>
            </a:extLst>
          </p:cNvPr>
          <p:cNvSpPr txBox="1"/>
          <p:nvPr/>
        </p:nvSpPr>
        <p:spPr>
          <a:xfrm>
            <a:off x="6161048" y="5501268"/>
            <a:ext cx="14403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b="1" dirty="0">
                <a:cs typeface="Calibri"/>
              </a:rPr>
              <a:t>Caffeine (mg) vs. Sleep Hrs.</a:t>
            </a:r>
            <a:endParaRPr lang="en-US" b="1" dirty="0"/>
          </a:p>
        </p:txBody>
      </p:sp>
      <p:sp>
        <p:nvSpPr>
          <p:cNvPr id="99" name="TextBox 98">
            <a:extLst>
              <a:ext uri="{FF2B5EF4-FFF2-40B4-BE49-F238E27FC236}">
                <a16:creationId xmlns:a16="http://schemas.microsoft.com/office/drawing/2014/main" id="{FD0C3DF9-2D58-0E7B-B7B4-9E290796A7EB}"/>
              </a:ext>
            </a:extLst>
          </p:cNvPr>
          <p:cNvSpPr txBox="1"/>
          <p:nvPr/>
        </p:nvSpPr>
        <p:spPr>
          <a:xfrm>
            <a:off x="7666462" y="5491975"/>
            <a:ext cx="144036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b="1" dirty="0">
                <a:cs typeface="Calibri"/>
              </a:rPr>
              <a:t>Phone Hrs. vs. Sleep Hrs.</a:t>
            </a:r>
            <a:endParaRPr lang="en-US" b="1" dirty="0"/>
          </a:p>
        </p:txBody>
      </p:sp>
      <p:pic>
        <p:nvPicPr>
          <p:cNvPr id="100" name="Picture 100" descr="Chart, line chart&#10;&#10;Description automatically generated">
            <a:extLst>
              <a:ext uri="{FF2B5EF4-FFF2-40B4-BE49-F238E27FC236}">
                <a16:creationId xmlns:a16="http://schemas.microsoft.com/office/drawing/2014/main" id="{16DCCACE-818F-C8B3-8179-9D28042FF14E}"/>
              </a:ext>
            </a:extLst>
          </p:cNvPr>
          <p:cNvPicPr>
            <a:picLocks noChangeAspect="1"/>
          </p:cNvPicPr>
          <p:nvPr/>
        </p:nvPicPr>
        <p:blipFill>
          <a:blip r:embed="rId13"/>
          <a:stretch>
            <a:fillRect/>
          </a:stretch>
        </p:blipFill>
        <p:spPr>
          <a:xfrm>
            <a:off x="10541619" y="5683746"/>
            <a:ext cx="1581614" cy="917434"/>
          </a:xfrm>
          <a:prstGeom prst="rect">
            <a:avLst/>
          </a:prstGeom>
        </p:spPr>
      </p:pic>
      <p:pic>
        <p:nvPicPr>
          <p:cNvPr id="101" name="Picture 101" descr="Chart, line chart&#10;&#10;Description automatically generated">
            <a:extLst>
              <a:ext uri="{FF2B5EF4-FFF2-40B4-BE49-F238E27FC236}">
                <a16:creationId xmlns:a16="http://schemas.microsoft.com/office/drawing/2014/main" id="{FB060548-0D1A-ADDF-84DD-BEFDAF1C5258}"/>
              </a:ext>
            </a:extLst>
          </p:cNvPr>
          <p:cNvPicPr>
            <a:picLocks noChangeAspect="1"/>
          </p:cNvPicPr>
          <p:nvPr/>
        </p:nvPicPr>
        <p:blipFill>
          <a:blip r:embed="rId14"/>
          <a:stretch>
            <a:fillRect/>
          </a:stretch>
        </p:blipFill>
        <p:spPr>
          <a:xfrm>
            <a:off x="10541619" y="4537459"/>
            <a:ext cx="1581617" cy="979766"/>
          </a:xfrm>
          <a:prstGeom prst="rect">
            <a:avLst/>
          </a:prstGeom>
        </p:spPr>
      </p:pic>
      <p:sp>
        <p:nvSpPr>
          <p:cNvPr id="102" name="TextBox 101">
            <a:extLst>
              <a:ext uri="{FF2B5EF4-FFF2-40B4-BE49-F238E27FC236}">
                <a16:creationId xmlns:a16="http://schemas.microsoft.com/office/drawing/2014/main" id="{D5AE5976-2EA7-0931-7186-6A17447D9D41}"/>
              </a:ext>
            </a:extLst>
          </p:cNvPr>
          <p:cNvSpPr txBox="1"/>
          <p:nvPr/>
        </p:nvSpPr>
        <p:spPr>
          <a:xfrm>
            <a:off x="7592121" y="5612780"/>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4" name="TextBox 103">
            <a:extLst>
              <a:ext uri="{FF2B5EF4-FFF2-40B4-BE49-F238E27FC236}">
                <a16:creationId xmlns:a16="http://schemas.microsoft.com/office/drawing/2014/main" id="{C4E1CD69-D645-D1BB-B90A-D7BF1DFAAAAE}"/>
              </a:ext>
            </a:extLst>
          </p:cNvPr>
          <p:cNvSpPr txBox="1"/>
          <p:nvPr/>
        </p:nvSpPr>
        <p:spPr>
          <a:xfrm>
            <a:off x="10454268" y="4367560"/>
            <a:ext cx="175631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b="1" dirty="0">
                <a:cs typeface="Calibri"/>
              </a:rPr>
              <a:t>Moving Range (Original vs Improved)</a:t>
            </a:r>
          </a:p>
        </p:txBody>
      </p:sp>
      <p:sp>
        <p:nvSpPr>
          <p:cNvPr id="105" name="TextBox 104">
            <a:extLst>
              <a:ext uri="{FF2B5EF4-FFF2-40B4-BE49-F238E27FC236}">
                <a16:creationId xmlns:a16="http://schemas.microsoft.com/office/drawing/2014/main" id="{7AFD1DA0-3028-226B-2F77-716C44CDF1CC}"/>
              </a:ext>
            </a:extLst>
          </p:cNvPr>
          <p:cNvSpPr txBox="1"/>
          <p:nvPr/>
        </p:nvSpPr>
        <p:spPr>
          <a:xfrm>
            <a:off x="10454268" y="5510560"/>
            <a:ext cx="175631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b="1" dirty="0">
                <a:cs typeface="Calibri"/>
              </a:rPr>
              <a:t>Individuals (Original vs Improved)</a:t>
            </a:r>
          </a:p>
        </p:txBody>
      </p:sp>
      <p:sp>
        <p:nvSpPr>
          <p:cNvPr id="106" name="TextBox 105">
            <a:extLst>
              <a:ext uri="{FF2B5EF4-FFF2-40B4-BE49-F238E27FC236}">
                <a16:creationId xmlns:a16="http://schemas.microsoft.com/office/drawing/2014/main" id="{11C9488A-37ED-4BAB-45E6-C0670E9EB37E}"/>
              </a:ext>
            </a:extLst>
          </p:cNvPr>
          <p:cNvSpPr txBox="1"/>
          <p:nvPr/>
        </p:nvSpPr>
        <p:spPr>
          <a:xfrm>
            <a:off x="9134707" y="4637048"/>
            <a:ext cx="1375317" cy="8710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000" dirty="0">
                <a:cs typeface="Calibri"/>
              </a:rPr>
              <a:t>Original: Left</a:t>
            </a:r>
            <a:endParaRPr lang="en-US"/>
          </a:p>
          <a:p>
            <a:pPr marL="171450" indent="-171450">
              <a:buFont typeface="Arial"/>
              <a:buChar char="•"/>
            </a:pPr>
            <a:r>
              <a:rPr lang="en-US" sz="1000" dirty="0">
                <a:cs typeface="Calibri"/>
              </a:rPr>
              <a:t>Improved: Right</a:t>
            </a:r>
          </a:p>
          <a:p>
            <a:pPr marL="171450" indent="-171450">
              <a:buFont typeface="Arial"/>
              <a:buChar char="•"/>
            </a:pPr>
            <a:r>
              <a:rPr lang="en-US" sz="1000" dirty="0">
                <a:cs typeface="Calibri"/>
              </a:rPr>
              <a:t>Range consistent between baseline and new process</a:t>
            </a:r>
          </a:p>
        </p:txBody>
      </p:sp>
      <p:sp>
        <p:nvSpPr>
          <p:cNvPr id="107" name="Arrow: Down 106">
            <a:extLst>
              <a:ext uri="{FF2B5EF4-FFF2-40B4-BE49-F238E27FC236}">
                <a16:creationId xmlns:a16="http://schemas.microsoft.com/office/drawing/2014/main" id="{A1E23F0A-0AC2-E272-3BB7-F4F233FB3940}"/>
              </a:ext>
            </a:extLst>
          </p:cNvPr>
          <p:cNvSpPr/>
          <p:nvPr/>
        </p:nvSpPr>
        <p:spPr>
          <a:xfrm rot="4020000">
            <a:off x="10224920" y="4351275"/>
            <a:ext cx="111513" cy="455344"/>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C3ED9FD6-C38C-E8D9-1FA2-6160A32DF45B}"/>
              </a:ext>
            </a:extLst>
          </p:cNvPr>
          <p:cNvSpPr txBox="1"/>
          <p:nvPr/>
        </p:nvSpPr>
        <p:spPr>
          <a:xfrm>
            <a:off x="9143999" y="5687120"/>
            <a:ext cx="152399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000" dirty="0">
                <a:cs typeface="Calibri"/>
              </a:rPr>
              <a:t>Original: Left</a:t>
            </a:r>
            <a:endParaRPr lang="en-US"/>
          </a:p>
          <a:p>
            <a:pPr marL="171450" indent="-171450">
              <a:buFont typeface="Arial"/>
              <a:buChar char="•"/>
            </a:pPr>
            <a:r>
              <a:rPr lang="en-US" sz="1000" dirty="0">
                <a:cs typeface="Calibri"/>
              </a:rPr>
              <a:t>Improved: Right</a:t>
            </a:r>
          </a:p>
          <a:p>
            <a:pPr marL="171450" indent="-171450">
              <a:buFont typeface="Arial"/>
              <a:buChar char="•"/>
            </a:pPr>
            <a:r>
              <a:rPr lang="en-US" sz="1000" dirty="0">
                <a:cs typeface="Calibri"/>
              </a:rPr>
              <a:t>Improved is different from baseline (out of control)</a:t>
            </a:r>
          </a:p>
          <a:p>
            <a:pPr marL="171450" indent="-171450">
              <a:buFont typeface="Arial"/>
              <a:buChar char="•"/>
            </a:pPr>
            <a:r>
              <a:rPr lang="en-US" sz="1000" dirty="0">
                <a:cs typeface="Calibri"/>
              </a:rPr>
              <a:t>Continue to monitor improved process</a:t>
            </a:r>
          </a:p>
        </p:txBody>
      </p:sp>
      <p:sp>
        <p:nvSpPr>
          <p:cNvPr id="109" name="Arrow: Down 108">
            <a:extLst>
              <a:ext uri="{FF2B5EF4-FFF2-40B4-BE49-F238E27FC236}">
                <a16:creationId xmlns:a16="http://schemas.microsoft.com/office/drawing/2014/main" id="{5745F20F-0234-33A3-9B3B-11A90036BFDD}"/>
              </a:ext>
            </a:extLst>
          </p:cNvPr>
          <p:cNvSpPr/>
          <p:nvPr/>
        </p:nvSpPr>
        <p:spPr>
          <a:xfrm rot="4020000">
            <a:off x="10252798" y="5475690"/>
            <a:ext cx="111513" cy="455344"/>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43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798A-1127-E05E-454F-445BBDAB0D79}"/>
              </a:ext>
            </a:extLst>
          </p:cNvPr>
          <p:cNvSpPr>
            <a:spLocks noGrp="1"/>
          </p:cNvSpPr>
          <p:nvPr>
            <p:ph type="title"/>
          </p:nvPr>
        </p:nvSpPr>
        <p:spPr>
          <a:xfrm>
            <a:off x="8542866" y="82903"/>
            <a:ext cx="3450638" cy="676452"/>
          </a:xfrm>
        </p:spPr>
        <p:txBody>
          <a:bodyPr>
            <a:normAutofit fontScale="90000"/>
          </a:bodyPr>
          <a:lstStyle/>
          <a:p>
            <a:pPr algn="r"/>
            <a:r>
              <a:rPr lang="en-US" dirty="0">
                <a:cs typeface="Calibri Light"/>
              </a:rPr>
              <a:t>DMA</a:t>
            </a:r>
            <a:r>
              <a:rPr lang="en-US" dirty="0">
                <a:solidFill>
                  <a:srgbClr val="FF0000"/>
                </a:solidFill>
                <a:cs typeface="Calibri Light"/>
              </a:rPr>
              <a:t>I</a:t>
            </a:r>
            <a:r>
              <a:rPr lang="en-US" dirty="0">
                <a:cs typeface="Calibri Light"/>
              </a:rPr>
              <a:t>C</a:t>
            </a:r>
          </a:p>
        </p:txBody>
      </p:sp>
      <p:sp>
        <p:nvSpPr>
          <p:cNvPr id="13" name="Title 1">
            <a:extLst>
              <a:ext uri="{FF2B5EF4-FFF2-40B4-BE49-F238E27FC236}">
                <a16:creationId xmlns:a16="http://schemas.microsoft.com/office/drawing/2014/main" id="{7F2587CC-AC76-F1C3-9E43-D7750A37C942}"/>
              </a:ext>
            </a:extLst>
          </p:cNvPr>
          <p:cNvSpPr txBox="1">
            <a:spLocks/>
          </p:cNvSpPr>
          <p:nvPr/>
        </p:nvSpPr>
        <p:spPr>
          <a:xfrm>
            <a:off x="840080" y="84784"/>
            <a:ext cx="8925749" cy="676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a typeface="+mj-lt"/>
                <a:cs typeface="+mj-lt"/>
              </a:rPr>
              <a:t>Improved Process Flow Chart</a:t>
            </a:r>
            <a:endParaRPr lang="en-US" dirty="0"/>
          </a:p>
        </p:txBody>
      </p:sp>
      <p:sp>
        <p:nvSpPr>
          <p:cNvPr id="5" name="Slide Number Placeholder 4">
            <a:extLst>
              <a:ext uri="{FF2B5EF4-FFF2-40B4-BE49-F238E27FC236}">
                <a16:creationId xmlns:a16="http://schemas.microsoft.com/office/drawing/2014/main" id="{2EA371CB-6C42-8EF6-DC49-F62CA30F2238}"/>
              </a:ext>
            </a:extLst>
          </p:cNvPr>
          <p:cNvSpPr>
            <a:spLocks noGrp="1"/>
          </p:cNvSpPr>
          <p:nvPr>
            <p:ph type="sldNum" sz="quarter" idx="12"/>
          </p:nvPr>
        </p:nvSpPr>
        <p:spPr/>
        <p:txBody>
          <a:bodyPr/>
          <a:lstStyle/>
          <a:p>
            <a:r>
              <a:rPr lang="en-US" dirty="0"/>
              <a:t>Page 10 of 13</a:t>
            </a:r>
          </a:p>
        </p:txBody>
      </p:sp>
      <p:pic>
        <p:nvPicPr>
          <p:cNvPr id="4" name="Picture 78" descr="Diagram&#10;&#10;Description automatically generated">
            <a:extLst>
              <a:ext uri="{FF2B5EF4-FFF2-40B4-BE49-F238E27FC236}">
                <a16:creationId xmlns:a16="http://schemas.microsoft.com/office/drawing/2014/main" id="{19ADB462-C394-18FC-69A3-9E39F1BA85EC}"/>
              </a:ext>
            </a:extLst>
          </p:cNvPr>
          <p:cNvPicPr>
            <a:picLocks noChangeAspect="1"/>
          </p:cNvPicPr>
          <p:nvPr/>
        </p:nvPicPr>
        <p:blipFill>
          <a:blip r:embed="rId2"/>
          <a:stretch>
            <a:fillRect/>
          </a:stretch>
        </p:blipFill>
        <p:spPr>
          <a:xfrm>
            <a:off x="1817626" y="763149"/>
            <a:ext cx="8546767" cy="3492323"/>
          </a:xfrm>
          <a:prstGeom prst="rect">
            <a:avLst/>
          </a:prstGeom>
        </p:spPr>
      </p:pic>
      <p:sp>
        <p:nvSpPr>
          <p:cNvPr id="6" name="TextBox 5">
            <a:extLst>
              <a:ext uri="{FF2B5EF4-FFF2-40B4-BE49-F238E27FC236}">
                <a16:creationId xmlns:a16="http://schemas.microsoft.com/office/drawing/2014/main" id="{AF1956A4-BF60-6665-2FAB-E7959F0C7AE2}"/>
              </a:ext>
            </a:extLst>
          </p:cNvPr>
          <p:cNvSpPr txBox="1"/>
          <p:nvPr/>
        </p:nvSpPr>
        <p:spPr>
          <a:xfrm>
            <a:off x="3113851" y="4543778"/>
            <a:ext cx="5964296"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solidFill>
                  <a:schemeClr val="accent1"/>
                </a:solidFill>
                <a:cs typeface="Calibri"/>
              </a:rPr>
              <a:t>Adjustments:</a:t>
            </a:r>
          </a:p>
          <a:p>
            <a:pPr marL="285750" indent="-285750">
              <a:buFont typeface="Arial"/>
              <a:buChar char="•"/>
            </a:pPr>
            <a:r>
              <a:rPr lang="en-US" sz="1200" dirty="0">
                <a:cs typeface="Calibri"/>
              </a:rPr>
              <a:t>Eating dinner was moved to before putting kids to sleep. Making a conscious effort to always eat at this time allowed for less steps in the later hours.</a:t>
            </a:r>
          </a:p>
          <a:p>
            <a:pPr marL="285750" indent="-285750">
              <a:buFont typeface="Arial"/>
              <a:buChar char="•"/>
            </a:pPr>
            <a:r>
              <a:rPr lang="en-US" sz="1200" dirty="0">
                <a:cs typeface="Calibri"/>
              </a:rPr>
              <a:t>After getting in bed, if 2-hour social media limit had already been hit for the day, then go straight to sleep. If not, a 30-minute max was allowed for decompression. </a:t>
            </a:r>
          </a:p>
          <a:p>
            <a:pPr marL="285750" indent="-285750">
              <a:buFont typeface="Arial"/>
              <a:buChar char="•"/>
            </a:pPr>
            <a:r>
              <a:rPr lang="en-US" sz="1200" dirty="0">
                <a:cs typeface="Calibri"/>
              </a:rPr>
              <a:t>Late night snack was taken out of the process. This removed a non-value add (NVA) step.</a:t>
            </a:r>
          </a:p>
        </p:txBody>
      </p:sp>
    </p:spTree>
    <p:extLst>
      <p:ext uri="{BB962C8B-B14F-4D97-AF65-F5344CB8AC3E}">
        <p14:creationId xmlns:p14="http://schemas.microsoft.com/office/powerpoint/2010/main" val="3303299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798A-1127-E05E-454F-445BBDAB0D79}"/>
              </a:ext>
            </a:extLst>
          </p:cNvPr>
          <p:cNvSpPr>
            <a:spLocks noGrp="1"/>
          </p:cNvSpPr>
          <p:nvPr>
            <p:ph type="title"/>
          </p:nvPr>
        </p:nvSpPr>
        <p:spPr>
          <a:xfrm>
            <a:off x="8542866" y="82903"/>
            <a:ext cx="3450638" cy="676452"/>
          </a:xfrm>
        </p:spPr>
        <p:txBody>
          <a:bodyPr>
            <a:normAutofit fontScale="90000"/>
          </a:bodyPr>
          <a:lstStyle/>
          <a:p>
            <a:pPr algn="r"/>
            <a:r>
              <a:rPr lang="en-US" dirty="0">
                <a:cs typeface="Calibri Light"/>
              </a:rPr>
              <a:t>DMA</a:t>
            </a:r>
            <a:r>
              <a:rPr lang="en-US" dirty="0">
                <a:solidFill>
                  <a:srgbClr val="FF0000"/>
                </a:solidFill>
                <a:cs typeface="Calibri Light"/>
              </a:rPr>
              <a:t>I</a:t>
            </a:r>
            <a:r>
              <a:rPr lang="en-US" dirty="0">
                <a:cs typeface="Calibri Light"/>
              </a:rPr>
              <a:t>C</a:t>
            </a:r>
          </a:p>
        </p:txBody>
      </p:sp>
      <p:sp>
        <p:nvSpPr>
          <p:cNvPr id="13" name="Title 1">
            <a:extLst>
              <a:ext uri="{FF2B5EF4-FFF2-40B4-BE49-F238E27FC236}">
                <a16:creationId xmlns:a16="http://schemas.microsoft.com/office/drawing/2014/main" id="{7F2587CC-AC76-F1C3-9E43-D7750A37C942}"/>
              </a:ext>
            </a:extLst>
          </p:cNvPr>
          <p:cNvSpPr txBox="1">
            <a:spLocks/>
          </p:cNvSpPr>
          <p:nvPr/>
        </p:nvSpPr>
        <p:spPr>
          <a:xfrm>
            <a:off x="840080" y="84784"/>
            <a:ext cx="8925749" cy="676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a typeface="+mj-lt"/>
                <a:cs typeface="+mj-lt"/>
              </a:rPr>
              <a:t>Hypothesis Testing</a:t>
            </a:r>
            <a:endParaRPr lang="en-US" dirty="0"/>
          </a:p>
        </p:txBody>
      </p:sp>
      <p:sp>
        <p:nvSpPr>
          <p:cNvPr id="5" name="Slide Number Placeholder 4">
            <a:extLst>
              <a:ext uri="{FF2B5EF4-FFF2-40B4-BE49-F238E27FC236}">
                <a16:creationId xmlns:a16="http://schemas.microsoft.com/office/drawing/2014/main" id="{2EA371CB-6C42-8EF6-DC49-F62CA30F2238}"/>
              </a:ext>
            </a:extLst>
          </p:cNvPr>
          <p:cNvSpPr>
            <a:spLocks noGrp="1"/>
          </p:cNvSpPr>
          <p:nvPr>
            <p:ph type="sldNum" sz="quarter" idx="12"/>
          </p:nvPr>
        </p:nvSpPr>
        <p:spPr/>
        <p:txBody>
          <a:bodyPr/>
          <a:lstStyle/>
          <a:p>
            <a:r>
              <a:rPr lang="en-US" dirty="0"/>
              <a:t>Page 11 of 13</a:t>
            </a:r>
          </a:p>
        </p:txBody>
      </p:sp>
      <p:pic>
        <p:nvPicPr>
          <p:cNvPr id="7" name="Picture 21" descr="Table&#10;&#10;Description automatically generated">
            <a:extLst>
              <a:ext uri="{FF2B5EF4-FFF2-40B4-BE49-F238E27FC236}">
                <a16:creationId xmlns:a16="http://schemas.microsoft.com/office/drawing/2014/main" id="{110E4763-5897-648C-E2DE-231EDEE9F825}"/>
              </a:ext>
            </a:extLst>
          </p:cNvPr>
          <p:cNvPicPr>
            <a:picLocks noChangeAspect="1"/>
          </p:cNvPicPr>
          <p:nvPr/>
        </p:nvPicPr>
        <p:blipFill>
          <a:blip r:embed="rId2"/>
          <a:stretch>
            <a:fillRect/>
          </a:stretch>
        </p:blipFill>
        <p:spPr>
          <a:xfrm>
            <a:off x="1738198" y="1185317"/>
            <a:ext cx="3512961" cy="4491609"/>
          </a:xfrm>
          <a:prstGeom prst="rect">
            <a:avLst/>
          </a:prstGeom>
        </p:spPr>
      </p:pic>
      <p:sp>
        <p:nvSpPr>
          <p:cNvPr id="8" name="TextBox 7">
            <a:extLst>
              <a:ext uri="{FF2B5EF4-FFF2-40B4-BE49-F238E27FC236}">
                <a16:creationId xmlns:a16="http://schemas.microsoft.com/office/drawing/2014/main" id="{B4B58C53-5F3D-A32E-91DE-A7CF700EC176}"/>
              </a:ext>
            </a:extLst>
          </p:cNvPr>
          <p:cNvSpPr txBox="1"/>
          <p:nvPr/>
        </p:nvSpPr>
        <p:spPr>
          <a:xfrm>
            <a:off x="5851407" y="1712148"/>
            <a:ext cx="5512740"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cs typeface="Calibri"/>
              </a:rPr>
              <a:t>Ho: The new process will have no effect on sleep hours</a:t>
            </a:r>
          </a:p>
          <a:p>
            <a:pPr marL="285750" indent="-285750">
              <a:buFont typeface="Arial"/>
              <a:buChar char="•"/>
            </a:pPr>
            <a:r>
              <a:rPr lang="en-US" sz="1200" dirty="0">
                <a:cs typeface="Calibri"/>
              </a:rPr>
              <a:t>u1 &gt;= u2</a:t>
            </a:r>
          </a:p>
          <a:p>
            <a:r>
              <a:rPr lang="en-US" sz="1400" b="1" dirty="0">
                <a:cs typeface="Calibri"/>
              </a:rPr>
              <a:t>Ha: The new process will increase sleep hours</a:t>
            </a:r>
          </a:p>
          <a:p>
            <a:pPr marL="285750" indent="-285750">
              <a:buFont typeface="Arial"/>
              <a:buChar char="•"/>
            </a:pPr>
            <a:r>
              <a:rPr lang="en-US" sz="1200" dirty="0">
                <a:ea typeface="+mn-lt"/>
                <a:cs typeface="+mn-lt"/>
              </a:rPr>
              <a:t>u1 &lt; u2</a:t>
            </a:r>
            <a:endParaRPr lang="en-US" sz="1200" b="1" dirty="0">
              <a:cs typeface="Calibri"/>
            </a:endParaRPr>
          </a:p>
          <a:p>
            <a:endParaRPr lang="en-US" sz="1200" b="1" dirty="0">
              <a:cs typeface="Calibri"/>
            </a:endParaRPr>
          </a:p>
          <a:p>
            <a:pPr marL="171450" indent="-171450">
              <a:buFont typeface="Arial"/>
              <a:buChar char="•"/>
            </a:pPr>
            <a:r>
              <a:rPr lang="en-US" sz="1200" dirty="0">
                <a:cs typeface="Calibri"/>
              </a:rPr>
              <a:t>t-value &lt; alpha </a:t>
            </a:r>
          </a:p>
          <a:p>
            <a:pPr marL="628650" lvl="1" indent="-171450">
              <a:buFont typeface="Arial"/>
              <a:buChar char="•"/>
            </a:pPr>
            <a:r>
              <a:rPr lang="en-US" sz="1200" dirty="0">
                <a:cs typeface="Calibri"/>
              </a:rPr>
              <a:t>-2.94 &lt; .05</a:t>
            </a:r>
          </a:p>
          <a:p>
            <a:endParaRPr lang="en-US" sz="1400" dirty="0">
              <a:solidFill>
                <a:srgbClr val="000000"/>
              </a:solidFill>
              <a:cs typeface="Calibri"/>
            </a:endParaRPr>
          </a:p>
          <a:p>
            <a:r>
              <a:rPr lang="en-US" sz="1400" b="1" dirty="0">
                <a:solidFill>
                  <a:schemeClr val="accent1"/>
                </a:solidFill>
                <a:cs typeface="Calibri"/>
              </a:rPr>
              <a:t>Conclusion:</a:t>
            </a:r>
          </a:p>
          <a:p>
            <a:pPr marL="285750" indent="-285750">
              <a:buFont typeface="Arial"/>
              <a:buChar char="•"/>
            </a:pPr>
            <a:r>
              <a:rPr lang="en-US" sz="1400" dirty="0">
                <a:cs typeface="Calibri"/>
              </a:rPr>
              <a:t>Reject the null hypothesis. There is significant evidence to suggest that sleep hours in the new process increased from the original process.</a:t>
            </a:r>
          </a:p>
          <a:p>
            <a:pPr marL="285750" indent="-285750">
              <a:buFont typeface="Arial"/>
              <a:buChar char="•"/>
            </a:pPr>
            <a:endParaRPr lang="en-US" sz="1400" dirty="0">
              <a:cs typeface="Calibri"/>
            </a:endParaRPr>
          </a:p>
          <a:p>
            <a:pPr marL="285750" indent="-285750">
              <a:buFont typeface="Arial"/>
              <a:buChar char="•"/>
            </a:pPr>
            <a:endParaRPr lang="en-US" sz="1400" dirty="0">
              <a:cs typeface="Calibri"/>
            </a:endParaRPr>
          </a:p>
          <a:p>
            <a:r>
              <a:rPr lang="en-US" sz="1400" dirty="0">
                <a:cs typeface="Calibri"/>
              </a:rPr>
              <a:t>Due to the small sample size, Nightly sleep hour samples will continue to be taken to ensure the new process results in increased sleep hours.</a:t>
            </a:r>
          </a:p>
        </p:txBody>
      </p:sp>
    </p:spTree>
    <p:extLst>
      <p:ext uri="{BB962C8B-B14F-4D97-AF65-F5344CB8AC3E}">
        <p14:creationId xmlns:p14="http://schemas.microsoft.com/office/powerpoint/2010/main" val="271287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798A-1127-E05E-454F-445BBDAB0D79}"/>
              </a:ext>
            </a:extLst>
          </p:cNvPr>
          <p:cNvSpPr>
            <a:spLocks noGrp="1"/>
          </p:cNvSpPr>
          <p:nvPr>
            <p:ph type="title"/>
          </p:nvPr>
        </p:nvSpPr>
        <p:spPr>
          <a:xfrm>
            <a:off x="8542866" y="82903"/>
            <a:ext cx="3450638" cy="676452"/>
          </a:xfrm>
        </p:spPr>
        <p:txBody>
          <a:bodyPr>
            <a:normAutofit fontScale="90000"/>
          </a:bodyPr>
          <a:lstStyle/>
          <a:p>
            <a:pPr algn="r"/>
            <a:r>
              <a:rPr lang="en-US" dirty="0">
                <a:cs typeface="Calibri Light"/>
              </a:rPr>
              <a:t>DMAI</a:t>
            </a:r>
            <a:r>
              <a:rPr lang="en-US" dirty="0">
                <a:solidFill>
                  <a:srgbClr val="FF0000"/>
                </a:solidFill>
                <a:cs typeface="Calibri Light"/>
              </a:rPr>
              <a:t>C</a:t>
            </a:r>
          </a:p>
        </p:txBody>
      </p:sp>
      <p:sp>
        <p:nvSpPr>
          <p:cNvPr id="13" name="Title 1">
            <a:extLst>
              <a:ext uri="{FF2B5EF4-FFF2-40B4-BE49-F238E27FC236}">
                <a16:creationId xmlns:a16="http://schemas.microsoft.com/office/drawing/2014/main" id="{7F2587CC-AC76-F1C3-9E43-D7750A37C942}"/>
              </a:ext>
            </a:extLst>
          </p:cNvPr>
          <p:cNvSpPr txBox="1">
            <a:spLocks/>
          </p:cNvSpPr>
          <p:nvPr/>
        </p:nvSpPr>
        <p:spPr>
          <a:xfrm>
            <a:off x="840080" y="84784"/>
            <a:ext cx="8925749" cy="676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a typeface="+mj-lt"/>
                <a:cs typeface="+mj-lt"/>
              </a:rPr>
              <a:t>Control Charts</a:t>
            </a:r>
            <a:endParaRPr lang="en-US" dirty="0"/>
          </a:p>
        </p:txBody>
      </p:sp>
      <p:sp>
        <p:nvSpPr>
          <p:cNvPr id="5" name="Slide Number Placeholder 4">
            <a:extLst>
              <a:ext uri="{FF2B5EF4-FFF2-40B4-BE49-F238E27FC236}">
                <a16:creationId xmlns:a16="http://schemas.microsoft.com/office/drawing/2014/main" id="{2EA371CB-6C42-8EF6-DC49-F62CA30F2238}"/>
              </a:ext>
            </a:extLst>
          </p:cNvPr>
          <p:cNvSpPr>
            <a:spLocks noGrp="1"/>
          </p:cNvSpPr>
          <p:nvPr>
            <p:ph type="sldNum" sz="quarter" idx="12"/>
          </p:nvPr>
        </p:nvSpPr>
        <p:spPr/>
        <p:txBody>
          <a:bodyPr/>
          <a:lstStyle/>
          <a:p>
            <a:r>
              <a:rPr lang="en-US" dirty="0"/>
              <a:t>Page 12 of 13</a:t>
            </a:r>
          </a:p>
        </p:txBody>
      </p:sp>
      <p:pic>
        <p:nvPicPr>
          <p:cNvPr id="4" name="Picture 101" descr="Chart, line chart&#10;&#10;Description automatically generated">
            <a:extLst>
              <a:ext uri="{FF2B5EF4-FFF2-40B4-BE49-F238E27FC236}">
                <a16:creationId xmlns:a16="http://schemas.microsoft.com/office/drawing/2014/main" id="{A36FAAC9-2C4D-1250-1E72-423970478266}"/>
              </a:ext>
            </a:extLst>
          </p:cNvPr>
          <p:cNvPicPr>
            <a:picLocks noChangeAspect="1"/>
          </p:cNvPicPr>
          <p:nvPr/>
        </p:nvPicPr>
        <p:blipFill>
          <a:blip r:embed="rId2"/>
          <a:stretch>
            <a:fillRect/>
          </a:stretch>
        </p:blipFill>
        <p:spPr>
          <a:xfrm>
            <a:off x="1076274" y="1587547"/>
            <a:ext cx="4315960" cy="2643271"/>
          </a:xfrm>
          <a:prstGeom prst="rect">
            <a:avLst/>
          </a:prstGeom>
        </p:spPr>
      </p:pic>
      <p:pic>
        <p:nvPicPr>
          <p:cNvPr id="9" name="Picture 100" descr="Chart, line chart&#10;&#10;Description automatically generated">
            <a:extLst>
              <a:ext uri="{FF2B5EF4-FFF2-40B4-BE49-F238E27FC236}">
                <a16:creationId xmlns:a16="http://schemas.microsoft.com/office/drawing/2014/main" id="{C086ED79-1A79-B093-626C-DF6398B4A7C1}"/>
              </a:ext>
            </a:extLst>
          </p:cNvPr>
          <p:cNvPicPr>
            <a:picLocks noChangeAspect="1"/>
          </p:cNvPicPr>
          <p:nvPr/>
        </p:nvPicPr>
        <p:blipFill>
          <a:blip r:embed="rId3"/>
          <a:stretch>
            <a:fillRect/>
          </a:stretch>
        </p:blipFill>
        <p:spPr>
          <a:xfrm>
            <a:off x="1094859" y="4285943"/>
            <a:ext cx="4315956" cy="2467819"/>
          </a:xfrm>
          <a:prstGeom prst="rect">
            <a:avLst/>
          </a:prstGeom>
        </p:spPr>
      </p:pic>
      <p:pic>
        <p:nvPicPr>
          <p:cNvPr id="10" name="Picture 10" descr="Chart, line chart&#10;&#10;Description automatically generated">
            <a:extLst>
              <a:ext uri="{FF2B5EF4-FFF2-40B4-BE49-F238E27FC236}">
                <a16:creationId xmlns:a16="http://schemas.microsoft.com/office/drawing/2014/main" id="{A74145FC-1D55-4FE8-0463-C5314F6D9EF0}"/>
              </a:ext>
            </a:extLst>
          </p:cNvPr>
          <p:cNvPicPr>
            <a:picLocks noChangeAspect="1"/>
          </p:cNvPicPr>
          <p:nvPr/>
        </p:nvPicPr>
        <p:blipFill>
          <a:blip r:embed="rId4"/>
          <a:stretch>
            <a:fillRect/>
          </a:stretch>
        </p:blipFill>
        <p:spPr>
          <a:xfrm>
            <a:off x="9243741" y="2699998"/>
            <a:ext cx="2353366" cy="1457315"/>
          </a:xfrm>
          <a:prstGeom prst="rect">
            <a:avLst/>
          </a:prstGeom>
        </p:spPr>
      </p:pic>
      <p:sp>
        <p:nvSpPr>
          <p:cNvPr id="6" name="Arrow: Down 5">
            <a:extLst>
              <a:ext uri="{FF2B5EF4-FFF2-40B4-BE49-F238E27FC236}">
                <a16:creationId xmlns:a16="http://schemas.microsoft.com/office/drawing/2014/main" id="{86CAA3AD-6E62-F8BC-5EDC-D66D72617AA3}"/>
              </a:ext>
            </a:extLst>
          </p:cNvPr>
          <p:cNvSpPr/>
          <p:nvPr/>
        </p:nvSpPr>
        <p:spPr>
          <a:xfrm rot="7620000" flipV="1">
            <a:off x="3165189" y="2444770"/>
            <a:ext cx="167269" cy="65977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89FE351-3B86-D5C2-B5B5-78DD64F611DF}"/>
              </a:ext>
            </a:extLst>
          </p:cNvPr>
          <p:cNvSpPr txBox="1"/>
          <p:nvPr/>
        </p:nvSpPr>
        <p:spPr>
          <a:xfrm>
            <a:off x="2313877" y="2211658"/>
            <a:ext cx="7898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dirty="0">
                <a:solidFill>
                  <a:schemeClr val="accent1"/>
                </a:solidFill>
                <a:cs typeface="Calibri"/>
              </a:rPr>
              <a:t>Improved</a:t>
            </a:r>
          </a:p>
          <a:p>
            <a:pPr algn="ctr"/>
            <a:r>
              <a:rPr lang="en-US" sz="1100" b="1" dirty="0">
                <a:solidFill>
                  <a:schemeClr val="accent1"/>
                </a:solidFill>
                <a:cs typeface="Calibri"/>
              </a:rPr>
              <a:t>Process</a:t>
            </a:r>
          </a:p>
        </p:txBody>
      </p:sp>
      <p:sp>
        <p:nvSpPr>
          <p:cNvPr id="8" name="Arrow: Down 7">
            <a:extLst>
              <a:ext uri="{FF2B5EF4-FFF2-40B4-BE49-F238E27FC236}">
                <a16:creationId xmlns:a16="http://schemas.microsoft.com/office/drawing/2014/main" id="{D0B16D5E-5345-06EB-86ED-3F662D6A7135}"/>
              </a:ext>
            </a:extLst>
          </p:cNvPr>
          <p:cNvSpPr/>
          <p:nvPr/>
        </p:nvSpPr>
        <p:spPr>
          <a:xfrm rot="6600000" flipV="1">
            <a:off x="1226519" y="2375400"/>
            <a:ext cx="176561" cy="79916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D542468-8CC8-5E97-C709-7E41CF8E7799}"/>
              </a:ext>
            </a:extLst>
          </p:cNvPr>
          <p:cNvSpPr txBox="1"/>
          <p:nvPr/>
        </p:nvSpPr>
        <p:spPr>
          <a:xfrm>
            <a:off x="288072" y="2323170"/>
            <a:ext cx="7898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dirty="0">
                <a:solidFill>
                  <a:schemeClr val="accent1"/>
                </a:solidFill>
                <a:cs typeface="Calibri"/>
              </a:rPr>
              <a:t>Baseline</a:t>
            </a:r>
          </a:p>
          <a:p>
            <a:pPr algn="ctr"/>
            <a:r>
              <a:rPr lang="en-US" sz="1100" b="1" dirty="0">
                <a:solidFill>
                  <a:schemeClr val="accent1"/>
                </a:solidFill>
                <a:cs typeface="Calibri"/>
              </a:rPr>
              <a:t>Process</a:t>
            </a:r>
          </a:p>
        </p:txBody>
      </p:sp>
      <p:sp>
        <p:nvSpPr>
          <p:cNvPr id="12" name="Arrow: Down 11">
            <a:extLst>
              <a:ext uri="{FF2B5EF4-FFF2-40B4-BE49-F238E27FC236}">
                <a16:creationId xmlns:a16="http://schemas.microsoft.com/office/drawing/2014/main" id="{5F5BE749-FCF3-FF78-D2F5-19255569637D}"/>
              </a:ext>
            </a:extLst>
          </p:cNvPr>
          <p:cNvSpPr/>
          <p:nvPr/>
        </p:nvSpPr>
        <p:spPr>
          <a:xfrm rot="7680000" flipV="1">
            <a:off x="3338277" y="4649905"/>
            <a:ext cx="139392" cy="501802"/>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D1EB64D-36E4-DB69-0A2D-F8DF5311C76E}"/>
              </a:ext>
            </a:extLst>
          </p:cNvPr>
          <p:cNvSpPr txBox="1"/>
          <p:nvPr/>
        </p:nvSpPr>
        <p:spPr>
          <a:xfrm>
            <a:off x="2536901" y="4516243"/>
            <a:ext cx="7898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dirty="0">
                <a:solidFill>
                  <a:schemeClr val="accent1"/>
                </a:solidFill>
                <a:cs typeface="Calibri"/>
              </a:rPr>
              <a:t>Improved</a:t>
            </a:r>
          </a:p>
          <a:p>
            <a:pPr algn="ctr"/>
            <a:r>
              <a:rPr lang="en-US" sz="1100" b="1" dirty="0">
                <a:solidFill>
                  <a:schemeClr val="accent1"/>
                </a:solidFill>
                <a:cs typeface="Calibri"/>
              </a:rPr>
              <a:t>Process</a:t>
            </a:r>
          </a:p>
        </p:txBody>
      </p:sp>
      <p:sp>
        <p:nvSpPr>
          <p:cNvPr id="15" name="Arrow: Down 14">
            <a:extLst>
              <a:ext uri="{FF2B5EF4-FFF2-40B4-BE49-F238E27FC236}">
                <a16:creationId xmlns:a16="http://schemas.microsoft.com/office/drawing/2014/main" id="{47217E78-761A-80D6-6E97-9BD263E9E911}"/>
              </a:ext>
            </a:extLst>
          </p:cNvPr>
          <p:cNvSpPr/>
          <p:nvPr/>
        </p:nvSpPr>
        <p:spPr>
          <a:xfrm rot="6600000" flipV="1">
            <a:off x="984909" y="4559180"/>
            <a:ext cx="176561" cy="79916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FEE1E45-8313-C6BE-0C99-7FC06DACC06E}"/>
              </a:ext>
            </a:extLst>
          </p:cNvPr>
          <p:cNvSpPr txBox="1"/>
          <p:nvPr/>
        </p:nvSpPr>
        <p:spPr>
          <a:xfrm>
            <a:off x="46462" y="4479072"/>
            <a:ext cx="7898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dirty="0">
                <a:solidFill>
                  <a:schemeClr val="accent1"/>
                </a:solidFill>
                <a:cs typeface="Calibri"/>
              </a:rPr>
              <a:t>Baseline</a:t>
            </a:r>
          </a:p>
          <a:p>
            <a:pPr algn="ctr"/>
            <a:r>
              <a:rPr lang="en-US" sz="1100" b="1" dirty="0">
                <a:solidFill>
                  <a:schemeClr val="accent1"/>
                </a:solidFill>
                <a:cs typeface="Calibri"/>
              </a:rPr>
              <a:t>Process</a:t>
            </a:r>
          </a:p>
        </p:txBody>
      </p:sp>
      <p:sp>
        <p:nvSpPr>
          <p:cNvPr id="17" name="TextBox 16">
            <a:extLst>
              <a:ext uri="{FF2B5EF4-FFF2-40B4-BE49-F238E27FC236}">
                <a16:creationId xmlns:a16="http://schemas.microsoft.com/office/drawing/2014/main" id="{9AECB89D-136E-3FC4-E1E3-775CDBB78DDA}"/>
              </a:ext>
            </a:extLst>
          </p:cNvPr>
          <p:cNvSpPr txBox="1"/>
          <p:nvPr/>
        </p:nvSpPr>
        <p:spPr>
          <a:xfrm>
            <a:off x="390292" y="762000"/>
            <a:ext cx="615175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200" dirty="0">
                <a:cs typeface="Calibri" panose="020F0502020204030204"/>
              </a:rPr>
              <a:t>Sleep hours were evaluated with process control using ImR charts, due to having continuous data and a subgroup size of 1 (n=1). </a:t>
            </a:r>
          </a:p>
          <a:p>
            <a:pPr marL="285750" indent="-285750">
              <a:buFont typeface="Arial" panose="020B0604020202020204" pitchFamily="34" charset="0"/>
              <a:buChar char="•"/>
            </a:pPr>
            <a:r>
              <a:rPr lang="en-US" sz="1200" dirty="0">
                <a:cs typeface="Calibri" panose="020F0502020204030204"/>
              </a:rPr>
              <a:t>Upper control limits (UCL), lower control limits (UCL), and averages were plotted using the baseline data. The baseline and improved processes were then plotted and compared.</a:t>
            </a:r>
          </a:p>
        </p:txBody>
      </p:sp>
      <p:sp>
        <p:nvSpPr>
          <p:cNvPr id="18" name="TextBox 17">
            <a:extLst>
              <a:ext uri="{FF2B5EF4-FFF2-40B4-BE49-F238E27FC236}">
                <a16:creationId xmlns:a16="http://schemas.microsoft.com/office/drawing/2014/main" id="{01A77035-1A53-D9EA-5214-BB882A589E3F}"/>
              </a:ext>
            </a:extLst>
          </p:cNvPr>
          <p:cNvSpPr txBox="1"/>
          <p:nvPr/>
        </p:nvSpPr>
        <p:spPr>
          <a:xfrm>
            <a:off x="5408342" y="2908609"/>
            <a:ext cx="28621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cs typeface="Calibri" panose="020F0502020204030204"/>
              </a:rPr>
              <a:t>Moving Range Chart is in control. </a:t>
            </a:r>
            <a:endParaRPr lang="en-US" sz="1200">
              <a:cs typeface="Calibri" panose="020F0502020204030204"/>
            </a:endParaRPr>
          </a:p>
          <a:p>
            <a:pPr marL="171450" indent="-171450">
              <a:buFont typeface="Arial"/>
              <a:buChar char="•"/>
            </a:pPr>
            <a:r>
              <a:rPr lang="en-US" sz="1200" dirty="0">
                <a:cs typeface="Calibri" panose="020F0502020204030204"/>
              </a:rPr>
              <a:t>Sleep hours from Baseline and improved processes fluctuate similarly day-by-day.</a:t>
            </a:r>
          </a:p>
        </p:txBody>
      </p:sp>
      <p:sp>
        <p:nvSpPr>
          <p:cNvPr id="19" name="TextBox 18">
            <a:extLst>
              <a:ext uri="{FF2B5EF4-FFF2-40B4-BE49-F238E27FC236}">
                <a16:creationId xmlns:a16="http://schemas.microsoft.com/office/drawing/2014/main" id="{C85D2392-0779-42C2-1F69-A9518D9C33C0}"/>
              </a:ext>
            </a:extLst>
          </p:cNvPr>
          <p:cNvSpPr txBox="1"/>
          <p:nvPr/>
        </p:nvSpPr>
        <p:spPr>
          <a:xfrm>
            <a:off x="5445513" y="5176023"/>
            <a:ext cx="286214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cs typeface="Calibri" panose="020F0502020204030204"/>
              </a:rPr>
              <a:t>Individuals Chart is out of control. </a:t>
            </a:r>
          </a:p>
          <a:p>
            <a:pPr marL="171450" indent="-171450">
              <a:buFont typeface="Arial"/>
              <a:buChar char="•"/>
            </a:pPr>
            <a:r>
              <a:rPr lang="en-US" sz="1200" dirty="0">
                <a:cs typeface="Calibri" panose="020F0502020204030204"/>
              </a:rPr>
              <a:t>Most sleep hours from improved process fall above baseline average. This is good!</a:t>
            </a:r>
          </a:p>
        </p:txBody>
      </p:sp>
      <p:pic>
        <p:nvPicPr>
          <p:cNvPr id="20" name="Picture 20" descr="Chart, line chart&#10;&#10;Description automatically generated">
            <a:extLst>
              <a:ext uri="{FF2B5EF4-FFF2-40B4-BE49-F238E27FC236}">
                <a16:creationId xmlns:a16="http://schemas.microsoft.com/office/drawing/2014/main" id="{49EC626C-41B5-1F24-00E9-637E35AE0587}"/>
              </a:ext>
            </a:extLst>
          </p:cNvPr>
          <p:cNvPicPr>
            <a:picLocks noChangeAspect="1"/>
          </p:cNvPicPr>
          <p:nvPr/>
        </p:nvPicPr>
        <p:blipFill>
          <a:blip r:embed="rId5"/>
          <a:stretch>
            <a:fillRect/>
          </a:stretch>
        </p:blipFill>
        <p:spPr>
          <a:xfrm>
            <a:off x="9240644" y="960730"/>
            <a:ext cx="2343615" cy="1442490"/>
          </a:xfrm>
          <a:prstGeom prst="rect">
            <a:avLst/>
          </a:prstGeom>
        </p:spPr>
      </p:pic>
      <p:sp>
        <p:nvSpPr>
          <p:cNvPr id="21" name="Arrow: Down 20">
            <a:extLst>
              <a:ext uri="{FF2B5EF4-FFF2-40B4-BE49-F238E27FC236}">
                <a16:creationId xmlns:a16="http://schemas.microsoft.com/office/drawing/2014/main" id="{80E416BB-A421-D582-0DD6-CD189BD98953}"/>
              </a:ext>
            </a:extLst>
          </p:cNvPr>
          <p:cNvSpPr/>
          <p:nvPr/>
        </p:nvSpPr>
        <p:spPr>
          <a:xfrm rot="4320000" flipV="1">
            <a:off x="7024980" y="48407"/>
            <a:ext cx="167269" cy="4321095"/>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F1D23133-D821-32A5-FA01-0BC288A44800}"/>
              </a:ext>
            </a:extLst>
          </p:cNvPr>
          <p:cNvSpPr/>
          <p:nvPr/>
        </p:nvSpPr>
        <p:spPr>
          <a:xfrm rot="4140000" flipV="1">
            <a:off x="7046685" y="2059494"/>
            <a:ext cx="167269" cy="446977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F5F7D4B-FFC4-4239-499A-E0CDC864D30D}"/>
              </a:ext>
            </a:extLst>
          </p:cNvPr>
          <p:cNvSpPr txBox="1"/>
          <p:nvPr/>
        </p:nvSpPr>
        <p:spPr>
          <a:xfrm>
            <a:off x="9394902" y="4228170"/>
            <a:ext cx="22860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cs typeface="Calibri"/>
              </a:rPr>
              <a:t>Process control for improved process was evaluated by itself.</a:t>
            </a:r>
          </a:p>
          <a:p>
            <a:pPr marL="171450" indent="-171450">
              <a:buFont typeface="Arial"/>
              <a:buChar char="•"/>
            </a:pPr>
            <a:r>
              <a:rPr lang="en-US" sz="1000" dirty="0">
                <a:cs typeface="Calibri"/>
              </a:rPr>
              <a:t>Charts appear in control.</a:t>
            </a:r>
          </a:p>
          <a:p>
            <a:pPr marL="171450" indent="-171450">
              <a:buFont typeface="Arial"/>
              <a:buChar char="•"/>
            </a:pPr>
            <a:r>
              <a:rPr lang="en-US" sz="1000" dirty="0">
                <a:cs typeface="Calibri"/>
              </a:rPr>
              <a:t>Improved process will be monitored moving forward.</a:t>
            </a:r>
          </a:p>
          <a:p>
            <a:endParaRPr lang="en-US" sz="1000" dirty="0">
              <a:cs typeface="Calibri"/>
            </a:endParaRPr>
          </a:p>
        </p:txBody>
      </p:sp>
    </p:spTree>
    <p:extLst>
      <p:ext uri="{BB962C8B-B14F-4D97-AF65-F5344CB8AC3E}">
        <p14:creationId xmlns:p14="http://schemas.microsoft.com/office/powerpoint/2010/main" val="313502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F2587CC-AC76-F1C3-9E43-D7750A37C942}"/>
              </a:ext>
            </a:extLst>
          </p:cNvPr>
          <p:cNvSpPr txBox="1">
            <a:spLocks/>
          </p:cNvSpPr>
          <p:nvPr/>
        </p:nvSpPr>
        <p:spPr>
          <a:xfrm>
            <a:off x="840080" y="84784"/>
            <a:ext cx="8925749" cy="676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a typeface="+mj-lt"/>
                <a:cs typeface="+mj-lt"/>
              </a:rPr>
              <a:t>Conclusion</a:t>
            </a:r>
            <a:endParaRPr lang="en-US" dirty="0">
              <a:cs typeface="Calibri Light"/>
            </a:endParaRPr>
          </a:p>
        </p:txBody>
      </p:sp>
      <p:sp>
        <p:nvSpPr>
          <p:cNvPr id="5" name="Slide Number Placeholder 4">
            <a:extLst>
              <a:ext uri="{FF2B5EF4-FFF2-40B4-BE49-F238E27FC236}">
                <a16:creationId xmlns:a16="http://schemas.microsoft.com/office/drawing/2014/main" id="{2EA371CB-6C42-8EF6-DC49-F62CA30F2238}"/>
              </a:ext>
            </a:extLst>
          </p:cNvPr>
          <p:cNvSpPr>
            <a:spLocks noGrp="1"/>
          </p:cNvSpPr>
          <p:nvPr>
            <p:ph type="sldNum" sz="quarter" idx="12"/>
          </p:nvPr>
        </p:nvSpPr>
        <p:spPr/>
        <p:txBody>
          <a:bodyPr/>
          <a:lstStyle/>
          <a:p>
            <a:r>
              <a:rPr lang="en-US" dirty="0"/>
              <a:t>Page 13 of 13</a:t>
            </a:r>
          </a:p>
        </p:txBody>
      </p:sp>
      <p:sp>
        <p:nvSpPr>
          <p:cNvPr id="3" name="TextBox 2">
            <a:extLst>
              <a:ext uri="{FF2B5EF4-FFF2-40B4-BE49-F238E27FC236}">
                <a16:creationId xmlns:a16="http://schemas.microsoft.com/office/drawing/2014/main" id="{5973CB96-3ED2-EC4F-5CEF-4FCC36B491C8}"/>
              </a:ext>
            </a:extLst>
          </p:cNvPr>
          <p:cNvSpPr txBox="1"/>
          <p:nvPr/>
        </p:nvSpPr>
        <p:spPr>
          <a:xfrm>
            <a:off x="836342" y="1291683"/>
            <a:ext cx="10640121"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1"/>
                </a:solidFill>
                <a:cs typeface="Calibri"/>
              </a:rPr>
              <a:t>What was learned?</a:t>
            </a:r>
          </a:p>
          <a:p>
            <a:pPr marL="285750" indent="-285750">
              <a:buFont typeface="Arial"/>
              <a:buChar char="•"/>
            </a:pPr>
            <a:r>
              <a:rPr lang="en-US" sz="1400" dirty="0">
                <a:cs typeface="Calibri"/>
              </a:rPr>
              <a:t>Improved process showed improvement over the baseline process:</a:t>
            </a:r>
          </a:p>
          <a:p>
            <a:pPr marL="742950" lvl="1" indent="-285750">
              <a:buFont typeface="Arial"/>
              <a:buChar char="•"/>
            </a:pPr>
            <a:r>
              <a:rPr lang="en-US" sz="1400" dirty="0">
                <a:cs typeface="Calibri"/>
              </a:rPr>
              <a:t>SQL improved from </a:t>
            </a:r>
            <a:r>
              <a:rPr lang="en-US" sz="1400" dirty="0">
                <a:solidFill>
                  <a:srgbClr val="FF0000"/>
                </a:solidFill>
                <a:cs typeface="Calibri"/>
              </a:rPr>
              <a:t>1.8</a:t>
            </a:r>
            <a:r>
              <a:rPr lang="en-US" sz="1400" dirty="0">
                <a:cs typeface="Calibri"/>
              </a:rPr>
              <a:t> to </a:t>
            </a:r>
            <a:r>
              <a:rPr lang="en-US" sz="1400" dirty="0">
                <a:solidFill>
                  <a:srgbClr val="FF0000"/>
                </a:solidFill>
                <a:cs typeface="Calibri"/>
              </a:rPr>
              <a:t>2.9</a:t>
            </a:r>
          </a:p>
          <a:p>
            <a:pPr marL="742950" lvl="1" indent="-285750">
              <a:buFont typeface="Arial"/>
              <a:buChar char="•"/>
            </a:pPr>
            <a:r>
              <a:rPr lang="en-US" sz="1400" dirty="0">
                <a:cs typeface="Calibri"/>
              </a:rPr>
              <a:t>Descriptive statistics indicate increase in central tendency measures and decrease in variation</a:t>
            </a:r>
          </a:p>
          <a:p>
            <a:pPr marL="742950" lvl="1" indent="-285750">
              <a:buFont typeface="Arial"/>
              <a:buChar char="•"/>
            </a:pPr>
            <a:r>
              <a:rPr lang="en-US" sz="1400" dirty="0">
                <a:cs typeface="Calibri"/>
              </a:rPr>
              <a:t>Hypothesis testing resulted in rejecting null hypothesis that the new process has no effect on sleep hours</a:t>
            </a:r>
          </a:p>
          <a:p>
            <a:pPr marL="285750" indent="-285750">
              <a:buFont typeface="Arial"/>
              <a:buChar char="•"/>
            </a:pPr>
            <a:r>
              <a:rPr lang="en-US" sz="1400" dirty="0">
                <a:cs typeface="Calibri"/>
              </a:rPr>
              <a:t>Goal of 7 sleep hours per night on average was not achieved, despite average increasing between baseline and improved processes. To achieve this goal, the process can continually be improved by:</a:t>
            </a:r>
          </a:p>
          <a:p>
            <a:pPr marL="742950" lvl="1" indent="-285750">
              <a:buFont typeface="Arial"/>
              <a:buChar char="•"/>
            </a:pPr>
            <a:r>
              <a:rPr lang="en-US" sz="1400" dirty="0">
                <a:cs typeface="Calibri"/>
              </a:rPr>
              <a:t>Improving the quality of the data collected</a:t>
            </a:r>
          </a:p>
          <a:p>
            <a:pPr marL="742950" lvl="1" indent="-285750">
              <a:buFont typeface="Arial"/>
              <a:buChar char="•"/>
            </a:pPr>
            <a:r>
              <a:rPr lang="en-US" sz="1400" dirty="0">
                <a:ea typeface="+mn-lt"/>
                <a:cs typeface="+mn-lt"/>
              </a:rPr>
              <a:t>Measuring and evaluating other possible X variables identified in Fishbone Diagram and Data Stratification Tree</a:t>
            </a:r>
            <a:endParaRPr lang="en-US" sz="1400" dirty="0">
              <a:cs typeface="Calibri"/>
            </a:endParaRPr>
          </a:p>
          <a:p>
            <a:pPr marL="742950" lvl="1" indent="-285750">
              <a:buFont typeface="Arial"/>
              <a:buChar char="•"/>
            </a:pPr>
            <a:r>
              <a:rPr lang="en-US" sz="1400" dirty="0">
                <a:cs typeface="Calibri"/>
              </a:rPr>
              <a:t>Adjusting Process Flow Chart to identify and remove Non-Value Add (NVA) steps</a:t>
            </a:r>
          </a:p>
          <a:p>
            <a:pPr marL="285750" indent="-285750">
              <a:buFont typeface="Arial"/>
              <a:buChar char="•"/>
            </a:pPr>
            <a:r>
              <a:rPr lang="en-US" sz="1400" dirty="0">
                <a:cs typeface="Calibri"/>
              </a:rPr>
              <a:t>Thus far, phone hours after 10:00 p.m. and caffeine consumed (mg) appear to have the most negative correlation with sleep, based on multilinear regression.</a:t>
            </a:r>
          </a:p>
          <a:p>
            <a:pPr marL="285750" indent="-285750">
              <a:buFont typeface="Arial"/>
              <a:buChar char="•"/>
            </a:pPr>
            <a:r>
              <a:rPr lang="en-US" sz="1400" dirty="0">
                <a:cs typeface="Calibri"/>
              </a:rPr>
              <a:t>Moving forward, control charts will continue to be used to monitor sleep hours.</a:t>
            </a:r>
          </a:p>
          <a:p>
            <a:endParaRPr lang="en-US" dirty="0">
              <a:cs typeface="Calibri"/>
            </a:endParaRPr>
          </a:p>
        </p:txBody>
      </p:sp>
    </p:spTree>
    <p:extLst>
      <p:ext uri="{BB962C8B-B14F-4D97-AF65-F5344CB8AC3E}">
        <p14:creationId xmlns:p14="http://schemas.microsoft.com/office/powerpoint/2010/main" val="342011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798A-1127-E05E-454F-445BBDAB0D79}"/>
              </a:ext>
            </a:extLst>
          </p:cNvPr>
          <p:cNvSpPr>
            <a:spLocks noGrp="1"/>
          </p:cNvSpPr>
          <p:nvPr>
            <p:ph type="title"/>
          </p:nvPr>
        </p:nvSpPr>
        <p:spPr>
          <a:xfrm>
            <a:off x="8542866" y="82903"/>
            <a:ext cx="3450638" cy="676452"/>
          </a:xfrm>
        </p:spPr>
        <p:txBody>
          <a:bodyPr>
            <a:normAutofit fontScale="90000"/>
          </a:bodyPr>
          <a:lstStyle/>
          <a:p>
            <a:pPr algn="r"/>
            <a:r>
              <a:rPr lang="en-US" dirty="0">
                <a:solidFill>
                  <a:srgbClr val="FF0000"/>
                </a:solidFill>
                <a:cs typeface="Calibri Light"/>
              </a:rPr>
              <a:t>D</a:t>
            </a:r>
            <a:r>
              <a:rPr lang="en-US" dirty="0">
                <a:cs typeface="Calibri Light"/>
              </a:rPr>
              <a:t>MAIC</a:t>
            </a:r>
          </a:p>
        </p:txBody>
      </p:sp>
      <p:sp>
        <p:nvSpPr>
          <p:cNvPr id="3" name="Content Placeholder 2">
            <a:extLst>
              <a:ext uri="{FF2B5EF4-FFF2-40B4-BE49-F238E27FC236}">
                <a16:creationId xmlns:a16="http://schemas.microsoft.com/office/drawing/2014/main" id="{EDDA6254-2836-EA93-04A5-964E4F75AEFF}"/>
              </a:ext>
            </a:extLst>
          </p:cNvPr>
          <p:cNvSpPr>
            <a:spLocks noGrp="1"/>
          </p:cNvSpPr>
          <p:nvPr>
            <p:ph idx="1"/>
          </p:nvPr>
        </p:nvSpPr>
        <p:spPr>
          <a:xfrm>
            <a:off x="838200" y="903700"/>
            <a:ext cx="10515600" cy="5273263"/>
          </a:xfrm>
        </p:spPr>
        <p:txBody>
          <a:bodyPr vert="horz" lIns="91440" tIns="45720" rIns="91440" bIns="45720" rtlCol="0" anchor="t">
            <a:normAutofit/>
          </a:bodyPr>
          <a:lstStyle/>
          <a:p>
            <a:r>
              <a:rPr lang="en-US" sz="1600" dirty="0">
                <a:solidFill>
                  <a:schemeClr val="accent1"/>
                </a:solidFill>
                <a:cs typeface="Calibri"/>
              </a:rPr>
              <a:t>Problem Statement:</a:t>
            </a:r>
          </a:p>
          <a:p>
            <a:pPr lvl="1"/>
            <a:r>
              <a:rPr lang="en-US" sz="1200" dirty="0">
                <a:ea typeface="+mn-lt"/>
                <a:cs typeface="+mn-lt"/>
              </a:rPr>
              <a:t>Lately I have had a problem of not getting adequate sleep at night. I know this because I often feel very tired during the workday. To keep myself energized and focused, I often buy energy drinks or take short power naps throughout the day. On top of the potential health risks, lack of sleep has caused loss of focus at work, and less energy to spend quality time with my wife and kids. </a:t>
            </a:r>
          </a:p>
          <a:p>
            <a:r>
              <a:rPr lang="en-US" sz="1600" dirty="0">
                <a:solidFill>
                  <a:schemeClr val="accent1"/>
                </a:solidFill>
                <a:cs typeface="Calibri"/>
              </a:rPr>
              <a:t>Goal:</a:t>
            </a:r>
          </a:p>
          <a:p>
            <a:pPr lvl="1"/>
            <a:r>
              <a:rPr lang="en-US" sz="1200" dirty="0">
                <a:ea typeface="+mn-lt"/>
                <a:cs typeface="+mn-lt"/>
              </a:rPr>
              <a:t>Increase my hours slept per night to 7 hours. I will know I have been successful if my improved process increases to at least an average of 7 hours of sleep.</a:t>
            </a:r>
          </a:p>
          <a:p>
            <a:r>
              <a:rPr lang="en-US" sz="1600" dirty="0">
                <a:solidFill>
                  <a:schemeClr val="accent1"/>
                </a:solidFill>
                <a:cs typeface="Calibri"/>
              </a:rPr>
              <a:t>Original process for nighttime routines before sleep:</a:t>
            </a:r>
          </a:p>
          <a:p>
            <a:endParaRPr lang="en-US" sz="1600" dirty="0">
              <a:solidFill>
                <a:srgbClr val="0070C0"/>
              </a:solidFill>
              <a:cs typeface="Calibri"/>
            </a:endParaRPr>
          </a:p>
        </p:txBody>
      </p:sp>
      <p:sp>
        <p:nvSpPr>
          <p:cNvPr id="13" name="Title 1">
            <a:extLst>
              <a:ext uri="{FF2B5EF4-FFF2-40B4-BE49-F238E27FC236}">
                <a16:creationId xmlns:a16="http://schemas.microsoft.com/office/drawing/2014/main" id="{7F2587CC-AC76-F1C3-9E43-D7750A37C942}"/>
              </a:ext>
            </a:extLst>
          </p:cNvPr>
          <p:cNvSpPr txBox="1">
            <a:spLocks/>
          </p:cNvSpPr>
          <p:nvPr/>
        </p:nvSpPr>
        <p:spPr>
          <a:xfrm>
            <a:off x="840080" y="84784"/>
            <a:ext cx="7956786" cy="676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Original Process Flow Chart</a:t>
            </a:r>
            <a:endParaRPr lang="en-US" dirty="0"/>
          </a:p>
        </p:txBody>
      </p:sp>
      <p:sp>
        <p:nvSpPr>
          <p:cNvPr id="5" name="Slide Number Placeholder 4">
            <a:extLst>
              <a:ext uri="{FF2B5EF4-FFF2-40B4-BE49-F238E27FC236}">
                <a16:creationId xmlns:a16="http://schemas.microsoft.com/office/drawing/2014/main" id="{2EA371CB-6C42-8EF6-DC49-F62CA30F2238}"/>
              </a:ext>
            </a:extLst>
          </p:cNvPr>
          <p:cNvSpPr>
            <a:spLocks noGrp="1"/>
          </p:cNvSpPr>
          <p:nvPr>
            <p:ph type="sldNum" sz="quarter" idx="12"/>
          </p:nvPr>
        </p:nvSpPr>
        <p:spPr/>
        <p:txBody>
          <a:bodyPr/>
          <a:lstStyle/>
          <a:p>
            <a:r>
              <a:rPr lang="en-US" dirty="0"/>
              <a:t>Page 2 of 13</a:t>
            </a:r>
          </a:p>
        </p:txBody>
      </p:sp>
      <p:pic>
        <p:nvPicPr>
          <p:cNvPr id="7" name="Picture 37" descr="Diagram&#10;&#10;Description automatically generated">
            <a:extLst>
              <a:ext uri="{FF2B5EF4-FFF2-40B4-BE49-F238E27FC236}">
                <a16:creationId xmlns:a16="http://schemas.microsoft.com/office/drawing/2014/main" id="{EF123EEC-EDB2-DF40-4802-F0F6A8A5FACB}"/>
              </a:ext>
            </a:extLst>
          </p:cNvPr>
          <p:cNvPicPr>
            <a:picLocks noChangeAspect="1"/>
          </p:cNvPicPr>
          <p:nvPr/>
        </p:nvPicPr>
        <p:blipFill>
          <a:blip r:embed="rId2"/>
          <a:stretch>
            <a:fillRect/>
          </a:stretch>
        </p:blipFill>
        <p:spPr>
          <a:xfrm>
            <a:off x="838427" y="2734917"/>
            <a:ext cx="7772707" cy="3844455"/>
          </a:xfrm>
          <a:prstGeom prst="rect">
            <a:avLst/>
          </a:prstGeom>
        </p:spPr>
      </p:pic>
      <p:sp>
        <p:nvSpPr>
          <p:cNvPr id="8" name="TextBox 7">
            <a:extLst>
              <a:ext uri="{FF2B5EF4-FFF2-40B4-BE49-F238E27FC236}">
                <a16:creationId xmlns:a16="http://schemas.microsoft.com/office/drawing/2014/main" id="{39134E71-222C-7B04-08BB-57E3FFAEDF44}"/>
              </a:ext>
            </a:extLst>
          </p:cNvPr>
          <p:cNvSpPr txBox="1"/>
          <p:nvPr/>
        </p:nvSpPr>
        <p:spPr>
          <a:xfrm>
            <a:off x="8748888" y="3546593"/>
            <a:ext cx="338666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cs typeface="Calibri"/>
              </a:rPr>
              <a:t>This process costs my company an estimated $9,800 per year, based on an estimated 1 hour of productive time lost per 8-hour workday. </a:t>
            </a:r>
          </a:p>
          <a:p>
            <a:pPr marL="171450" indent="-171450">
              <a:buFont typeface="Arial"/>
              <a:buChar char="•"/>
            </a:pPr>
            <a:r>
              <a:rPr lang="en-US" sz="1200" dirty="0">
                <a:cs typeface="Calibri"/>
              </a:rPr>
              <a:t>Non-value Add (NVA) steps to be considered for improvement: </a:t>
            </a:r>
          </a:p>
          <a:p>
            <a:pPr marL="628650" lvl="1" indent="-171450">
              <a:buFont typeface="Arial"/>
              <a:buChar char="•"/>
            </a:pPr>
            <a:r>
              <a:rPr lang="en-US" sz="1200" dirty="0">
                <a:cs typeface="Calibri"/>
              </a:rPr>
              <a:t>Watch movie/show</a:t>
            </a:r>
          </a:p>
          <a:p>
            <a:pPr marL="628650" lvl="1" indent="-171450">
              <a:buFont typeface="Arial"/>
              <a:buChar char="•"/>
            </a:pPr>
            <a:r>
              <a:rPr lang="en-US" sz="1200" dirty="0">
                <a:cs typeface="Calibri"/>
              </a:rPr>
              <a:t>Late night snack</a:t>
            </a:r>
          </a:p>
          <a:p>
            <a:pPr marL="628650" lvl="1" indent="-171450">
              <a:buFont typeface="Arial"/>
              <a:buChar char="•"/>
            </a:pPr>
            <a:r>
              <a:rPr lang="en-US" sz="1200" dirty="0">
                <a:cs typeface="Calibri"/>
              </a:rPr>
              <a:t>Watch/browse social media on phone</a:t>
            </a:r>
          </a:p>
        </p:txBody>
      </p:sp>
    </p:spTree>
    <p:extLst>
      <p:ext uri="{BB962C8B-B14F-4D97-AF65-F5344CB8AC3E}">
        <p14:creationId xmlns:p14="http://schemas.microsoft.com/office/powerpoint/2010/main" val="221904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798A-1127-E05E-454F-445BBDAB0D79}"/>
              </a:ext>
            </a:extLst>
          </p:cNvPr>
          <p:cNvSpPr>
            <a:spLocks noGrp="1"/>
          </p:cNvSpPr>
          <p:nvPr>
            <p:ph type="title"/>
          </p:nvPr>
        </p:nvSpPr>
        <p:spPr>
          <a:xfrm>
            <a:off x="8542866" y="82903"/>
            <a:ext cx="3450638" cy="676452"/>
          </a:xfrm>
        </p:spPr>
        <p:txBody>
          <a:bodyPr>
            <a:normAutofit fontScale="90000"/>
          </a:bodyPr>
          <a:lstStyle/>
          <a:p>
            <a:pPr algn="r"/>
            <a:r>
              <a:rPr lang="en-US" dirty="0">
                <a:cs typeface="Calibri Light"/>
              </a:rPr>
              <a:t>D</a:t>
            </a:r>
            <a:r>
              <a:rPr lang="en-US" dirty="0">
                <a:solidFill>
                  <a:srgbClr val="FF0000"/>
                </a:solidFill>
                <a:cs typeface="Calibri Light"/>
              </a:rPr>
              <a:t>M</a:t>
            </a:r>
            <a:r>
              <a:rPr lang="en-US" dirty="0">
                <a:cs typeface="Calibri Light"/>
              </a:rPr>
              <a:t>AIC</a:t>
            </a:r>
          </a:p>
        </p:txBody>
      </p:sp>
      <p:sp>
        <p:nvSpPr>
          <p:cNvPr id="13" name="Title 1">
            <a:extLst>
              <a:ext uri="{FF2B5EF4-FFF2-40B4-BE49-F238E27FC236}">
                <a16:creationId xmlns:a16="http://schemas.microsoft.com/office/drawing/2014/main" id="{7F2587CC-AC76-F1C3-9E43-D7750A37C942}"/>
              </a:ext>
            </a:extLst>
          </p:cNvPr>
          <p:cNvSpPr txBox="1">
            <a:spLocks/>
          </p:cNvSpPr>
          <p:nvPr/>
        </p:nvSpPr>
        <p:spPr>
          <a:xfrm>
            <a:off x="840080" y="84784"/>
            <a:ext cx="7956786" cy="676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Data Stratification Tree</a:t>
            </a:r>
            <a:endParaRPr lang="en-US" dirty="0"/>
          </a:p>
        </p:txBody>
      </p:sp>
      <p:sp>
        <p:nvSpPr>
          <p:cNvPr id="5" name="Slide Number Placeholder 4">
            <a:extLst>
              <a:ext uri="{FF2B5EF4-FFF2-40B4-BE49-F238E27FC236}">
                <a16:creationId xmlns:a16="http://schemas.microsoft.com/office/drawing/2014/main" id="{2EA371CB-6C42-8EF6-DC49-F62CA30F2238}"/>
              </a:ext>
            </a:extLst>
          </p:cNvPr>
          <p:cNvSpPr>
            <a:spLocks noGrp="1"/>
          </p:cNvSpPr>
          <p:nvPr>
            <p:ph type="sldNum" sz="quarter" idx="12"/>
          </p:nvPr>
        </p:nvSpPr>
        <p:spPr/>
        <p:txBody>
          <a:bodyPr/>
          <a:lstStyle/>
          <a:p>
            <a:r>
              <a:rPr lang="en-US" dirty="0"/>
              <a:t>Page 3 of 13</a:t>
            </a:r>
          </a:p>
        </p:txBody>
      </p:sp>
      <p:pic>
        <p:nvPicPr>
          <p:cNvPr id="8" name="Picture 63" descr="Table&#10;&#10;Description automatically generated">
            <a:extLst>
              <a:ext uri="{FF2B5EF4-FFF2-40B4-BE49-F238E27FC236}">
                <a16:creationId xmlns:a16="http://schemas.microsoft.com/office/drawing/2014/main" id="{0F1F00A1-C248-21A2-E63B-8190BD56F1BF}"/>
              </a:ext>
            </a:extLst>
          </p:cNvPr>
          <p:cNvPicPr>
            <a:picLocks noChangeAspect="1"/>
          </p:cNvPicPr>
          <p:nvPr/>
        </p:nvPicPr>
        <p:blipFill>
          <a:blip r:embed="rId2"/>
          <a:stretch>
            <a:fillRect/>
          </a:stretch>
        </p:blipFill>
        <p:spPr>
          <a:xfrm>
            <a:off x="265864" y="895897"/>
            <a:ext cx="11583751" cy="3004831"/>
          </a:xfrm>
          <a:prstGeom prst="rect">
            <a:avLst/>
          </a:prstGeom>
        </p:spPr>
      </p:pic>
      <p:sp>
        <p:nvSpPr>
          <p:cNvPr id="10" name="Arrow: Down 9">
            <a:extLst>
              <a:ext uri="{FF2B5EF4-FFF2-40B4-BE49-F238E27FC236}">
                <a16:creationId xmlns:a16="http://schemas.microsoft.com/office/drawing/2014/main" id="{DC65BDF5-6E04-0621-F826-A7456B7AC0E0}"/>
              </a:ext>
            </a:extLst>
          </p:cNvPr>
          <p:cNvSpPr/>
          <p:nvPr/>
        </p:nvSpPr>
        <p:spPr>
          <a:xfrm rot="21480000">
            <a:off x="6206987" y="1209768"/>
            <a:ext cx="334536" cy="195032"/>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5E56ADE0-5536-E5E3-23C7-8BDABF79E31A}"/>
              </a:ext>
            </a:extLst>
          </p:cNvPr>
          <p:cNvSpPr/>
          <p:nvPr/>
        </p:nvSpPr>
        <p:spPr>
          <a:xfrm rot="21480000">
            <a:off x="8699786" y="1341476"/>
            <a:ext cx="334536" cy="204439"/>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7FAE0FA-7CEC-9DCF-2948-50DA677CBFBA}"/>
              </a:ext>
            </a:extLst>
          </p:cNvPr>
          <p:cNvSpPr txBox="1"/>
          <p:nvPr/>
        </p:nvSpPr>
        <p:spPr>
          <a:xfrm>
            <a:off x="263407" y="4270963"/>
            <a:ext cx="115899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All X variables identified here were measured except Number of Times Baby Wakes. It wasn't realistic to record this data during these hours of experiencing exhaustion. Collecting this data point may be more obtainable when the baby is older and waking up less frequently.</a:t>
            </a: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314822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798A-1127-E05E-454F-445BBDAB0D79}"/>
              </a:ext>
            </a:extLst>
          </p:cNvPr>
          <p:cNvSpPr>
            <a:spLocks noGrp="1"/>
          </p:cNvSpPr>
          <p:nvPr>
            <p:ph type="title"/>
          </p:nvPr>
        </p:nvSpPr>
        <p:spPr>
          <a:xfrm>
            <a:off x="8542866" y="82903"/>
            <a:ext cx="3450638" cy="676452"/>
          </a:xfrm>
        </p:spPr>
        <p:txBody>
          <a:bodyPr>
            <a:normAutofit fontScale="90000"/>
          </a:bodyPr>
          <a:lstStyle/>
          <a:p>
            <a:pPr algn="r"/>
            <a:r>
              <a:rPr lang="en-US" dirty="0">
                <a:cs typeface="Calibri Light"/>
              </a:rPr>
              <a:t>D</a:t>
            </a:r>
            <a:r>
              <a:rPr lang="en-US" dirty="0">
                <a:solidFill>
                  <a:srgbClr val="FF0000"/>
                </a:solidFill>
                <a:cs typeface="Calibri Light"/>
              </a:rPr>
              <a:t>M</a:t>
            </a:r>
            <a:r>
              <a:rPr lang="en-US" dirty="0">
                <a:cs typeface="Calibri Light"/>
              </a:rPr>
              <a:t>AIC</a:t>
            </a:r>
          </a:p>
        </p:txBody>
      </p:sp>
      <p:sp>
        <p:nvSpPr>
          <p:cNvPr id="13" name="Title 1">
            <a:extLst>
              <a:ext uri="{FF2B5EF4-FFF2-40B4-BE49-F238E27FC236}">
                <a16:creationId xmlns:a16="http://schemas.microsoft.com/office/drawing/2014/main" id="{7F2587CC-AC76-F1C3-9E43-D7750A37C942}"/>
              </a:ext>
            </a:extLst>
          </p:cNvPr>
          <p:cNvSpPr txBox="1">
            <a:spLocks/>
          </p:cNvSpPr>
          <p:nvPr/>
        </p:nvSpPr>
        <p:spPr>
          <a:xfrm>
            <a:off x="840080" y="84784"/>
            <a:ext cx="8925749" cy="676452"/>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Data Definitions and Measurement Methods</a:t>
            </a:r>
            <a:endParaRPr lang="en-US" dirty="0"/>
          </a:p>
        </p:txBody>
      </p:sp>
      <p:sp>
        <p:nvSpPr>
          <p:cNvPr id="5" name="Slide Number Placeholder 4">
            <a:extLst>
              <a:ext uri="{FF2B5EF4-FFF2-40B4-BE49-F238E27FC236}">
                <a16:creationId xmlns:a16="http://schemas.microsoft.com/office/drawing/2014/main" id="{2EA371CB-6C42-8EF6-DC49-F62CA30F2238}"/>
              </a:ext>
            </a:extLst>
          </p:cNvPr>
          <p:cNvSpPr>
            <a:spLocks noGrp="1"/>
          </p:cNvSpPr>
          <p:nvPr>
            <p:ph type="sldNum" sz="quarter" idx="12"/>
          </p:nvPr>
        </p:nvSpPr>
        <p:spPr>
          <a:xfrm>
            <a:off x="8619893" y="6356350"/>
            <a:ext cx="2743200" cy="365125"/>
          </a:xfrm>
        </p:spPr>
        <p:txBody>
          <a:bodyPr/>
          <a:lstStyle/>
          <a:p>
            <a:r>
              <a:rPr lang="en-US" dirty="0"/>
              <a:t>Page 4 of 13</a:t>
            </a:r>
          </a:p>
        </p:txBody>
      </p:sp>
      <p:sp>
        <p:nvSpPr>
          <p:cNvPr id="4" name="TextBox 3">
            <a:extLst>
              <a:ext uri="{FF2B5EF4-FFF2-40B4-BE49-F238E27FC236}">
                <a16:creationId xmlns:a16="http://schemas.microsoft.com/office/drawing/2014/main" id="{A5BFDCA7-5F6F-86B2-43E0-BD29C2907678}"/>
              </a:ext>
            </a:extLst>
          </p:cNvPr>
          <p:cNvSpPr txBox="1"/>
          <p:nvPr/>
        </p:nvSpPr>
        <p:spPr>
          <a:xfrm>
            <a:off x="837258" y="839325"/>
            <a:ext cx="10705629" cy="56477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1600" dirty="0">
                <a:solidFill>
                  <a:schemeClr val="accent1"/>
                </a:solidFill>
                <a:ea typeface="+mn-lt"/>
                <a:cs typeface="+mn-lt"/>
              </a:rPr>
              <a:t>Data Collected and Operational Definitions:</a:t>
            </a:r>
            <a:endParaRPr lang="en-US" sz="1600">
              <a:solidFill>
                <a:schemeClr val="accent1"/>
              </a:solidFill>
              <a:ea typeface="+mn-lt"/>
              <a:cs typeface="+mn-lt"/>
            </a:endParaRPr>
          </a:p>
          <a:p>
            <a:pPr marL="742950" lvl="1" indent="-285750">
              <a:lnSpc>
                <a:spcPct val="90000"/>
              </a:lnSpc>
              <a:spcBef>
                <a:spcPts val="500"/>
              </a:spcBef>
              <a:buFont typeface="Arial"/>
              <a:buChar char="•"/>
            </a:pPr>
            <a:r>
              <a:rPr lang="en-US" sz="1200" dirty="0">
                <a:ea typeface="+mn-lt"/>
                <a:cs typeface="+mn-lt"/>
              </a:rPr>
              <a:t>Continuous:</a:t>
            </a:r>
          </a:p>
          <a:p>
            <a:pPr marL="1200150" lvl="2" indent="-285750">
              <a:lnSpc>
                <a:spcPct val="90000"/>
              </a:lnSpc>
              <a:spcBef>
                <a:spcPts val="500"/>
              </a:spcBef>
              <a:buFont typeface="Arial"/>
              <a:buChar char="•"/>
            </a:pPr>
            <a:r>
              <a:rPr lang="en-US" sz="1000" b="1" dirty="0">
                <a:ea typeface="+mn-lt"/>
                <a:cs typeface="+mn-lt"/>
              </a:rPr>
              <a:t>Sleep Hours: </a:t>
            </a:r>
            <a:r>
              <a:rPr lang="en-US" sz="1000" dirty="0">
                <a:ea typeface="+mn-lt"/>
                <a:cs typeface="+mn-lt"/>
              </a:rPr>
              <a:t>Number of hours of sleep I obtained in a night</a:t>
            </a:r>
          </a:p>
          <a:p>
            <a:pPr marL="1200150" lvl="2" indent="-285750">
              <a:lnSpc>
                <a:spcPct val="90000"/>
              </a:lnSpc>
              <a:spcBef>
                <a:spcPts val="500"/>
              </a:spcBef>
              <a:buFont typeface="Arial"/>
              <a:buChar char="•"/>
            </a:pPr>
            <a:r>
              <a:rPr lang="en-US" sz="1000" b="1" dirty="0">
                <a:ea typeface="+mn-lt"/>
                <a:cs typeface="+mn-lt"/>
              </a:rPr>
              <a:t>Phone Hours: </a:t>
            </a:r>
            <a:r>
              <a:rPr lang="en-US" sz="1000" dirty="0">
                <a:ea typeface="+mn-lt"/>
                <a:cs typeface="+mn-lt"/>
              </a:rPr>
              <a:t>Number of hours spent looking at my phone after 10:00 p.m. before a sleep night</a:t>
            </a:r>
          </a:p>
          <a:p>
            <a:pPr marL="1200150" lvl="2" indent="-285750">
              <a:lnSpc>
                <a:spcPct val="90000"/>
              </a:lnSpc>
              <a:spcBef>
                <a:spcPts val="500"/>
              </a:spcBef>
              <a:buFont typeface="Arial"/>
              <a:buChar char="•"/>
            </a:pPr>
            <a:r>
              <a:rPr lang="en-US" sz="1000" b="1" dirty="0">
                <a:ea typeface="+mn-lt"/>
                <a:cs typeface="+mn-lt"/>
              </a:rPr>
              <a:t>Caffeine Consumed: </a:t>
            </a:r>
            <a:r>
              <a:rPr lang="en-US" sz="1000" dirty="0">
                <a:ea typeface="+mn-lt"/>
                <a:cs typeface="+mn-lt"/>
              </a:rPr>
              <a:t>Milligrams (mg) of caffeine that I consumed the day prior to going to sleep</a:t>
            </a:r>
          </a:p>
          <a:p>
            <a:pPr marL="1200150" lvl="2" indent="-285750">
              <a:lnSpc>
                <a:spcPct val="90000"/>
              </a:lnSpc>
              <a:spcBef>
                <a:spcPts val="500"/>
              </a:spcBef>
              <a:buFont typeface="Arial"/>
              <a:buChar char="•"/>
            </a:pPr>
            <a:r>
              <a:rPr lang="en-US" sz="1000" b="1" dirty="0">
                <a:ea typeface="+mn-lt"/>
                <a:cs typeface="+mn-lt"/>
              </a:rPr>
              <a:t>Exercise Hours: </a:t>
            </a:r>
            <a:r>
              <a:rPr lang="en-US" sz="1000" dirty="0">
                <a:ea typeface="+mn-lt"/>
                <a:cs typeface="+mn-lt"/>
              </a:rPr>
              <a:t>Number of hours I exercised during the day prior to going to sleep</a:t>
            </a:r>
          </a:p>
          <a:p>
            <a:pPr marL="742950" lvl="1" indent="-285750">
              <a:lnSpc>
                <a:spcPct val="90000"/>
              </a:lnSpc>
              <a:spcBef>
                <a:spcPts val="500"/>
              </a:spcBef>
              <a:buFont typeface="Arial"/>
              <a:buChar char="•"/>
            </a:pPr>
            <a:r>
              <a:rPr lang="en-US" sz="1200" dirty="0">
                <a:ea typeface="+mn-lt"/>
                <a:cs typeface="+mn-lt"/>
              </a:rPr>
              <a:t>Discrete:</a:t>
            </a:r>
          </a:p>
          <a:p>
            <a:pPr marL="1200150" lvl="2" indent="-285750">
              <a:lnSpc>
                <a:spcPct val="90000"/>
              </a:lnSpc>
              <a:spcBef>
                <a:spcPts val="500"/>
              </a:spcBef>
              <a:buFont typeface="Arial"/>
              <a:buChar char="•"/>
            </a:pPr>
            <a:r>
              <a:rPr lang="en-US" sz="1000" b="1" dirty="0">
                <a:ea typeface="+mn-lt"/>
                <a:cs typeface="+mn-lt"/>
              </a:rPr>
              <a:t>Late Night Snack: </a:t>
            </a:r>
            <a:r>
              <a:rPr lang="en-US" sz="1000" dirty="0">
                <a:ea typeface="+mn-lt"/>
                <a:cs typeface="+mn-lt"/>
              </a:rPr>
              <a:t>Whether any item of food was eaten after 10:00 p.m. before a sleep night (Yes or No)</a:t>
            </a:r>
          </a:p>
          <a:p>
            <a:pPr marL="285750" indent="-285750">
              <a:lnSpc>
                <a:spcPct val="90000"/>
              </a:lnSpc>
              <a:spcBef>
                <a:spcPts val="1000"/>
              </a:spcBef>
              <a:buFont typeface="Arial"/>
              <a:buChar char="•"/>
            </a:pPr>
            <a:r>
              <a:rPr lang="en-US" sz="1600" dirty="0">
                <a:solidFill>
                  <a:schemeClr val="accent1"/>
                </a:solidFill>
                <a:ea typeface="+mn-lt"/>
                <a:cs typeface="+mn-lt"/>
              </a:rPr>
              <a:t>How data was collected:</a:t>
            </a:r>
          </a:p>
          <a:p>
            <a:pPr marL="742950" lvl="1" indent="-285750">
              <a:lnSpc>
                <a:spcPct val="90000"/>
              </a:lnSpc>
              <a:spcBef>
                <a:spcPts val="500"/>
              </a:spcBef>
              <a:buFont typeface="Arial"/>
              <a:buChar char="•"/>
            </a:pPr>
            <a:r>
              <a:rPr lang="en-US" sz="1200" dirty="0">
                <a:ea typeface="+mn-lt"/>
                <a:cs typeface="+mn-lt"/>
              </a:rPr>
              <a:t>Sleep hours and exercise hours were collected using the health and exercise apps, respectively, on my Apple Watch.</a:t>
            </a:r>
          </a:p>
          <a:p>
            <a:pPr marL="742950" lvl="1" indent="-285750">
              <a:lnSpc>
                <a:spcPct val="90000"/>
              </a:lnSpc>
              <a:spcBef>
                <a:spcPts val="500"/>
              </a:spcBef>
              <a:buFont typeface="Arial"/>
              <a:buChar char="•"/>
            </a:pPr>
            <a:r>
              <a:rPr lang="en-US" sz="1200" dirty="0">
                <a:ea typeface="+mn-lt"/>
                <a:cs typeface="+mn-lt"/>
              </a:rPr>
              <a:t>Phone hours were tracked using built-in tracking software on my iPhone.</a:t>
            </a:r>
          </a:p>
          <a:p>
            <a:pPr marL="742950" lvl="1" indent="-285750">
              <a:lnSpc>
                <a:spcPct val="90000"/>
              </a:lnSpc>
              <a:spcBef>
                <a:spcPts val="500"/>
              </a:spcBef>
              <a:buFont typeface="Arial"/>
              <a:buChar char="•"/>
            </a:pPr>
            <a:r>
              <a:rPr lang="en-US" sz="1200" dirty="0">
                <a:ea typeface="+mn-lt"/>
                <a:cs typeface="+mn-lt"/>
              </a:rPr>
              <a:t>Caffeine consumed was tracked by manually entering the mg consumed into my iPhone every time I drank something containing caffeine.</a:t>
            </a:r>
          </a:p>
          <a:p>
            <a:pPr marL="742950" lvl="1" indent="-285750">
              <a:lnSpc>
                <a:spcPct val="90000"/>
              </a:lnSpc>
              <a:spcBef>
                <a:spcPts val="500"/>
              </a:spcBef>
              <a:buFont typeface="Arial"/>
              <a:buChar char="•"/>
            </a:pPr>
            <a:r>
              <a:rPr lang="en-US" sz="1200" dirty="0">
                <a:ea typeface="+mn-lt"/>
                <a:cs typeface="+mn-lt"/>
              </a:rPr>
              <a:t>Late night snacks were tracked by manually entering a yes or no onto my iPhone every night before sleep.</a:t>
            </a:r>
          </a:p>
          <a:p>
            <a:pPr marL="285750" indent="-285750">
              <a:lnSpc>
                <a:spcPct val="90000"/>
              </a:lnSpc>
              <a:spcBef>
                <a:spcPts val="500"/>
              </a:spcBef>
              <a:buFont typeface="Arial"/>
              <a:buChar char="•"/>
            </a:pPr>
            <a:r>
              <a:rPr lang="en-US" sz="1600" dirty="0">
                <a:solidFill>
                  <a:schemeClr val="accent1"/>
                </a:solidFill>
                <a:cs typeface="Calibri"/>
              </a:rPr>
              <a:t>Amount of Data Collected:</a:t>
            </a:r>
          </a:p>
          <a:p>
            <a:pPr marL="742950" lvl="1" indent="-285750">
              <a:lnSpc>
                <a:spcPct val="90000"/>
              </a:lnSpc>
              <a:spcBef>
                <a:spcPts val="500"/>
              </a:spcBef>
              <a:buFont typeface="Arial"/>
              <a:buChar char="•"/>
            </a:pPr>
            <a:r>
              <a:rPr lang="en-US" sz="1200" dirty="0">
                <a:cs typeface="Calibri"/>
              </a:rPr>
              <a:t>Due to time constraints, 11 days' worth of the baseline data was collected.</a:t>
            </a:r>
          </a:p>
          <a:p>
            <a:pPr marL="742950" lvl="1" indent="-285750">
              <a:lnSpc>
                <a:spcPct val="90000"/>
              </a:lnSpc>
              <a:spcBef>
                <a:spcPts val="500"/>
              </a:spcBef>
              <a:buFont typeface="Arial"/>
              <a:buChar char="•"/>
            </a:pPr>
            <a:r>
              <a:rPr lang="en-US" sz="1200" dirty="0">
                <a:cs typeface="Calibri"/>
              </a:rPr>
              <a:t>Amount of improvement data was calculated to be </a:t>
            </a:r>
            <a:r>
              <a:rPr lang="en-US" sz="1200" b="1" dirty="0">
                <a:solidFill>
                  <a:srgbClr val="FF0000"/>
                </a:solidFill>
                <a:cs typeface="Calibri"/>
              </a:rPr>
              <a:t>13 days</a:t>
            </a:r>
            <a:r>
              <a:rPr lang="en-US" sz="1200" dirty="0">
                <a:cs typeface="Calibri"/>
              </a:rPr>
              <a:t> using </a:t>
            </a:r>
            <a:r>
              <a:rPr lang="en-US" sz="1200" b="1" dirty="0">
                <a:cs typeface="Calibri"/>
              </a:rPr>
              <a:t>Sample Size Calculation: </a:t>
            </a:r>
          </a:p>
          <a:p>
            <a:pPr marL="1200150" lvl="2" indent="-285750">
              <a:lnSpc>
                <a:spcPct val="90000"/>
              </a:lnSpc>
              <a:spcBef>
                <a:spcPts val="500"/>
              </a:spcBef>
              <a:buFont typeface="Arial"/>
              <a:buChar char="•"/>
            </a:pPr>
            <a:r>
              <a:rPr lang="en-US" sz="1200" dirty="0">
                <a:cs typeface="Calibri"/>
              </a:rPr>
              <a:t>Z = 1.96 (2-sided)</a:t>
            </a:r>
          </a:p>
          <a:p>
            <a:pPr marL="1200150" lvl="2" indent="-285750">
              <a:lnSpc>
                <a:spcPct val="90000"/>
              </a:lnSpc>
              <a:spcBef>
                <a:spcPts val="500"/>
              </a:spcBef>
              <a:buFont typeface="Arial"/>
              <a:buChar char="•"/>
            </a:pPr>
            <a:r>
              <a:rPr lang="en-US" sz="1200" dirty="0">
                <a:cs typeface="Calibri"/>
              </a:rPr>
              <a:t>Sigma = 0.9 (standard deviation)</a:t>
            </a:r>
          </a:p>
          <a:p>
            <a:pPr marL="1200150" lvl="2" indent="-285750">
              <a:lnSpc>
                <a:spcPct val="90000"/>
              </a:lnSpc>
              <a:spcBef>
                <a:spcPts val="500"/>
              </a:spcBef>
              <a:buFont typeface="Arial"/>
              <a:buChar char="•"/>
            </a:pPr>
            <a:r>
              <a:rPr lang="en-US" sz="1200" dirty="0">
                <a:cs typeface="Calibri"/>
              </a:rPr>
              <a:t>E = 0.5 (margin of error) </a:t>
            </a:r>
          </a:p>
          <a:p>
            <a:pPr marL="1200150" lvl="2" indent="-285750">
              <a:lnSpc>
                <a:spcPct val="90000"/>
              </a:lnSpc>
              <a:spcBef>
                <a:spcPts val="500"/>
              </a:spcBef>
              <a:buFont typeface="Arial"/>
              <a:buChar char="•"/>
            </a:pPr>
            <a:r>
              <a:rPr lang="en-US" sz="1200" dirty="0">
                <a:cs typeface="Calibri"/>
              </a:rPr>
              <a:t>95% Confidence Level</a:t>
            </a:r>
          </a:p>
          <a:p>
            <a:pPr marL="1200150" lvl="2" indent="-285750">
              <a:lnSpc>
                <a:spcPct val="90000"/>
              </a:lnSpc>
              <a:spcBef>
                <a:spcPts val="500"/>
              </a:spcBef>
              <a:buFont typeface="Arial"/>
              <a:buChar char="•"/>
            </a:pPr>
            <a:r>
              <a:rPr lang="en-US" sz="1200" b="1" dirty="0">
                <a:ea typeface="+mn-lt"/>
                <a:cs typeface="+mn-lt"/>
              </a:rPr>
              <a:t>n = (1.96*0.9/0.5)^2 = </a:t>
            </a:r>
            <a:r>
              <a:rPr lang="en-US" sz="1200" b="1" dirty="0">
                <a:solidFill>
                  <a:srgbClr val="FF0000"/>
                </a:solidFill>
                <a:ea typeface="+mn-lt"/>
                <a:cs typeface="+mn-lt"/>
              </a:rPr>
              <a:t>12.446784</a:t>
            </a:r>
            <a:endParaRPr lang="en-US" sz="1200" b="1" dirty="0">
              <a:solidFill>
                <a:srgbClr val="FF0000"/>
              </a:solidFill>
              <a:cs typeface="Calibri"/>
            </a:endParaRPr>
          </a:p>
          <a:p>
            <a:pPr marL="1200150" lvl="2" indent="-285750">
              <a:lnSpc>
                <a:spcPct val="90000"/>
              </a:lnSpc>
              <a:spcBef>
                <a:spcPts val="500"/>
              </a:spcBef>
              <a:buFont typeface="Arial"/>
              <a:buChar char="•"/>
            </a:pPr>
            <a:r>
              <a:rPr lang="en-US" sz="1200" b="1" dirty="0">
                <a:cs typeface="Calibri"/>
              </a:rPr>
              <a:t>Rounded up: n = </a:t>
            </a:r>
            <a:r>
              <a:rPr lang="en-US" sz="1200" b="1" dirty="0">
                <a:solidFill>
                  <a:srgbClr val="FF0000"/>
                </a:solidFill>
                <a:cs typeface="Calibri"/>
              </a:rPr>
              <a:t>13</a:t>
            </a:r>
          </a:p>
          <a:p>
            <a:pPr marL="1657350" lvl="3" indent="-285750">
              <a:lnSpc>
                <a:spcPct val="90000"/>
              </a:lnSpc>
              <a:spcBef>
                <a:spcPts val="500"/>
              </a:spcBef>
              <a:buFont typeface="Arial"/>
              <a:buChar char="•"/>
            </a:pPr>
            <a:r>
              <a:rPr lang="en-US" sz="1200" b="1" dirty="0">
                <a:cs typeface="Calibri"/>
              </a:rPr>
              <a:t>I needed 13 days of data to be 95% sure my average hours per night of sleep was within +/- 0.5 hours.</a:t>
            </a:r>
          </a:p>
          <a:p>
            <a:pPr marL="1200150" lvl="2" indent="-285750">
              <a:lnSpc>
                <a:spcPct val="90000"/>
              </a:lnSpc>
              <a:spcBef>
                <a:spcPts val="500"/>
              </a:spcBef>
              <a:buFont typeface="Arial"/>
              <a:buChar char="•"/>
            </a:pPr>
            <a:endParaRPr lang="en-US" sz="1200" b="1" dirty="0">
              <a:cs typeface="Calibri"/>
            </a:endParaRPr>
          </a:p>
        </p:txBody>
      </p:sp>
      <p:pic>
        <p:nvPicPr>
          <p:cNvPr id="7" name="Picture 8">
            <a:extLst>
              <a:ext uri="{FF2B5EF4-FFF2-40B4-BE49-F238E27FC236}">
                <a16:creationId xmlns:a16="http://schemas.microsoft.com/office/drawing/2014/main" id="{FDD0553F-DE64-71B8-A97D-2DB6CDB39072}"/>
              </a:ext>
            </a:extLst>
          </p:cNvPr>
          <p:cNvPicPr>
            <a:picLocks noChangeAspect="1"/>
          </p:cNvPicPr>
          <p:nvPr/>
        </p:nvPicPr>
        <p:blipFill>
          <a:blip r:embed="rId2"/>
          <a:stretch>
            <a:fillRect/>
          </a:stretch>
        </p:blipFill>
        <p:spPr>
          <a:xfrm>
            <a:off x="5798784" y="4815063"/>
            <a:ext cx="1168283" cy="708613"/>
          </a:xfrm>
          <a:prstGeom prst="rect">
            <a:avLst/>
          </a:prstGeom>
        </p:spPr>
      </p:pic>
    </p:spTree>
    <p:extLst>
      <p:ext uri="{BB962C8B-B14F-4D97-AF65-F5344CB8AC3E}">
        <p14:creationId xmlns:p14="http://schemas.microsoft.com/office/powerpoint/2010/main" val="240683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798A-1127-E05E-454F-445BBDAB0D79}"/>
              </a:ext>
            </a:extLst>
          </p:cNvPr>
          <p:cNvSpPr>
            <a:spLocks noGrp="1"/>
          </p:cNvSpPr>
          <p:nvPr>
            <p:ph type="title"/>
          </p:nvPr>
        </p:nvSpPr>
        <p:spPr>
          <a:xfrm>
            <a:off x="8542866" y="82903"/>
            <a:ext cx="3450638" cy="676452"/>
          </a:xfrm>
        </p:spPr>
        <p:txBody>
          <a:bodyPr>
            <a:normAutofit fontScale="90000"/>
          </a:bodyPr>
          <a:lstStyle/>
          <a:p>
            <a:pPr algn="r"/>
            <a:r>
              <a:rPr lang="en-US" dirty="0">
                <a:cs typeface="Calibri Light"/>
              </a:rPr>
              <a:t>D</a:t>
            </a:r>
            <a:r>
              <a:rPr lang="en-US" dirty="0">
                <a:solidFill>
                  <a:srgbClr val="FF0000"/>
                </a:solidFill>
                <a:cs typeface="Calibri Light"/>
              </a:rPr>
              <a:t>M</a:t>
            </a:r>
            <a:r>
              <a:rPr lang="en-US" dirty="0">
                <a:cs typeface="Calibri Light"/>
              </a:rPr>
              <a:t>AIC</a:t>
            </a:r>
          </a:p>
        </p:txBody>
      </p:sp>
      <p:sp>
        <p:nvSpPr>
          <p:cNvPr id="13" name="Title 1">
            <a:extLst>
              <a:ext uri="{FF2B5EF4-FFF2-40B4-BE49-F238E27FC236}">
                <a16:creationId xmlns:a16="http://schemas.microsoft.com/office/drawing/2014/main" id="{7F2587CC-AC76-F1C3-9E43-D7750A37C942}"/>
              </a:ext>
            </a:extLst>
          </p:cNvPr>
          <p:cNvSpPr txBox="1">
            <a:spLocks/>
          </p:cNvSpPr>
          <p:nvPr/>
        </p:nvSpPr>
        <p:spPr>
          <a:xfrm>
            <a:off x="840080" y="84784"/>
            <a:ext cx="8925749" cy="676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Measurement Error</a:t>
            </a:r>
            <a:endParaRPr lang="en-US" dirty="0"/>
          </a:p>
        </p:txBody>
      </p:sp>
      <p:sp>
        <p:nvSpPr>
          <p:cNvPr id="5" name="Slide Number Placeholder 4">
            <a:extLst>
              <a:ext uri="{FF2B5EF4-FFF2-40B4-BE49-F238E27FC236}">
                <a16:creationId xmlns:a16="http://schemas.microsoft.com/office/drawing/2014/main" id="{2EA371CB-6C42-8EF6-DC49-F62CA30F2238}"/>
              </a:ext>
            </a:extLst>
          </p:cNvPr>
          <p:cNvSpPr>
            <a:spLocks noGrp="1"/>
          </p:cNvSpPr>
          <p:nvPr>
            <p:ph type="sldNum" sz="quarter" idx="12"/>
          </p:nvPr>
        </p:nvSpPr>
        <p:spPr/>
        <p:txBody>
          <a:bodyPr/>
          <a:lstStyle/>
          <a:p>
            <a:r>
              <a:rPr lang="en-US" dirty="0"/>
              <a:t>Page 5 of 13</a:t>
            </a:r>
          </a:p>
        </p:txBody>
      </p:sp>
      <p:sp>
        <p:nvSpPr>
          <p:cNvPr id="4" name="TextBox 3">
            <a:extLst>
              <a:ext uri="{FF2B5EF4-FFF2-40B4-BE49-F238E27FC236}">
                <a16:creationId xmlns:a16="http://schemas.microsoft.com/office/drawing/2014/main" id="{A5BFDCA7-5F6F-86B2-43E0-BD29C2907678}"/>
              </a:ext>
            </a:extLst>
          </p:cNvPr>
          <p:cNvSpPr txBox="1"/>
          <p:nvPr/>
        </p:nvSpPr>
        <p:spPr>
          <a:xfrm>
            <a:off x="837258" y="1006592"/>
            <a:ext cx="10705629" cy="30192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600" dirty="0">
                <a:solidFill>
                  <a:schemeClr val="accent1"/>
                </a:solidFill>
                <a:cs typeface="Calibri"/>
              </a:rPr>
              <a:t>Potential measurement error:</a:t>
            </a:r>
          </a:p>
          <a:p>
            <a:pPr marL="285750" indent="-285750">
              <a:lnSpc>
                <a:spcPct val="90000"/>
              </a:lnSpc>
              <a:spcBef>
                <a:spcPts val="1000"/>
              </a:spcBef>
              <a:buFont typeface="Arial"/>
              <a:buChar char="•"/>
            </a:pPr>
            <a:r>
              <a:rPr lang="en-US" sz="1200" dirty="0">
                <a:solidFill>
                  <a:srgbClr val="000000"/>
                </a:solidFill>
                <a:cs typeface="Calibri"/>
              </a:rPr>
              <a:t>Apple Watch measures sleep based on movement and heart rate. In the case of being awake and still, it has potential for recording sleep hours when I am awake.</a:t>
            </a:r>
          </a:p>
          <a:p>
            <a:pPr marL="285750" indent="-285750">
              <a:lnSpc>
                <a:spcPct val="90000"/>
              </a:lnSpc>
              <a:spcBef>
                <a:spcPts val="1000"/>
              </a:spcBef>
              <a:buFont typeface="Arial"/>
              <a:buChar char="•"/>
            </a:pPr>
            <a:r>
              <a:rPr lang="en-US" sz="1200" dirty="0">
                <a:solidFill>
                  <a:srgbClr val="000000"/>
                </a:solidFill>
                <a:cs typeface="Calibri"/>
              </a:rPr>
              <a:t>Exercise app may capture too much or not enough workout time depending on whether I forget to start or stop the watch at the beginning or end.</a:t>
            </a:r>
          </a:p>
          <a:p>
            <a:pPr marL="285750" indent="-285750">
              <a:lnSpc>
                <a:spcPct val="90000"/>
              </a:lnSpc>
              <a:spcBef>
                <a:spcPts val="1000"/>
              </a:spcBef>
              <a:buFont typeface="Arial"/>
              <a:buChar char="•"/>
            </a:pPr>
            <a:r>
              <a:rPr lang="en-US" sz="1200" dirty="0">
                <a:solidFill>
                  <a:srgbClr val="000000"/>
                </a:solidFill>
                <a:cs typeface="Calibri"/>
              </a:rPr>
              <a:t>Potential technical issues with watch or phone at the time of measurement.</a:t>
            </a:r>
          </a:p>
          <a:p>
            <a:pPr marL="285750" indent="-285750">
              <a:lnSpc>
                <a:spcPct val="90000"/>
              </a:lnSpc>
              <a:spcBef>
                <a:spcPts val="1000"/>
              </a:spcBef>
              <a:buFont typeface="Arial"/>
              <a:buChar char="•"/>
            </a:pPr>
            <a:r>
              <a:rPr lang="en-US" sz="1200" dirty="0">
                <a:solidFill>
                  <a:srgbClr val="000000"/>
                </a:solidFill>
                <a:cs typeface="Calibri"/>
              </a:rPr>
              <a:t>When taking pre-workout, caffeine intake is estimated based on where the powder level is in relation to the size of the scoop, causing room for error.</a:t>
            </a:r>
          </a:p>
          <a:p>
            <a:pPr marL="285750" indent="-285750">
              <a:lnSpc>
                <a:spcPct val="90000"/>
              </a:lnSpc>
              <a:spcBef>
                <a:spcPts val="1000"/>
              </a:spcBef>
              <a:buFont typeface="Arial"/>
              <a:buChar char="•"/>
            </a:pPr>
            <a:r>
              <a:rPr lang="en-US" sz="1200" dirty="0">
                <a:solidFill>
                  <a:srgbClr val="000000"/>
                </a:solidFill>
                <a:ea typeface="+mn-lt"/>
                <a:cs typeface="+mn-lt"/>
              </a:rPr>
              <a:t>When partially drinking an energy drink, caffeine intake is estimated based on mg of caffeine indicated on the can.</a:t>
            </a:r>
          </a:p>
          <a:p>
            <a:pPr>
              <a:lnSpc>
                <a:spcPct val="90000"/>
              </a:lnSpc>
              <a:spcBef>
                <a:spcPts val="1000"/>
              </a:spcBef>
            </a:pPr>
            <a:r>
              <a:rPr lang="en-US" sz="1600" dirty="0">
                <a:solidFill>
                  <a:schemeClr val="accent1"/>
                </a:solidFill>
                <a:ea typeface="+mn-lt"/>
                <a:cs typeface="+mn-lt"/>
              </a:rPr>
              <a:t>Minimizing measurement error:</a:t>
            </a:r>
            <a:endParaRPr lang="en-US" sz="1600" dirty="0">
              <a:solidFill>
                <a:schemeClr val="accent1"/>
              </a:solidFill>
            </a:endParaRPr>
          </a:p>
          <a:p>
            <a:pPr marL="285750" indent="-285750">
              <a:lnSpc>
                <a:spcPct val="90000"/>
              </a:lnSpc>
              <a:spcBef>
                <a:spcPts val="1000"/>
              </a:spcBef>
              <a:buFont typeface="Arial"/>
              <a:buChar char="•"/>
            </a:pPr>
            <a:r>
              <a:rPr lang="en-US" sz="1200" dirty="0">
                <a:solidFill>
                  <a:srgbClr val="000000"/>
                </a:solidFill>
                <a:cs typeface="Calibri"/>
              </a:rPr>
              <a:t>When taking pre-workout, use measuring cups instead of scooper found in container to get a more precise measurement.</a:t>
            </a:r>
          </a:p>
          <a:p>
            <a:pPr marL="285750" indent="-285750">
              <a:lnSpc>
                <a:spcPct val="90000"/>
              </a:lnSpc>
              <a:spcBef>
                <a:spcPts val="1000"/>
              </a:spcBef>
              <a:buFont typeface="Arial"/>
              <a:buChar char="•"/>
            </a:pPr>
            <a:r>
              <a:rPr lang="en-US" sz="1200" dirty="0">
                <a:solidFill>
                  <a:srgbClr val="000000"/>
                </a:solidFill>
                <a:cs typeface="Calibri"/>
              </a:rPr>
              <a:t>When partially drinking energy drinks, first pour desired amount into a measuring cup.</a:t>
            </a:r>
          </a:p>
          <a:p>
            <a:pPr marL="285750" indent="-285750">
              <a:lnSpc>
                <a:spcPct val="90000"/>
              </a:lnSpc>
              <a:spcBef>
                <a:spcPts val="1000"/>
              </a:spcBef>
              <a:buFont typeface="Arial"/>
              <a:buChar char="•"/>
            </a:pPr>
            <a:r>
              <a:rPr lang="en-US" sz="1200" dirty="0">
                <a:solidFill>
                  <a:srgbClr val="000000"/>
                </a:solidFill>
                <a:cs typeface="Calibri"/>
              </a:rPr>
              <a:t>Continually update watch and iPhone to ensure potential bugs are rectified and latest technology is being used.</a:t>
            </a:r>
          </a:p>
        </p:txBody>
      </p:sp>
    </p:spTree>
    <p:extLst>
      <p:ext uri="{BB962C8B-B14F-4D97-AF65-F5344CB8AC3E}">
        <p14:creationId xmlns:p14="http://schemas.microsoft.com/office/powerpoint/2010/main" val="132643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798A-1127-E05E-454F-445BBDAB0D79}"/>
              </a:ext>
            </a:extLst>
          </p:cNvPr>
          <p:cNvSpPr>
            <a:spLocks noGrp="1"/>
          </p:cNvSpPr>
          <p:nvPr>
            <p:ph type="title"/>
          </p:nvPr>
        </p:nvSpPr>
        <p:spPr>
          <a:xfrm>
            <a:off x="8542866" y="82903"/>
            <a:ext cx="3450638" cy="676452"/>
          </a:xfrm>
        </p:spPr>
        <p:txBody>
          <a:bodyPr>
            <a:normAutofit fontScale="90000"/>
          </a:bodyPr>
          <a:lstStyle/>
          <a:p>
            <a:pPr algn="r"/>
            <a:r>
              <a:rPr lang="en-US" dirty="0">
                <a:cs typeface="Calibri Light"/>
              </a:rPr>
              <a:t>D</a:t>
            </a:r>
            <a:r>
              <a:rPr lang="en-US" dirty="0">
                <a:solidFill>
                  <a:srgbClr val="FF0000"/>
                </a:solidFill>
                <a:cs typeface="Calibri Light"/>
              </a:rPr>
              <a:t>M</a:t>
            </a:r>
            <a:r>
              <a:rPr lang="en-US" dirty="0">
                <a:cs typeface="Calibri Light"/>
              </a:rPr>
              <a:t>AIC</a:t>
            </a:r>
          </a:p>
        </p:txBody>
      </p:sp>
      <p:sp>
        <p:nvSpPr>
          <p:cNvPr id="13" name="Title 1">
            <a:extLst>
              <a:ext uri="{FF2B5EF4-FFF2-40B4-BE49-F238E27FC236}">
                <a16:creationId xmlns:a16="http://schemas.microsoft.com/office/drawing/2014/main" id="{7F2587CC-AC76-F1C3-9E43-D7750A37C942}"/>
              </a:ext>
            </a:extLst>
          </p:cNvPr>
          <p:cNvSpPr txBox="1">
            <a:spLocks/>
          </p:cNvSpPr>
          <p:nvPr/>
        </p:nvSpPr>
        <p:spPr>
          <a:xfrm>
            <a:off x="840080" y="84784"/>
            <a:ext cx="8925749" cy="67645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Original Process Sigma Quality Level (SQL)</a:t>
            </a:r>
            <a:endParaRPr lang="en-US" dirty="0"/>
          </a:p>
        </p:txBody>
      </p:sp>
      <p:sp>
        <p:nvSpPr>
          <p:cNvPr id="5" name="Slide Number Placeholder 4">
            <a:extLst>
              <a:ext uri="{FF2B5EF4-FFF2-40B4-BE49-F238E27FC236}">
                <a16:creationId xmlns:a16="http://schemas.microsoft.com/office/drawing/2014/main" id="{2EA371CB-6C42-8EF6-DC49-F62CA30F2238}"/>
              </a:ext>
            </a:extLst>
          </p:cNvPr>
          <p:cNvSpPr>
            <a:spLocks noGrp="1"/>
          </p:cNvSpPr>
          <p:nvPr>
            <p:ph type="sldNum" sz="quarter" idx="12"/>
          </p:nvPr>
        </p:nvSpPr>
        <p:spPr/>
        <p:txBody>
          <a:bodyPr/>
          <a:lstStyle/>
          <a:p>
            <a:r>
              <a:rPr lang="en-US" dirty="0"/>
              <a:t>Page 6 of 13</a:t>
            </a:r>
          </a:p>
        </p:txBody>
      </p:sp>
      <p:sp>
        <p:nvSpPr>
          <p:cNvPr id="4" name="TextBox 3">
            <a:extLst>
              <a:ext uri="{FF2B5EF4-FFF2-40B4-BE49-F238E27FC236}">
                <a16:creationId xmlns:a16="http://schemas.microsoft.com/office/drawing/2014/main" id="{A5BFDCA7-5F6F-86B2-43E0-BD29C2907678}"/>
              </a:ext>
            </a:extLst>
          </p:cNvPr>
          <p:cNvSpPr txBox="1"/>
          <p:nvPr/>
        </p:nvSpPr>
        <p:spPr>
          <a:xfrm>
            <a:off x="837258" y="1006592"/>
            <a:ext cx="10705629" cy="19420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1200" dirty="0">
                <a:cs typeface="Calibri"/>
              </a:rPr>
              <a:t>1 Unit = 1 Night of Sleep</a:t>
            </a:r>
          </a:p>
          <a:p>
            <a:pPr marL="285750" indent="-285750">
              <a:lnSpc>
                <a:spcPct val="90000"/>
              </a:lnSpc>
              <a:spcBef>
                <a:spcPts val="1000"/>
              </a:spcBef>
              <a:buFont typeface="Arial"/>
              <a:buChar char="•"/>
            </a:pPr>
            <a:r>
              <a:rPr lang="en-US" sz="1200" dirty="0">
                <a:solidFill>
                  <a:srgbClr val="000000"/>
                </a:solidFill>
                <a:cs typeface="Calibri"/>
              </a:rPr>
              <a:t>Original process timeframe = 11 days</a:t>
            </a:r>
          </a:p>
          <a:p>
            <a:pPr marL="285750" indent="-285750">
              <a:lnSpc>
                <a:spcPct val="90000"/>
              </a:lnSpc>
              <a:spcBef>
                <a:spcPts val="1000"/>
              </a:spcBef>
              <a:buFont typeface="Arial"/>
              <a:buChar char="•"/>
            </a:pPr>
            <a:r>
              <a:rPr lang="en-US" sz="1200" dirty="0">
                <a:solidFill>
                  <a:srgbClr val="000000"/>
                </a:solidFill>
                <a:cs typeface="Calibri"/>
              </a:rPr>
              <a:t>Improved process timeframe = 13 days</a:t>
            </a:r>
            <a:endParaRPr lang="en-US"/>
          </a:p>
          <a:p>
            <a:pPr marL="285750" indent="-285750">
              <a:lnSpc>
                <a:spcPct val="90000"/>
              </a:lnSpc>
              <a:spcBef>
                <a:spcPts val="1000"/>
              </a:spcBef>
              <a:buFont typeface="Arial"/>
              <a:buChar char="•"/>
            </a:pPr>
            <a:r>
              <a:rPr lang="en-US" sz="1200" b="1" dirty="0">
                <a:solidFill>
                  <a:schemeClr val="accent1"/>
                </a:solidFill>
                <a:cs typeface="Calibri"/>
              </a:rPr>
              <a:t>Potential Defects: </a:t>
            </a:r>
            <a:r>
              <a:rPr lang="en-US" sz="1200" b="1" dirty="0">
                <a:solidFill>
                  <a:srgbClr val="FF0000"/>
                </a:solidFill>
                <a:cs typeface="Calibri"/>
              </a:rPr>
              <a:t>1</a:t>
            </a:r>
          </a:p>
          <a:p>
            <a:pPr marL="742950" lvl="1" indent="-285750">
              <a:lnSpc>
                <a:spcPct val="90000"/>
              </a:lnSpc>
              <a:spcBef>
                <a:spcPts val="1000"/>
              </a:spcBef>
              <a:buFont typeface="Arial"/>
              <a:buChar char="•"/>
            </a:pPr>
            <a:r>
              <a:rPr lang="en-US" sz="1000" dirty="0">
                <a:solidFill>
                  <a:srgbClr val="000000"/>
                </a:solidFill>
                <a:cs typeface="Calibri"/>
              </a:rPr>
              <a:t>Less than 5 hours of sleep in a night</a:t>
            </a:r>
          </a:p>
          <a:p>
            <a:pPr marL="1200150" lvl="2" indent="-285750">
              <a:lnSpc>
                <a:spcPct val="90000"/>
              </a:lnSpc>
              <a:spcBef>
                <a:spcPts val="1000"/>
              </a:spcBef>
              <a:buFont typeface="Arial"/>
              <a:buChar char="•"/>
            </a:pPr>
            <a:r>
              <a:rPr lang="en-US" sz="1000" dirty="0">
                <a:cs typeface="Calibri" panose="020F0502020204030204"/>
              </a:rPr>
              <a:t>Based on prior experience, I have found that my mental and physical focus significantly decreases with less than 5 hours of sleep in a night. </a:t>
            </a:r>
          </a:p>
          <a:p>
            <a:pPr marL="1200150" lvl="2" indent="-285750">
              <a:lnSpc>
                <a:spcPct val="90000"/>
              </a:lnSpc>
              <a:spcBef>
                <a:spcPts val="1000"/>
              </a:spcBef>
              <a:buFont typeface="Arial"/>
              <a:buChar char="•"/>
            </a:pPr>
            <a:endParaRPr lang="en-US" sz="1000" dirty="0">
              <a:cs typeface="Calibri" panose="020F0502020204030204"/>
            </a:endParaRPr>
          </a:p>
        </p:txBody>
      </p:sp>
      <p:pic>
        <p:nvPicPr>
          <p:cNvPr id="7" name="Picture 7" descr="Graphical user interface, text, application&#10;&#10;Description automatically generated">
            <a:extLst>
              <a:ext uri="{FF2B5EF4-FFF2-40B4-BE49-F238E27FC236}">
                <a16:creationId xmlns:a16="http://schemas.microsoft.com/office/drawing/2014/main" id="{D2EA6254-A739-5635-FE6D-B172EA4EB2DE}"/>
              </a:ext>
            </a:extLst>
          </p:cNvPr>
          <p:cNvPicPr>
            <a:picLocks noChangeAspect="1"/>
          </p:cNvPicPr>
          <p:nvPr/>
        </p:nvPicPr>
        <p:blipFill>
          <a:blip r:embed="rId2"/>
          <a:stretch>
            <a:fillRect/>
          </a:stretch>
        </p:blipFill>
        <p:spPr>
          <a:xfrm>
            <a:off x="1016620" y="3362571"/>
            <a:ext cx="4034883" cy="1805540"/>
          </a:xfrm>
          <a:prstGeom prst="rect">
            <a:avLst/>
          </a:prstGeom>
        </p:spPr>
      </p:pic>
      <p:sp>
        <p:nvSpPr>
          <p:cNvPr id="8" name="TextBox 7">
            <a:extLst>
              <a:ext uri="{FF2B5EF4-FFF2-40B4-BE49-F238E27FC236}">
                <a16:creationId xmlns:a16="http://schemas.microsoft.com/office/drawing/2014/main" id="{ED68FD72-A953-6A7A-FA79-BF4173E26A05}"/>
              </a:ext>
            </a:extLst>
          </p:cNvPr>
          <p:cNvSpPr txBox="1"/>
          <p:nvPr/>
        </p:nvSpPr>
        <p:spPr>
          <a:xfrm>
            <a:off x="1217341" y="2174487"/>
            <a:ext cx="4441902" cy="2880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9" name="Picture 9" descr="Graphical user interface, text, application&#10;&#10;Description automatically generated">
            <a:extLst>
              <a:ext uri="{FF2B5EF4-FFF2-40B4-BE49-F238E27FC236}">
                <a16:creationId xmlns:a16="http://schemas.microsoft.com/office/drawing/2014/main" id="{636AC757-FFDD-2B35-C3AA-FFE6D9744CDB}"/>
              </a:ext>
            </a:extLst>
          </p:cNvPr>
          <p:cNvPicPr>
            <a:picLocks noChangeAspect="1"/>
          </p:cNvPicPr>
          <p:nvPr/>
        </p:nvPicPr>
        <p:blipFill>
          <a:blip r:embed="rId3"/>
          <a:stretch>
            <a:fillRect/>
          </a:stretch>
        </p:blipFill>
        <p:spPr>
          <a:xfrm>
            <a:off x="6508595" y="3359385"/>
            <a:ext cx="4155687" cy="1811912"/>
          </a:xfrm>
          <a:prstGeom prst="rect">
            <a:avLst/>
          </a:prstGeom>
        </p:spPr>
      </p:pic>
      <p:sp>
        <p:nvSpPr>
          <p:cNvPr id="10" name="TextBox 9">
            <a:extLst>
              <a:ext uri="{FF2B5EF4-FFF2-40B4-BE49-F238E27FC236}">
                <a16:creationId xmlns:a16="http://schemas.microsoft.com/office/drawing/2014/main" id="{D510A35B-92BD-F134-8B28-D2DBC0F6D661}"/>
              </a:ext>
            </a:extLst>
          </p:cNvPr>
          <p:cNvSpPr txBox="1"/>
          <p:nvPr/>
        </p:nvSpPr>
        <p:spPr>
          <a:xfrm>
            <a:off x="1050073" y="2992243"/>
            <a:ext cx="39772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accent1"/>
                </a:solidFill>
                <a:cs typeface="Calibri"/>
              </a:rPr>
              <a:t>Original Process SQL</a:t>
            </a:r>
          </a:p>
        </p:txBody>
      </p:sp>
      <p:sp>
        <p:nvSpPr>
          <p:cNvPr id="11" name="TextBox 10">
            <a:extLst>
              <a:ext uri="{FF2B5EF4-FFF2-40B4-BE49-F238E27FC236}">
                <a16:creationId xmlns:a16="http://schemas.microsoft.com/office/drawing/2014/main" id="{E96C51C1-5793-F08F-F2D1-1386211ECBF5}"/>
              </a:ext>
            </a:extLst>
          </p:cNvPr>
          <p:cNvSpPr txBox="1"/>
          <p:nvPr/>
        </p:nvSpPr>
        <p:spPr>
          <a:xfrm>
            <a:off x="6597804" y="2992243"/>
            <a:ext cx="39772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accent1"/>
                </a:solidFill>
                <a:cs typeface="Calibri"/>
              </a:rPr>
              <a:t>Improved Process SQL</a:t>
            </a:r>
          </a:p>
        </p:txBody>
      </p:sp>
      <p:sp>
        <p:nvSpPr>
          <p:cNvPr id="12" name="TextBox 11">
            <a:extLst>
              <a:ext uri="{FF2B5EF4-FFF2-40B4-BE49-F238E27FC236}">
                <a16:creationId xmlns:a16="http://schemas.microsoft.com/office/drawing/2014/main" id="{0AD30699-334E-645A-70CC-7486E62E04CA}"/>
              </a:ext>
            </a:extLst>
          </p:cNvPr>
          <p:cNvSpPr txBox="1"/>
          <p:nvPr/>
        </p:nvSpPr>
        <p:spPr>
          <a:xfrm>
            <a:off x="1626219" y="5426926"/>
            <a:ext cx="867007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cs typeface="Calibri"/>
              </a:rPr>
              <a:t>SQL improvement found between original process (1.8) and improved process (2.9)</a:t>
            </a:r>
            <a:endParaRPr lang="en-US" b="1" dirty="0">
              <a:cs typeface="Calibri" panose="020F0502020204030204"/>
            </a:endParaRPr>
          </a:p>
        </p:txBody>
      </p:sp>
    </p:spTree>
    <p:extLst>
      <p:ext uri="{BB962C8B-B14F-4D97-AF65-F5344CB8AC3E}">
        <p14:creationId xmlns:p14="http://schemas.microsoft.com/office/powerpoint/2010/main" val="3858941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798A-1127-E05E-454F-445BBDAB0D79}"/>
              </a:ext>
            </a:extLst>
          </p:cNvPr>
          <p:cNvSpPr>
            <a:spLocks noGrp="1"/>
          </p:cNvSpPr>
          <p:nvPr>
            <p:ph type="title"/>
          </p:nvPr>
        </p:nvSpPr>
        <p:spPr>
          <a:xfrm>
            <a:off x="8542866" y="82903"/>
            <a:ext cx="3450638" cy="676452"/>
          </a:xfrm>
        </p:spPr>
        <p:txBody>
          <a:bodyPr>
            <a:normAutofit fontScale="90000"/>
          </a:bodyPr>
          <a:lstStyle/>
          <a:p>
            <a:pPr algn="r"/>
            <a:r>
              <a:rPr lang="en-US" dirty="0">
                <a:cs typeface="Calibri Light"/>
              </a:rPr>
              <a:t>D</a:t>
            </a:r>
            <a:r>
              <a:rPr lang="en-US" dirty="0">
                <a:solidFill>
                  <a:srgbClr val="FF0000"/>
                </a:solidFill>
                <a:cs typeface="Calibri Light"/>
              </a:rPr>
              <a:t>M</a:t>
            </a:r>
            <a:r>
              <a:rPr lang="en-US" dirty="0">
                <a:cs typeface="Calibri Light"/>
              </a:rPr>
              <a:t>AIC</a:t>
            </a:r>
          </a:p>
        </p:txBody>
      </p:sp>
      <p:sp>
        <p:nvSpPr>
          <p:cNvPr id="13" name="Title 1">
            <a:extLst>
              <a:ext uri="{FF2B5EF4-FFF2-40B4-BE49-F238E27FC236}">
                <a16:creationId xmlns:a16="http://schemas.microsoft.com/office/drawing/2014/main" id="{7F2587CC-AC76-F1C3-9E43-D7750A37C942}"/>
              </a:ext>
            </a:extLst>
          </p:cNvPr>
          <p:cNvSpPr txBox="1">
            <a:spLocks/>
          </p:cNvSpPr>
          <p:nvPr/>
        </p:nvSpPr>
        <p:spPr>
          <a:xfrm>
            <a:off x="840080" y="84784"/>
            <a:ext cx="8925749" cy="676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Descriptive Statistics / Box and Whisker</a:t>
            </a:r>
            <a:endParaRPr lang="en-US" dirty="0"/>
          </a:p>
        </p:txBody>
      </p:sp>
      <p:sp>
        <p:nvSpPr>
          <p:cNvPr id="5" name="Slide Number Placeholder 4">
            <a:extLst>
              <a:ext uri="{FF2B5EF4-FFF2-40B4-BE49-F238E27FC236}">
                <a16:creationId xmlns:a16="http://schemas.microsoft.com/office/drawing/2014/main" id="{2EA371CB-6C42-8EF6-DC49-F62CA30F2238}"/>
              </a:ext>
            </a:extLst>
          </p:cNvPr>
          <p:cNvSpPr>
            <a:spLocks noGrp="1"/>
          </p:cNvSpPr>
          <p:nvPr>
            <p:ph type="sldNum" sz="quarter" idx="12"/>
          </p:nvPr>
        </p:nvSpPr>
        <p:spPr/>
        <p:txBody>
          <a:bodyPr/>
          <a:lstStyle/>
          <a:p>
            <a:r>
              <a:rPr lang="en-US" dirty="0"/>
              <a:t>Page 7 of 13</a:t>
            </a:r>
          </a:p>
        </p:txBody>
      </p:sp>
      <p:sp>
        <p:nvSpPr>
          <p:cNvPr id="14" name="TextBox 13">
            <a:extLst>
              <a:ext uri="{FF2B5EF4-FFF2-40B4-BE49-F238E27FC236}">
                <a16:creationId xmlns:a16="http://schemas.microsoft.com/office/drawing/2014/main" id="{31571CBA-DC70-E850-0D7D-2D87EC64B94C}"/>
              </a:ext>
            </a:extLst>
          </p:cNvPr>
          <p:cNvSpPr txBox="1"/>
          <p:nvPr/>
        </p:nvSpPr>
        <p:spPr>
          <a:xfrm>
            <a:off x="5493925" y="714963"/>
            <a:ext cx="620888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cs typeface="Calibri"/>
              </a:rPr>
              <a:t>Descriptive statistics were used to measure central tendency and dispersion in the original process and improvement process. The two result sets could then be compared.</a:t>
            </a:r>
          </a:p>
          <a:p>
            <a:pPr marL="171450" indent="-171450">
              <a:buFont typeface="Arial"/>
              <a:buChar char="•"/>
            </a:pPr>
            <a:r>
              <a:rPr lang="en-US" sz="1600" b="1" dirty="0">
                <a:solidFill>
                  <a:schemeClr val="accent1"/>
                </a:solidFill>
                <a:cs typeface="Calibri"/>
              </a:rPr>
              <a:t>Results:</a:t>
            </a:r>
          </a:p>
          <a:p>
            <a:pPr marL="628650" lvl="1" indent="-171450">
              <a:buFont typeface="Arial"/>
              <a:buChar char="•"/>
            </a:pPr>
            <a:r>
              <a:rPr lang="en-US" sz="1200" dirty="0">
                <a:cs typeface="Calibri"/>
              </a:rPr>
              <a:t>Improved process saw an increase in mean and median sleep hours by 16.14% and 15.08%, respectively.</a:t>
            </a:r>
          </a:p>
          <a:p>
            <a:pPr marL="628650" lvl="1" indent="-171450">
              <a:buFont typeface="Arial"/>
              <a:buChar char="•"/>
            </a:pPr>
            <a:r>
              <a:rPr lang="en-US" sz="1200" dirty="0">
                <a:cs typeface="Calibri"/>
              </a:rPr>
              <a:t>Standard deviation and range decreased from the original to improved process, showing smaller variation in sleep hours in the new process.</a:t>
            </a:r>
          </a:p>
          <a:p>
            <a:pPr marL="628650" lvl="1" indent="-171450">
              <a:buFont typeface="Arial"/>
              <a:buChar char="•"/>
            </a:pPr>
            <a:r>
              <a:rPr lang="en-US" sz="1200" dirty="0">
                <a:cs typeface="Calibri"/>
              </a:rPr>
              <a:t>The maximum hours slept in the improved process were above the goal of 7 hours slept, whereas the maximum in the original process was below the 7-hour goal.</a:t>
            </a:r>
          </a:p>
          <a:p>
            <a:pPr marL="628650" lvl="1" indent="-171450">
              <a:buFont typeface="Arial"/>
              <a:buChar char="•"/>
            </a:pPr>
            <a:r>
              <a:rPr lang="en-US" sz="1200" dirty="0">
                <a:cs typeface="Calibri"/>
              </a:rPr>
              <a:t>Both the original and improved minimums were considered defective (less than 5 hours of sleep).</a:t>
            </a:r>
          </a:p>
        </p:txBody>
      </p:sp>
      <p:pic>
        <p:nvPicPr>
          <p:cNvPr id="16" name="Picture 16" descr="Table, Excel&#10;&#10;Description automatically generated">
            <a:extLst>
              <a:ext uri="{FF2B5EF4-FFF2-40B4-BE49-F238E27FC236}">
                <a16:creationId xmlns:a16="http://schemas.microsoft.com/office/drawing/2014/main" id="{C57B8636-1B59-68A1-0CC5-E1E85AC3D61A}"/>
              </a:ext>
            </a:extLst>
          </p:cNvPr>
          <p:cNvPicPr>
            <a:picLocks noChangeAspect="1"/>
          </p:cNvPicPr>
          <p:nvPr/>
        </p:nvPicPr>
        <p:blipFill>
          <a:blip r:embed="rId2"/>
          <a:stretch>
            <a:fillRect/>
          </a:stretch>
        </p:blipFill>
        <p:spPr>
          <a:xfrm>
            <a:off x="839141" y="757280"/>
            <a:ext cx="2206978" cy="3066849"/>
          </a:xfrm>
          <a:prstGeom prst="rect">
            <a:avLst/>
          </a:prstGeom>
        </p:spPr>
      </p:pic>
      <p:pic>
        <p:nvPicPr>
          <p:cNvPr id="17" name="Picture 17" descr="Table, Excel&#10;&#10;Description automatically generated">
            <a:extLst>
              <a:ext uri="{FF2B5EF4-FFF2-40B4-BE49-F238E27FC236}">
                <a16:creationId xmlns:a16="http://schemas.microsoft.com/office/drawing/2014/main" id="{8F8D1798-CBDD-9907-5533-8FFC233172D8}"/>
              </a:ext>
            </a:extLst>
          </p:cNvPr>
          <p:cNvPicPr>
            <a:picLocks noChangeAspect="1"/>
          </p:cNvPicPr>
          <p:nvPr/>
        </p:nvPicPr>
        <p:blipFill>
          <a:blip r:embed="rId3"/>
          <a:stretch>
            <a:fillRect/>
          </a:stretch>
        </p:blipFill>
        <p:spPr>
          <a:xfrm>
            <a:off x="3181586" y="714963"/>
            <a:ext cx="2206978" cy="3113852"/>
          </a:xfrm>
          <a:prstGeom prst="rect">
            <a:avLst/>
          </a:prstGeom>
        </p:spPr>
      </p:pic>
      <p:sp>
        <p:nvSpPr>
          <p:cNvPr id="18" name="TextBox 17">
            <a:extLst>
              <a:ext uri="{FF2B5EF4-FFF2-40B4-BE49-F238E27FC236}">
                <a16:creationId xmlns:a16="http://schemas.microsoft.com/office/drawing/2014/main" id="{401BFDD0-DA0B-C4E9-4B57-5F25DDA324AA}"/>
              </a:ext>
            </a:extLst>
          </p:cNvPr>
          <p:cNvSpPr txBox="1"/>
          <p:nvPr/>
        </p:nvSpPr>
        <p:spPr>
          <a:xfrm>
            <a:off x="5493926" y="4035777"/>
            <a:ext cx="6312368"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cs typeface="Calibri" panose="020F0502020204030204"/>
              </a:rPr>
              <a:t>The box and whisker plot can further help to visualize the spread and central tendency found in the descriptive statistics.</a:t>
            </a:r>
          </a:p>
          <a:p>
            <a:pPr marL="285750" indent="-285750">
              <a:buFont typeface="Arial"/>
              <a:buChar char="•"/>
            </a:pPr>
            <a:r>
              <a:rPr lang="en-US" sz="1600" b="1" dirty="0">
                <a:solidFill>
                  <a:schemeClr val="accent1"/>
                </a:solidFill>
                <a:ea typeface="+mn-lt"/>
                <a:cs typeface="+mn-lt"/>
              </a:rPr>
              <a:t>Results:</a:t>
            </a:r>
          </a:p>
          <a:p>
            <a:pPr marL="742950" lvl="1" indent="-285750">
              <a:buFont typeface="Arial"/>
              <a:buChar char="•"/>
            </a:pPr>
            <a:r>
              <a:rPr lang="en-US" sz="1200" dirty="0">
                <a:ea typeface="+mn-lt"/>
                <a:cs typeface="+mn-lt"/>
              </a:rPr>
              <a:t>There is an apparent shift upwards in sleep hours in the improved process. </a:t>
            </a:r>
            <a:endParaRPr lang="en-US" sz="1200" dirty="0">
              <a:cs typeface="Calibri" panose="020F0502020204030204"/>
            </a:endParaRPr>
          </a:p>
          <a:p>
            <a:pPr marL="742950" lvl="1" indent="-285750">
              <a:buFont typeface="Arial"/>
              <a:buChar char="•"/>
            </a:pPr>
            <a:r>
              <a:rPr lang="en-US" sz="1200" dirty="0">
                <a:cs typeface="Calibri" panose="020F0502020204030204"/>
              </a:rPr>
              <a:t>The baseline data show an interquartile range (IQR) between roughly 4.5 and 5.9 sleep hours. The middle 50% of sleep hours fell between these numbers. In contrast, the IQR for the improved process was between roughly 6 and 7 hours of sleep.</a:t>
            </a:r>
            <a:endParaRPr lang="en-US"/>
          </a:p>
          <a:p>
            <a:pPr marL="742950" lvl="1" indent="-285750">
              <a:buFont typeface="Arial"/>
              <a:buChar char="•"/>
            </a:pPr>
            <a:r>
              <a:rPr lang="en-US" sz="1200" dirty="0">
                <a:cs typeface="Calibri" panose="020F0502020204030204"/>
              </a:rPr>
              <a:t>The maximum sleep hours of the original process falls slightly below the 3rd quartile in the improved process.</a:t>
            </a:r>
          </a:p>
          <a:p>
            <a:pPr marL="742950" lvl="1" indent="-285750">
              <a:buFont typeface="Arial"/>
              <a:buChar char="•"/>
            </a:pPr>
            <a:endParaRPr lang="en-US" sz="1200" dirty="0">
              <a:cs typeface="Calibri" panose="020F0502020204030204"/>
            </a:endParaRPr>
          </a:p>
        </p:txBody>
      </p:sp>
      <p:pic>
        <p:nvPicPr>
          <p:cNvPr id="20" name="Picture 18" descr="Chart, box and whisker chart&#10;&#10;Description automatically generated">
            <a:extLst>
              <a:ext uri="{FF2B5EF4-FFF2-40B4-BE49-F238E27FC236}">
                <a16:creationId xmlns:a16="http://schemas.microsoft.com/office/drawing/2014/main" id="{EDAD4959-84AE-5B60-AAEF-1286F0E76991}"/>
              </a:ext>
            </a:extLst>
          </p:cNvPr>
          <p:cNvPicPr>
            <a:picLocks noChangeAspect="1"/>
          </p:cNvPicPr>
          <p:nvPr/>
        </p:nvPicPr>
        <p:blipFill>
          <a:blip r:embed="rId4"/>
          <a:stretch>
            <a:fillRect/>
          </a:stretch>
        </p:blipFill>
        <p:spPr>
          <a:xfrm>
            <a:off x="1334290" y="4032440"/>
            <a:ext cx="3761724" cy="2555622"/>
          </a:xfrm>
          <a:prstGeom prst="rect">
            <a:avLst/>
          </a:prstGeom>
        </p:spPr>
      </p:pic>
    </p:spTree>
    <p:extLst>
      <p:ext uri="{BB962C8B-B14F-4D97-AF65-F5344CB8AC3E}">
        <p14:creationId xmlns:p14="http://schemas.microsoft.com/office/powerpoint/2010/main" val="409548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798A-1127-E05E-454F-445BBDAB0D79}"/>
              </a:ext>
            </a:extLst>
          </p:cNvPr>
          <p:cNvSpPr>
            <a:spLocks noGrp="1"/>
          </p:cNvSpPr>
          <p:nvPr>
            <p:ph type="title"/>
          </p:nvPr>
        </p:nvSpPr>
        <p:spPr>
          <a:xfrm>
            <a:off x="8542866" y="82903"/>
            <a:ext cx="3450638" cy="676452"/>
          </a:xfrm>
        </p:spPr>
        <p:txBody>
          <a:bodyPr>
            <a:normAutofit fontScale="90000"/>
          </a:bodyPr>
          <a:lstStyle/>
          <a:p>
            <a:pPr algn="r"/>
            <a:r>
              <a:rPr lang="en-US" dirty="0">
                <a:cs typeface="Calibri Light"/>
              </a:rPr>
              <a:t>DM</a:t>
            </a:r>
            <a:r>
              <a:rPr lang="en-US" dirty="0">
                <a:solidFill>
                  <a:srgbClr val="FF0000"/>
                </a:solidFill>
                <a:cs typeface="Calibri Light"/>
              </a:rPr>
              <a:t>A</a:t>
            </a:r>
            <a:r>
              <a:rPr lang="en-US" dirty="0">
                <a:cs typeface="Calibri Light"/>
              </a:rPr>
              <a:t>IC</a:t>
            </a:r>
          </a:p>
        </p:txBody>
      </p:sp>
      <p:sp>
        <p:nvSpPr>
          <p:cNvPr id="13" name="Title 1">
            <a:extLst>
              <a:ext uri="{FF2B5EF4-FFF2-40B4-BE49-F238E27FC236}">
                <a16:creationId xmlns:a16="http://schemas.microsoft.com/office/drawing/2014/main" id="{7F2587CC-AC76-F1C3-9E43-D7750A37C942}"/>
              </a:ext>
            </a:extLst>
          </p:cNvPr>
          <p:cNvSpPr txBox="1">
            <a:spLocks/>
          </p:cNvSpPr>
          <p:nvPr/>
        </p:nvSpPr>
        <p:spPr>
          <a:xfrm>
            <a:off x="840080" y="84784"/>
            <a:ext cx="8925749" cy="676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Cause &amp; Effect (Fishbone)</a:t>
            </a:r>
            <a:endParaRPr lang="en-US" dirty="0"/>
          </a:p>
        </p:txBody>
      </p:sp>
      <p:sp>
        <p:nvSpPr>
          <p:cNvPr id="5" name="Slide Number Placeholder 4">
            <a:extLst>
              <a:ext uri="{FF2B5EF4-FFF2-40B4-BE49-F238E27FC236}">
                <a16:creationId xmlns:a16="http://schemas.microsoft.com/office/drawing/2014/main" id="{2EA371CB-6C42-8EF6-DC49-F62CA30F2238}"/>
              </a:ext>
            </a:extLst>
          </p:cNvPr>
          <p:cNvSpPr>
            <a:spLocks noGrp="1"/>
          </p:cNvSpPr>
          <p:nvPr>
            <p:ph type="sldNum" sz="quarter" idx="12"/>
          </p:nvPr>
        </p:nvSpPr>
        <p:spPr/>
        <p:txBody>
          <a:bodyPr/>
          <a:lstStyle/>
          <a:p>
            <a:r>
              <a:rPr lang="en-US" dirty="0"/>
              <a:t>Page 8 of 13</a:t>
            </a:r>
          </a:p>
        </p:txBody>
      </p:sp>
      <p:pic>
        <p:nvPicPr>
          <p:cNvPr id="4" name="Picture 64" descr="Diagram&#10;&#10;Description automatically generated">
            <a:extLst>
              <a:ext uri="{FF2B5EF4-FFF2-40B4-BE49-F238E27FC236}">
                <a16:creationId xmlns:a16="http://schemas.microsoft.com/office/drawing/2014/main" id="{FA4A5846-4C36-820D-D271-443056DBAE70}"/>
              </a:ext>
            </a:extLst>
          </p:cNvPr>
          <p:cNvPicPr>
            <a:picLocks noChangeAspect="1"/>
          </p:cNvPicPr>
          <p:nvPr/>
        </p:nvPicPr>
        <p:blipFill>
          <a:blip r:embed="rId2"/>
          <a:stretch>
            <a:fillRect/>
          </a:stretch>
        </p:blipFill>
        <p:spPr>
          <a:xfrm>
            <a:off x="4753883" y="797952"/>
            <a:ext cx="7187513" cy="5326340"/>
          </a:xfrm>
          <a:prstGeom prst="rect">
            <a:avLst/>
          </a:prstGeom>
        </p:spPr>
      </p:pic>
      <p:sp>
        <p:nvSpPr>
          <p:cNvPr id="6" name="TextBox 5">
            <a:extLst>
              <a:ext uri="{FF2B5EF4-FFF2-40B4-BE49-F238E27FC236}">
                <a16:creationId xmlns:a16="http://schemas.microsoft.com/office/drawing/2014/main" id="{D0EF59AE-6B7B-31B4-FC41-506C22410DB8}"/>
              </a:ext>
            </a:extLst>
          </p:cNvPr>
          <p:cNvSpPr txBox="1"/>
          <p:nvPr/>
        </p:nvSpPr>
        <p:spPr>
          <a:xfrm>
            <a:off x="752592" y="856074"/>
            <a:ext cx="3998147"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Because of the large number of variables that could be affecting my sleep, the Cause and Effect (Fishbone) diagram was used to brainstorm potential causes to not enough sleep.</a:t>
            </a:r>
          </a:p>
          <a:p>
            <a:endParaRPr lang="en-US" sz="1400" dirty="0">
              <a:cs typeface="Calibri"/>
            </a:endParaRPr>
          </a:p>
          <a:p>
            <a:pPr marL="285750" indent="-285750">
              <a:buFont typeface="Arial"/>
              <a:buChar char="•"/>
            </a:pPr>
            <a:r>
              <a:rPr lang="en-US" sz="1200" b="1" dirty="0">
                <a:cs typeface="Calibri"/>
              </a:rPr>
              <a:t>Key causes to kids waking up too early:</a:t>
            </a:r>
          </a:p>
          <a:p>
            <a:pPr marL="742950" lvl="1" indent="-285750">
              <a:buFont typeface="Arial"/>
              <a:buChar char="•"/>
            </a:pPr>
            <a:r>
              <a:rPr lang="en-US" sz="1000" dirty="0">
                <a:cs typeface="Calibri"/>
              </a:rPr>
              <a:t>Sick kids</a:t>
            </a:r>
          </a:p>
          <a:p>
            <a:pPr marL="742950" lvl="1" indent="-285750">
              <a:buFont typeface="Arial"/>
              <a:buChar char="•"/>
            </a:pPr>
            <a:r>
              <a:rPr lang="en-US" sz="1000" dirty="0">
                <a:ea typeface="+mn-lt"/>
                <a:cs typeface="+mn-lt"/>
              </a:rPr>
              <a:t>Kids not on regular sleep time routine</a:t>
            </a:r>
          </a:p>
          <a:p>
            <a:pPr marL="285750" indent="-285750">
              <a:buFont typeface="Arial,Sans-Serif"/>
              <a:buChar char="•"/>
            </a:pPr>
            <a:r>
              <a:rPr lang="en-US" sz="1200" b="1" dirty="0">
                <a:ea typeface="+mn-lt"/>
                <a:cs typeface="+mn-lt"/>
              </a:rPr>
              <a:t>Key causes to being unable to fall asleep:</a:t>
            </a:r>
            <a:endParaRPr lang="en-US" sz="1200" dirty="0">
              <a:ea typeface="+mn-lt"/>
              <a:cs typeface="+mn-lt"/>
            </a:endParaRPr>
          </a:p>
          <a:p>
            <a:pPr marL="742950" lvl="1" indent="-285750">
              <a:buFont typeface="Arial,Sans-Serif"/>
              <a:buChar char="•"/>
            </a:pPr>
            <a:r>
              <a:rPr lang="en-US" sz="1000" dirty="0">
                <a:cs typeface="Calibri"/>
              </a:rPr>
              <a:t>Not tired due to taking a long nap during the day and too much caffeine</a:t>
            </a:r>
          </a:p>
          <a:p>
            <a:pPr marL="742950" lvl="1" indent="-285750">
              <a:buFont typeface="Arial,Sans-Serif"/>
              <a:buChar char="•"/>
            </a:pPr>
            <a:r>
              <a:rPr lang="en-US" sz="1000" dirty="0">
                <a:cs typeface="Calibri"/>
              </a:rPr>
              <a:t>A lot on my mind due to family issues or schoolwork</a:t>
            </a:r>
          </a:p>
          <a:p>
            <a:pPr marL="285750" indent="-285750">
              <a:buFont typeface="Arial,Sans-Serif"/>
              <a:buChar char="•"/>
            </a:pPr>
            <a:r>
              <a:rPr lang="en-US" sz="1200" b="1" dirty="0">
                <a:cs typeface="Calibri"/>
              </a:rPr>
              <a:t>Key causes to procrastinating sleep:</a:t>
            </a:r>
          </a:p>
          <a:p>
            <a:pPr marL="742950" lvl="1" indent="-285750">
              <a:buFont typeface="Arial,Sans-Serif"/>
              <a:buChar char="•"/>
            </a:pPr>
            <a:r>
              <a:rPr lang="en-US" sz="1000" dirty="0">
                <a:cs typeface="Calibri"/>
              </a:rPr>
              <a:t>On my phone too late watching movies or browsing social media</a:t>
            </a:r>
          </a:p>
          <a:p>
            <a:pPr marL="742950" lvl="1" indent="-285750">
              <a:buFont typeface="Arial,Sans-Serif"/>
              <a:buChar char="•"/>
            </a:pPr>
            <a:r>
              <a:rPr lang="en-US" sz="1000" dirty="0">
                <a:cs typeface="Calibri"/>
              </a:rPr>
              <a:t>Eating late night snacks</a:t>
            </a:r>
          </a:p>
          <a:p>
            <a:pPr marL="285750" indent="-285750">
              <a:buFont typeface="Arial,Sans-Serif"/>
              <a:buChar char="•"/>
            </a:pPr>
            <a:r>
              <a:rPr lang="en-US" sz="1200" b="1" dirty="0">
                <a:cs typeface="Calibri"/>
              </a:rPr>
              <a:t>Key causes to late night schoolwork:</a:t>
            </a:r>
            <a:endParaRPr lang="en-US" sz="1200" dirty="0">
              <a:cs typeface="Calibri"/>
            </a:endParaRPr>
          </a:p>
          <a:p>
            <a:pPr marL="742950" lvl="1" indent="-285750">
              <a:buFont typeface="Arial,Sans-Serif"/>
              <a:buChar char="•"/>
            </a:pPr>
            <a:r>
              <a:rPr lang="en-US" sz="1000" dirty="0">
                <a:cs typeface="Calibri"/>
              </a:rPr>
              <a:t>Started schoolwork too late due to having dinner after putting kids to sleep and household chores</a:t>
            </a:r>
          </a:p>
        </p:txBody>
      </p:sp>
      <p:sp>
        <p:nvSpPr>
          <p:cNvPr id="7" name="TextBox 6">
            <a:extLst>
              <a:ext uri="{FF2B5EF4-FFF2-40B4-BE49-F238E27FC236}">
                <a16:creationId xmlns:a16="http://schemas.microsoft.com/office/drawing/2014/main" id="{FD4015A7-AAEC-F3BC-E0C4-60A3C5E8B804}"/>
              </a:ext>
            </a:extLst>
          </p:cNvPr>
          <p:cNvSpPr txBox="1"/>
          <p:nvPr/>
        </p:nvSpPr>
        <p:spPr>
          <a:xfrm>
            <a:off x="752593" y="4797778"/>
            <a:ext cx="40357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While not all these potential causes were used in my further analysis, they should be considered again beyond this project.</a:t>
            </a:r>
          </a:p>
        </p:txBody>
      </p:sp>
    </p:spTree>
    <p:extLst>
      <p:ext uri="{BB962C8B-B14F-4D97-AF65-F5344CB8AC3E}">
        <p14:creationId xmlns:p14="http://schemas.microsoft.com/office/powerpoint/2010/main" val="382682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798A-1127-E05E-454F-445BBDAB0D79}"/>
              </a:ext>
            </a:extLst>
          </p:cNvPr>
          <p:cNvSpPr>
            <a:spLocks noGrp="1"/>
          </p:cNvSpPr>
          <p:nvPr>
            <p:ph type="title"/>
          </p:nvPr>
        </p:nvSpPr>
        <p:spPr>
          <a:xfrm>
            <a:off x="8542866" y="82903"/>
            <a:ext cx="3450638" cy="676452"/>
          </a:xfrm>
        </p:spPr>
        <p:txBody>
          <a:bodyPr>
            <a:normAutofit fontScale="90000"/>
          </a:bodyPr>
          <a:lstStyle/>
          <a:p>
            <a:pPr algn="r"/>
            <a:r>
              <a:rPr lang="en-US" dirty="0">
                <a:cs typeface="Calibri Light"/>
              </a:rPr>
              <a:t>DM</a:t>
            </a:r>
            <a:r>
              <a:rPr lang="en-US" dirty="0">
                <a:solidFill>
                  <a:srgbClr val="FF0000"/>
                </a:solidFill>
                <a:cs typeface="Calibri Light"/>
              </a:rPr>
              <a:t>A</a:t>
            </a:r>
            <a:r>
              <a:rPr lang="en-US" dirty="0">
                <a:cs typeface="Calibri Light"/>
              </a:rPr>
              <a:t>IC</a:t>
            </a:r>
          </a:p>
        </p:txBody>
      </p:sp>
      <p:sp>
        <p:nvSpPr>
          <p:cNvPr id="13" name="Title 1">
            <a:extLst>
              <a:ext uri="{FF2B5EF4-FFF2-40B4-BE49-F238E27FC236}">
                <a16:creationId xmlns:a16="http://schemas.microsoft.com/office/drawing/2014/main" id="{7F2587CC-AC76-F1C3-9E43-D7750A37C942}"/>
              </a:ext>
            </a:extLst>
          </p:cNvPr>
          <p:cNvSpPr txBox="1">
            <a:spLocks/>
          </p:cNvSpPr>
          <p:nvPr/>
        </p:nvSpPr>
        <p:spPr>
          <a:xfrm>
            <a:off x="840080" y="84784"/>
            <a:ext cx="8925749" cy="6764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Multilinear Regression / Scatterplots</a:t>
            </a:r>
            <a:endParaRPr lang="en-US" dirty="0"/>
          </a:p>
        </p:txBody>
      </p:sp>
      <p:sp>
        <p:nvSpPr>
          <p:cNvPr id="5" name="Slide Number Placeholder 4">
            <a:extLst>
              <a:ext uri="{FF2B5EF4-FFF2-40B4-BE49-F238E27FC236}">
                <a16:creationId xmlns:a16="http://schemas.microsoft.com/office/drawing/2014/main" id="{2EA371CB-6C42-8EF6-DC49-F62CA30F2238}"/>
              </a:ext>
            </a:extLst>
          </p:cNvPr>
          <p:cNvSpPr>
            <a:spLocks noGrp="1"/>
          </p:cNvSpPr>
          <p:nvPr>
            <p:ph type="sldNum" sz="quarter" idx="12"/>
          </p:nvPr>
        </p:nvSpPr>
        <p:spPr/>
        <p:txBody>
          <a:bodyPr/>
          <a:lstStyle/>
          <a:p>
            <a:r>
              <a:rPr lang="en-US" dirty="0"/>
              <a:t>Page 9 of 13</a:t>
            </a:r>
          </a:p>
        </p:txBody>
      </p:sp>
      <p:pic>
        <p:nvPicPr>
          <p:cNvPr id="8" name="Picture 43" descr="Graphical user interface, application, table&#10;&#10;Description automatically generated">
            <a:extLst>
              <a:ext uri="{FF2B5EF4-FFF2-40B4-BE49-F238E27FC236}">
                <a16:creationId xmlns:a16="http://schemas.microsoft.com/office/drawing/2014/main" id="{20231BBE-4876-9E61-6C96-849CC9EFE4D7}"/>
              </a:ext>
            </a:extLst>
          </p:cNvPr>
          <p:cNvPicPr>
            <a:picLocks noChangeAspect="1"/>
          </p:cNvPicPr>
          <p:nvPr/>
        </p:nvPicPr>
        <p:blipFill>
          <a:blip r:embed="rId2"/>
          <a:stretch>
            <a:fillRect/>
          </a:stretch>
        </p:blipFill>
        <p:spPr>
          <a:xfrm>
            <a:off x="481661" y="1713781"/>
            <a:ext cx="7068770" cy="2710311"/>
          </a:xfrm>
          <a:prstGeom prst="rect">
            <a:avLst/>
          </a:prstGeom>
        </p:spPr>
      </p:pic>
      <p:sp>
        <p:nvSpPr>
          <p:cNvPr id="10" name="TextBox 9">
            <a:extLst>
              <a:ext uri="{FF2B5EF4-FFF2-40B4-BE49-F238E27FC236}">
                <a16:creationId xmlns:a16="http://schemas.microsoft.com/office/drawing/2014/main" id="{654ACFAA-9689-A888-A801-368D36399656}"/>
              </a:ext>
            </a:extLst>
          </p:cNvPr>
          <p:cNvSpPr txBox="1"/>
          <p:nvPr/>
        </p:nvSpPr>
        <p:spPr>
          <a:xfrm>
            <a:off x="479777" y="696147"/>
            <a:ext cx="707436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cs typeface="Calibri"/>
              </a:rPr>
              <a:t>Regression analysis was used to determine which X variables were related to the Y variable (sleep hours). </a:t>
            </a:r>
          </a:p>
          <a:p>
            <a:pPr marL="171450" indent="-171450">
              <a:buFont typeface="Arial"/>
              <a:buChar char="•"/>
            </a:pPr>
            <a:r>
              <a:rPr lang="en-US" sz="1200" dirty="0">
                <a:cs typeface="Calibri"/>
              </a:rPr>
              <a:t>Upon running the analysis using all X variables (phone hours after 10:00 p.m., caffeine consumed in mg, exercise hours, and late-night snack), only phone hours after 10:00 p.m. and caffeine consumed in mg were found to be statistically significant (p-values &lt; .05 alpha). As such, the regression was re-run using only those two X variables. This resulted in the following results:</a:t>
            </a:r>
          </a:p>
        </p:txBody>
      </p:sp>
      <p:sp>
        <p:nvSpPr>
          <p:cNvPr id="11" name="TextBox 10">
            <a:extLst>
              <a:ext uri="{FF2B5EF4-FFF2-40B4-BE49-F238E27FC236}">
                <a16:creationId xmlns:a16="http://schemas.microsoft.com/office/drawing/2014/main" id="{3A18E907-0716-CD61-297C-97511E5B51D0}"/>
              </a:ext>
            </a:extLst>
          </p:cNvPr>
          <p:cNvSpPr txBox="1"/>
          <p:nvPr/>
        </p:nvSpPr>
        <p:spPr>
          <a:xfrm>
            <a:off x="7958666" y="1204148"/>
            <a:ext cx="3781776"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accent1"/>
                </a:solidFill>
                <a:cs typeface="Calibri"/>
              </a:rPr>
              <a:t>Results:</a:t>
            </a:r>
          </a:p>
          <a:p>
            <a:r>
              <a:rPr lang="en-US" sz="1200" b="1" dirty="0">
                <a:cs typeface="Calibri"/>
              </a:rPr>
              <a:t>Predictive Equation:</a:t>
            </a:r>
            <a:endParaRPr lang="en-US" sz="1200">
              <a:cs typeface="Calibri"/>
            </a:endParaRPr>
          </a:p>
          <a:p>
            <a:pPr marL="285750" indent="-285750">
              <a:buFont typeface="Arial"/>
              <a:buChar char="•"/>
            </a:pPr>
            <a:r>
              <a:rPr lang="en-US" sz="1200" dirty="0">
                <a:solidFill>
                  <a:srgbClr val="FF0000"/>
                </a:solidFill>
                <a:cs typeface="Calibri"/>
              </a:rPr>
              <a:t>Y = 7.203 - .691 phone </a:t>
            </a:r>
            <a:r>
              <a:rPr lang="en-US" sz="1200" dirty="0" err="1">
                <a:solidFill>
                  <a:srgbClr val="FF0000"/>
                </a:solidFill>
                <a:cs typeface="Calibri"/>
              </a:rPr>
              <a:t>hrs</a:t>
            </a:r>
            <a:r>
              <a:rPr lang="en-US" sz="1200" dirty="0">
                <a:solidFill>
                  <a:srgbClr val="FF0000"/>
                </a:solidFill>
                <a:cs typeface="Calibri"/>
              </a:rPr>
              <a:t> - .004 caffeine consumed</a:t>
            </a:r>
          </a:p>
          <a:p>
            <a:pPr marL="285750" indent="-285750">
              <a:buFont typeface="Arial"/>
              <a:buChar char="•"/>
            </a:pPr>
            <a:endParaRPr lang="en-US" sz="1200" dirty="0">
              <a:solidFill>
                <a:srgbClr val="FF0000"/>
              </a:solidFill>
              <a:cs typeface="Calibri"/>
            </a:endParaRPr>
          </a:p>
          <a:p>
            <a:pPr marL="285750" indent="-285750">
              <a:buFont typeface="Arial"/>
              <a:buChar char="•"/>
            </a:pPr>
            <a:r>
              <a:rPr lang="en-US" sz="1200" dirty="0">
                <a:cs typeface="Calibri"/>
              </a:rPr>
              <a:t>Adjusted R-square = 0.63</a:t>
            </a:r>
          </a:p>
          <a:p>
            <a:pPr marL="742950" lvl="1" indent="-285750">
              <a:buFont typeface="Arial"/>
              <a:buChar char="•"/>
            </a:pPr>
            <a:r>
              <a:rPr lang="en-US" sz="1200" dirty="0">
                <a:cs typeface="Calibri"/>
              </a:rPr>
              <a:t>63% of the variation in sleep hours can be explained by the variation in the model</a:t>
            </a:r>
          </a:p>
          <a:p>
            <a:pPr marL="742950" lvl="1" indent="-285750">
              <a:buFont typeface="Arial"/>
              <a:buChar char="•"/>
            </a:pPr>
            <a:endParaRPr lang="en-US" sz="1200" dirty="0">
              <a:cs typeface="Calibri"/>
            </a:endParaRPr>
          </a:p>
          <a:p>
            <a:pPr marL="285750" indent="-285750">
              <a:buFont typeface="Arial"/>
              <a:buChar char="•"/>
            </a:pPr>
            <a:r>
              <a:rPr lang="en-US" sz="1200" dirty="0">
                <a:cs typeface="Calibri"/>
              </a:rPr>
              <a:t>Coefficients:</a:t>
            </a:r>
          </a:p>
          <a:p>
            <a:pPr marL="742950" lvl="1" indent="-285750">
              <a:buFont typeface="Arial"/>
              <a:buChar char="•"/>
            </a:pPr>
            <a:r>
              <a:rPr lang="en-US" sz="1200" dirty="0">
                <a:cs typeface="Calibri"/>
              </a:rPr>
              <a:t>PhoneHrsAfter10: </a:t>
            </a:r>
            <a:r>
              <a:rPr lang="en-US" sz="1200" dirty="0">
                <a:solidFill>
                  <a:srgbClr val="FF0000"/>
                </a:solidFill>
                <a:cs typeface="Calibri"/>
              </a:rPr>
              <a:t>-0.691</a:t>
            </a:r>
          </a:p>
          <a:p>
            <a:pPr marL="742950" lvl="1" indent="-285750">
              <a:buFont typeface="Arial"/>
              <a:buChar char="•"/>
            </a:pPr>
            <a:r>
              <a:rPr lang="en-US" sz="1200" dirty="0">
                <a:cs typeface="Calibri"/>
              </a:rPr>
              <a:t>CaffeineConsumedMg = </a:t>
            </a:r>
            <a:r>
              <a:rPr lang="en-US" sz="1200" dirty="0">
                <a:solidFill>
                  <a:srgbClr val="FF0000"/>
                </a:solidFill>
                <a:cs typeface="Calibri"/>
              </a:rPr>
              <a:t>-0.004</a:t>
            </a:r>
          </a:p>
          <a:p>
            <a:pPr marL="742950" lvl="1" indent="-285750">
              <a:buFont typeface="Arial"/>
              <a:buChar char="•"/>
            </a:pPr>
            <a:r>
              <a:rPr lang="en-US" sz="1200" dirty="0">
                <a:cs typeface="Calibri"/>
              </a:rPr>
              <a:t>The Phone hours after 10:00 and caffeine consumed are both negatively correlated with sleep hours. This is also illustrated in the downward slope shown in the scatterplots below.</a:t>
            </a:r>
          </a:p>
        </p:txBody>
      </p:sp>
      <p:pic>
        <p:nvPicPr>
          <p:cNvPr id="14" name="Picture 54" descr="Chart, scatter chart&#10;&#10;Description automatically generated">
            <a:extLst>
              <a:ext uri="{FF2B5EF4-FFF2-40B4-BE49-F238E27FC236}">
                <a16:creationId xmlns:a16="http://schemas.microsoft.com/office/drawing/2014/main" id="{EADBCE12-9B1D-9BC1-1343-E11AEB3AED42}"/>
              </a:ext>
            </a:extLst>
          </p:cNvPr>
          <p:cNvPicPr>
            <a:picLocks noChangeAspect="1"/>
          </p:cNvPicPr>
          <p:nvPr/>
        </p:nvPicPr>
        <p:blipFill>
          <a:blip r:embed="rId3"/>
          <a:stretch>
            <a:fillRect/>
          </a:stretch>
        </p:blipFill>
        <p:spPr>
          <a:xfrm>
            <a:off x="2467998" y="4770026"/>
            <a:ext cx="3360074" cy="1730365"/>
          </a:xfrm>
          <a:prstGeom prst="rect">
            <a:avLst/>
          </a:prstGeom>
        </p:spPr>
      </p:pic>
      <p:pic>
        <p:nvPicPr>
          <p:cNvPr id="16" name="Picture 55" descr="Chart, scatter chart&#10;&#10;Description automatically generated">
            <a:extLst>
              <a:ext uri="{FF2B5EF4-FFF2-40B4-BE49-F238E27FC236}">
                <a16:creationId xmlns:a16="http://schemas.microsoft.com/office/drawing/2014/main" id="{1758A37B-0722-5FC5-FFDD-37A5F6362D49}"/>
              </a:ext>
            </a:extLst>
          </p:cNvPr>
          <p:cNvPicPr>
            <a:picLocks noChangeAspect="1"/>
          </p:cNvPicPr>
          <p:nvPr/>
        </p:nvPicPr>
        <p:blipFill>
          <a:blip r:embed="rId4"/>
          <a:stretch>
            <a:fillRect/>
          </a:stretch>
        </p:blipFill>
        <p:spPr>
          <a:xfrm>
            <a:off x="6559875" y="4770024"/>
            <a:ext cx="3135560" cy="1730366"/>
          </a:xfrm>
          <a:prstGeom prst="rect">
            <a:avLst/>
          </a:prstGeom>
        </p:spPr>
      </p:pic>
      <p:sp>
        <p:nvSpPr>
          <p:cNvPr id="17" name="TextBox 16">
            <a:extLst>
              <a:ext uri="{FF2B5EF4-FFF2-40B4-BE49-F238E27FC236}">
                <a16:creationId xmlns:a16="http://schemas.microsoft.com/office/drawing/2014/main" id="{60B2093A-13C8-6462-B0A5-230BB21828E8}"/>
              </a:ext>
            </a:extLst>
          </p:cNvPr>
          <p:cNvSpPr txBox="1"/>
          <p:nvPr/>
        </p:nvSpPr>
        <p:spPr>
          <a:xfrm>
            <a:off x="2464742" y="4459112"/>
            <a:ext cx="336785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solidFill>
                  <a:schemeClr val="accent1"/>
                </a:solidFill>
                <a:cs typeface="Calibri"/>
              </a:rPr>
              <a:t>Caffeine (mg) vs. Sleep hours</a:t>
            </a:r>
            <a:endParaRPr lang="en-US" sz="1400" b="1" dirty="0">
              <a:solidFill>
                <a:schemeClr val="accent1"/>
              </a:solidFill>
            </a:endParaRPr>
          </a:p>
        </p:txBody>
      </p:sp>
      <p:sp>
        <p:nvSpPr>
          <p:cNvPr id="18" name="TextBox 17">
            <a:extLst>
              <a:ext uri="{FF2B5EF4-FFF2-40B4-BE49-F238E27FC236}">
                <a16:creationId xmlns:a16="http://schemas.microsoft.com/office/drawing/2014/main" id="{A451D417-6075-3AA2-55C5-6514AA6E5477}"/>
              </a:ext>
            </a:extLst>
          </p:cNvPr>
          <p:cNvSpPr txBox="1"/>
          <p:nvPr/>
        </p:nvSpPr>
        <p:spPr>
          <a:xfrm>
            <a:off x="6556964" y="4459111"/>
            <a:ext cx="31420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solidFill>
                  <a:schemeClr val="accent1"/>
                </a:solidFill>
                <a:cs typeface="Calibri"/>
              </a:rPr>
              <a:t>Phone hours vs. Sleep hours</a:t>
            </a:r>
            <a:endParaRPr lang="en-US" sz="1400" b="1" dirty="0">
              <a:solidFill>
                <a:schemeClr val="accent1"/>
              </a:solidFill>
            </a:endParaRPr>
          </a:p>
        </p:txBody>
      </p:sp>
      <p:sp>
        <p:nvSpPr>
          <p:cNvPr id="19" name="TextBox 18">
            <a:extLst>
              <a:ext uri="{FF2B5EF4-FFF2-40B4-BE49-F238E27FC236}">
                <a16:creationId xmlns:a16="http://schemas.microsoft.com/office/drawing/2014/main" id="{1EE17D89-1FA5-5E03-9FD8-5C4B64D18BC4}"/>
              </a:ext>
            </a:extLst>
          </p:cNvPr>
          <p:cNvSpPr txBox="1"/>
          <p:nvPr/>
        </p:nvSpPr>
        <p:spPr>
          <a:xfrm>
            <a:off x="9849555" y="5164666"/>
            <a:ext cx="201318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cs typeface="Calibri"/>
              </a:rPr>
              <a:t>The caffeine trend line appears to be steeper, indicating slightly stronger negative correlation</a:t>
            </a:r>
            <a:endParaRPr lang="en-US" sz="1000" dirty="0"/>
          </a:p>
        </p:txBody>
      </p:sp>
    </p:spTree>
    <p:extLst>
      <p:ext uri="{BB962C8B-B14F-4D97-AF65-F5344CB8AC3E}">
        <p14:creationId xmlns:p14="http://schemas.microsoft.com/office/powerpoint/2010/main" val="30526082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Process Improvement Project: Increase Sleep Hours at Night</vt:lpstr>
      <vt:lpstr>DMAIC</vt:lpstr>
      <vt:lpstr>DMAIC</vt:lpstr>
      <vt:lpstr>DMAIC</vt:lpstr>
      <vt:lpstr>DMAIC</vt:lpstr>
      <vt:lpstr>DMAIC</vt:lpstr>
      <vt:lpstr>DMAIC</vt:lpstr>
      <vt:lpstr>DMAIC</vt:lpstr>
      <vt:lpstr>DMAIC</vt:lpstr>
      <vt:lpstr>DMAIC</vt:lpstr>
      <vt:lpstr>DMAIC</vt:lpstr>
      <vt:lpstr>DMAIC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2820</cp:revision>
  <dcterms:created xsi:type="dcterms:W3CDTF">2022-12-04T23:14:02Z</dcterms:created>
  <dcterms:modified xsi:type="dcterms:W3CDTF">2022-12-07T00:00:25Z</dcterms:modified>
</cp:coreProperties>
</file>