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27a93c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27a93c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2a76f9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2a76f9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100d1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1100d1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2a76f9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2a76f9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1b6851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1b6851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e2a76f9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e2a76f9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100d1c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1100d1c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2a76f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2a76f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2a76f9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2a76f9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7a93cc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7a93cc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e2a76f9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e2a76f9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2a76f9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e2a76f9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01f9b16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01f9b1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2a76f9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2a76f9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1b6851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1b6851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 scientist salary and ability to afford housing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members: Michael Morrey and Nora Lin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Questions</a:t>
            </a:r>
            <a:endParaRPr b="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228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we create a custom filter based on user input similar to the filter effect on the Glassdoor website?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Based on job salary and user input on mortgage information, can we identify jobs in affordable housing areas?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1: </a:t>
            </a:r>
            <a:r>
              <a:rPr b="0" lang="en"/>
              <a:t>provides search research based on user input</a:t>
            </a:r>
            <a:endParaRPr b="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228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User input: job title, lowest acceptable job rating out of 5, highest acceptable job rating out of 5, desired City, State , lower bound of desired salary and upper bound of desired salary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Finds all rows that full the users </a:t>
            </a:r>
            <a:r>
              <a:rPr b="1" lang="en"/>
              <a:t>requirements.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Outputs: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If there are no matches, the program outputs “Sorry we could not find any results! Try modifying your search”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If one match is found, the program outputs the name of the company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If more than one match is found, the program outputs the names of the companies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1: </a:t>
            </a:r>
            <a:r>
              <a:rPr b="0" lang="en"/>
              <a:t>provides search research based on user input</a:t>
            </a:r>
            <a:endParaRPr b="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7850"/>
            <a:ext cx="8839203" cy="119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75907"/>
            <a:ext cx="8839203" cy="87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475" y="3762375"/>
            <a:ext cx="124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Output: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475" y="2112850"/>
            <a:ext cx="124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User Input: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2: </a:t>
            </a:r>
            <a:r>
              <a:rPr b="0" lang="en"/>
              <a:t>Identifies affordable housing areas based on user input and job salary</a:t>
            </a:r>
            <a:endParaRPr b="0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55575" y="2316600"/>
            <a:ext cx="8132100" cy="25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User Input: Desired job title, maximum PTI, down payment, fixed mortgage (15 yr or 30 yr), expected interest rate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Calculate payment to income (PTI)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Calculate gross monthly income on based on average salary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Calculate monthly mortgage payment based on user input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/>
              <a:t>Calculate PTI: mortgage payment / gross monthly income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Filter dataset based on inputted job title and desired max PTI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Output results to .csv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2: </a:t>
            </a:r>
            <a:r>
              <a:rPr b="0" lang="en"/>
              <a:t>Identifies affordable housing areas based on user input and job salary</a:t>
            </a:r>
            <a:endParaRPr b="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0500"/>
            <a:ext cx="8802450" cy="1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750" y="4083500"/>
            <a:ext cx="8839200" cy="9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475" y="2112850"/>
            <a:ext cx="124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User Input: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475" y="3762375"/>
            <a:ext cx="124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.csv Output: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/ Conclusion: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Adjust programs to allow for more dynamic filtering (Allow user to enter multiple locations, add user input for multiple skills, etc.)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</a:t>
            </a:r>
            <a:r>
              <a:rPr lang="en" sz="1100"/>
              <a:t>craping information from other websites could help users find concise answers in a multitude of ways.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paid data science-related titles: Data scientist, machine learning engineer, data engineer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Likely to require advanced degrees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Most expensive areas: Hawaii, Washington D.C., California, Massachusetts,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input programs very valuable for job-search and housing market tools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ability to streamline the process based on user inputs shows the power of these coding techniques.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757650" y="22749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Glassdoor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14150"/>
            <a:ext cx="76887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is scraped from Glassdoor. It contains salary data related to the position of data scientists” There are 42 columns and 742 rows.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00" y="2676500"/>
            <a:ext cx="5082849" cy="20103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086850" y="2508100"/>
            <a:ext cx="2732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After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cleaning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- remaining variables: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Job title,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company name,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Rating,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Location, state,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industry, sector,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lower salary, upper salary, average salary,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python, spark, aws, excel, sql, sas, keras, pytorch, scikit, tensor, hadoop, tableau, BI, Flink, Mongo, Google_Analyttics,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degree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source: Zillow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14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is from Zillow.com. There are 29,770 rows and 325 columns. Each month from 1996 to 2021 is a column. We transformed </a:t>
            </a:r>
            <a:r>
              <a:rPr lang="en"/>
              <a:t>the</a:t>
            </a:r>
            <a:r>
              <a:rPr lang="en"/>
              <a:t> data to pertain only to 2021. The cleaned dataset contains an annual median housing value for each city, state.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12717" t="0"/>
          <a:stretch/>
        </p:blipFill>
        <p:spPr>
          <a:xfrm>
            <a:off x="197875" y="2781400"/>
            <a:ext cx="5799127" cy="216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25" y="2876750"/>
            <a:ext cx="2350150" cy="2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094325" y="3743450"/>
            <a:ext cx="4119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Dataset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Zillow and Glassdoor datasets based on Location to show estimated home cost for each job listing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23 rows lost in the merge, resulting in 434 rows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84075"/>
            <a:ext cx="7688700" cy="196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Glassdoor: Data Exploration Highlights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906675"/>
            <a:ext cx="76887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Question: What is the distribution of salaries by job title?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boxplot shows  the upper salaries by job title: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45800"/>
            <a:ext cx="7688700" cy="240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Glassdoor: </a:t>
            </a:r>
            <a:r>
              <a:rPr lang="en"/>
              <a:t>Data Exploration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929150"/>
            <a:ext cx="7688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boxplot shows the lower salaries by job title: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73450"/>
            <a:ext cx="7688700" cy="231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Glassdoor: Data Exploration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929150"/>
            <a:ext cx="76887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Question: Do certain job titles require specific degrees?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countplot shows which job titles have degree requirements: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75" y="2647050"/>
            <a:ext cx="4988023" cy="2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Zillow: </a:t>
            </a:r>
            <a:r>
              <a:rPr lang="en"/>
              <a:t>Data Exploration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3475"/>
            <a:ext cx="655797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603875" y="1853850"/>
            <a:ext cx="25902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How do the states compare in median home value?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Hawaii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Washington D.C.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California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Massachusetts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West Virginia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Kentucky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Arkansas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Oklahoma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Zillow: Data Exploration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603875" y="1781850"/>
            <a:ext cx="25902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What is the distribution of home values by state?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outliers (expensive houses)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Highest: Nearly $10 million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variance: New York, Florida, California, Colorado, Mississippi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variance: Alaska, Arkansas, West Virginia, North Dakota, South Dakota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1850"/>
            <a:ext cx="6451476" cy="32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