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600" b="1" dirty="0"/>
              <a:t>SNS</a:t>
            </a:r>
            <a:r>
              <a:rPr lang="ja-JP" altLang="en-US" sz="1600" b="1" dirty="0"/>
              <a:t>利用率の推移</a:t>
            </a:r>
            <a:endParaRPr lang="ja-JP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[n1101110.xlsx]Sheet1!$B$3:$F$3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[n1101110.xlsx]Sheet1!$B$4:$F$4</c:f>
              <c:numCache>
                <c:formatCode>0.0%</c:formatCode>
                <c:ptCount val="5"/>
                <c:pt idx="0">
                  <c:v>0.41399999999999998</c:v>
                </c:pt>
                <c:pt idx="1">
                  <c:v>0.53</c:v>
                </c:pt>
                <c:pt idx="2">
                  <c:v>0.6226666666666667</c:v>
                </c:pt>
                <c:pt idx="3">
                  <c:v>0.66533333333333333</c:v>
                </c:pt>
                <c:pt idx="4">
                  <c:v>0.71199999999999997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1E-4343-A486-7AB99BF5E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6241968"/>
        <c:axId val="296241576"/>
      </c:lineChart>
      <c:catAx>
        <c:axId val="2962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241576"/>
        <c:crosses val="autoZero"/>
        <c:auto val="1"/>
        <c:lblAlgn val="ctr"/>
        <c:lblOffset val="100"/>
        <c:noMultiLvlLbl val="0"/>
      </c:catAx>
      <c:valAx>
        <c:axId val="296241576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24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 b="1" dirty="0"/>
              <a:t>週に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回以上利用している</a:t>
            </a:r>
            <a:r>
              <a:rPr lang="en-US" altLang="ja-JP" sz="1600" b="1" dirty="0"/>
              <a:t>SNS</a:t>
            </a:r>
            <a:endParaRPr lang="ja-JP" alt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[n1101110.xlsx]Sheet1!$A$19:$A$22</c:f>
              <c:strCache>
                <c:ptCount val="4"/>
                <c:pt idx="0">
                  <c:v>Twitter</c:v>
                </c:pt>
                <c:pt idx="1">
                  <c:v>Facebook</c:v>
                </c:pt>
                <c:pt idx="2">
                  <c:v>Instagram</c:v>
                </c:pt>
                <c:pt idx="3">
                  <c:v>LINEのタイムライン</c:v>
                </c:pt>
              </c:strCache>
            </c:strRef>
          </c:cat>
          <c:val>
            <c:numRef>
              <c:f>[n1101110.xlsx]Sheet1!$B$19:$B$22</c:f>
              <c:numCache>
                <c:formatCode>General</c:formatCode>
                <c:ptCount val="4"/>
                <c:pt idx="0">
                  <c:v>57.8</c:v>
                </c:pt>
                <c:pt idx="1">
                  <c:v>28.6</c:v>
                </c:pt>
                <c:pt idx="2">
                  <c:v>44</c:v>
                </c:pt>
                <c:pt idx="3">
                  <c:v>29.4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2-4130-872B-38F605938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235696"/>
        <c:axId val="296236872"/>
      </c:barChart>
      <c:catAx>
        <c:axId val="29623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236872"/>
        <c:crosses val="autoZero"/>
        <c:auto val="1"/>
        <c:lblAlgn val="ctr"/>
        <c:lblOffset val="100"/>
        <c:noMultiLvlLbl val="0"/>
      </c:catAx>
      <c:valAx>
        <c:axId val="29623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23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96593"/>
            <a:ext cx="77724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5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8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5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899441"/>
            <a:ext cx="7772400" cy="92467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43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1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35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29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1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1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85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15CA-3A25-4CE0-BA1B-66F5C970CFA1}" type="datetimeFigureOut">
              <a:rPr kumimoji="1" lang="ja-JP" altLang="en-US" smtClean="0"/>
              <a:t>2018/10/1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9734-FA4A-42C8-AA0A-AA4E716CDA7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7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75334" y="3099994"/>
            <a:ext cx="6980987" cy="75235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590738"/>
            <a:ext cx="7772400" cy="23876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オープンデータ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アプリコンテスト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44906" y="3242494"/>
            <a:ext cx="7670444" cy="2344864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アプリ名</a:t>
            </a:r>
            <a:r>
              <a:rPr lang="en-US" altLang="ja-JP" sz="3600" dirty="0" smtClean="0"/>
              <a:t>『</a:t>
            </a:r>
            <a:r>
              <a:rPr lang="ja-JP" altLang="en-US" sz="3600" b="1" dirty="0" smtClean="0"/>
              <a:t>トクシマジェニック</a:t>
            </a:r>
            <a:r>
              <a:rPr lang="en-US" altLang="ja-JP" sz="3600" dirty="0" smtClean="0"/>
              <a:t>』</a:t>
            </a:r>
          </a:p>
          <a:p>
            <a:endParaRPr lang="en-US" altLang="ja-JP" sz="3200" dirty="0" smtClean="0"/>
          </a:p>
          <a:p>
            <a:r>
              <a:rPr lang="ja-JP" altLang="en-US" dirty="0" smtClean="0"/>
              <a:t>徳島大学大学院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</a:t>
            </a:r>
            <a:endParaRPr kumimoji="1" lang="en-US" altLang="ja-JP" dirty="0" smtClean="0"/>
          </a:p>
          <a:p>
            <a:r>
              <a:rPr kumimoji="1" lang="ja-JP" altLang="en-US" dirty="0" smtClean="0"/>
              <a:t>坂井衛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42950" y="968426"/>
            <a:ext cx="7772400" cy="92467"/>
          </a:xfrm>
          <a:prstGeom prst="rect">
            <a:avLst/>
          </a:prstGeom>
          <a:gradFill>
            <a:gsLst>
              <a:gs pos="91000">
                <a:srgbClr val="D9E8F5"/>
              </a:gs>
              <a:gs pos="12000">
                <a:srgbClr val="E3EEF8"/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42950" y="2497481"/>
            <a:ext cx="7772400" cy="92467"/>
          </a:xfrm>
          <a:prstGeom prst="rect">
            <a:avLst/>
          </a:prstGeom>
          <a:gradFill>
            <a:gsLst>
              <a:gs pos="91000">
                <a:srgbClr val="D9E8F5"/>
              </a:gs>
              <a:gs pos="12000">
                <a:srgbClr val="E3EEF8"/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78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171700" y="3501736"/>
            <a:ext cx="4800600" cy="2867890"/>
            <a:chOff x="2057400" y="1444337"/>
            <a:chExt cx="4800600" cy="2867890"/>
          </a:xfrm>
        </p:grpSpPr>
        <p:sp>
          <p:nvSpPr>
            <p:cNvPr id="6" name="正方形/長方形 5"/>
            <p:cNvSpPr/>
            <p:nvPr/>
          </p:nvSpPr>
          <p:spPr>
            <a:xfrm>
              <a:off x="2057400" y="1444337"/>
              <a:ext cx="4800600" cy="286789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137600"/>
                </p:ext>
              </p:extLst>
            </p:nvPr>
          </p:nvGraphicFramePr>
          <p:xfrm>
            <a:off x="2171700" y="150668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8" name="テキスト ボックス 7"/>
          <p:cNvSpPr txBox="1"/>
          <p:nvPr/>
        </p:nvSpPr>
        <p:spPr>
          <a:xfrm>
            <a:off x="2286000" y="6431971"/>
            <a:ext cx="664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出典）総務省情報通信政策研究所「情報通信メディアの利用時間と情報行動に関する調査」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8727" y="2351745"/>
            <a:ext cx="844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多くの人が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によって情報を発信、受信している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25946" y="1429114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がスマホ利用の中心となっている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8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インスタ映え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年の流行語大賞受賞</a:t>
            </a:r>
            <a:endParaRPr kumimoji="1" lang="en-US" altLang="ja-JP" dirty="0" smtClean="0"/>
          </a:p>
          <a:p>
            <a:r>
              <a:rPr lang="ja-JP" altLang="en-US" dirty="0" smtClean="0"/>
              <a:t>購買意欲を高め、経済効果が期待される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171700" y="3309073"/>
            <a:ext cx="4800600" cy="2867890"/>
            <a:chOff x="2171700" y="3433763"/>
            <a:chExt cx="4800600" cy="2867890"/>
          </a:xfrm>
        </p:grpSpPr>
        <p:sp>
          <p:nvSpPr>
            <p:cNvPr id="5" name="正方形/長方形 4"/>
            <p:cNvSpPr/>
            <p:nvPr/>
          </p:nvSpPr>
          <p:spPr>
            <a:xfrm>
              <a:off x="2171700" y="3433763"/>
              <a:ext cx="4800600" cy="286789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9293317"/>
                </p:ext>
              </p:extLst>
            </p:nvPr>
          </p:nvGraphicFramePr>
          <p:xfrm>
            <a:off x="2286000" y="343376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テキスト ボックス 6"/>
          <p:cNvSpPr txBox="1"/>
          <p:nvPr/>
        </p:nvSpPr>
        <p:spPr>
          <a:xfrm>
            <a:off x="3372595" y="6253186"/>
            <a:ext cx="5142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マカフィー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×MMD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研究所調べ　対象：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歳から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歳までの男女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4575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91023" y="2832740"/>
            <a:ext cx="596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若者の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利用率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位は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Twitter</a:t>
            </a:r>
            <a:r>
              <a:rPr lang="ja-JP" altLang="en-US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位は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instagram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8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トクシマジェニック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徳島</a:t>
            </a:r>
            <a:r>
              <a:rPr kumimoji="1" lang="ja-JP" altLang="en-US" dirty="0" smtClean="0"/>
              <a:t>で撮られ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instagram</a:t>
            </a:r>
            <a:r>
              <a:rPr kumimoji="1" lang="ja-JP" altLang="en-US" dirty="0" smtClean="0"/>
              <a:t>に投稿された観光地の写真を画面に表示させる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撮られた写真が</a:t>
            </a:r>
            <a:r>
              <a:rPr kumimoji="1" lang="ja-JP" altLang="en-US" dirty="0" smtClean="0"/>
              <a:t>多い場所、いい</a:t>
            </a:r>
            <a:r>
              <a:rPr kumimoji="1" lang="ja-JP" altLang="en-US" dirty="0" err="1" smtClean="0"/>
              <a:t>ねが</a:t>
            </a:r>
            <a:r>
              <a:rPr kumimoji="1" lang="ja-JP" altLang="en-US" dirty="0" smtClean="0"/>
              <a:t>多い場所を地</a:t>
            </a:r>
            <a:r>
              <a:rPr kumimoji="1" lang="ja-JP" altLang="en-US" dirty="0" smtClean="0"/>
              <a:t>図上に表示</a:t>
            </a:r>
            <a:r>
              <a:rPr kumimoji="1" lang="ja-JP" altLang="en-US" dirty="0" smtClean="0"/>
              <a:t>させる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得られる効果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写真から徳島の観光地への関心を高め、観光の促進へ繋げる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7549" y="5396281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ユーザーが行きたい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場所、欲しいものは</a:t>
            </a:r>
            <a:endParaRPr lang="ja-JP" altLang="en-US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ユーザーが一番よく知っている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8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7086" y="0"/>
            <a:ext cx="7886700" cy="1325563"/>
          </a:xfrm>
        </p:spPr>
        <p:txBody>
          <a:bodyPr/>
          <a:lstStyle/>
          <a:p>
            <a:r>
              <a:rPr lang="ja-JP" altLang="en-US" dirty="0" smtClean="0"/>
              <a:t>アプリイメージ図</a:t>
            </a:r>
            <a:r>
              <a:rPr lang="en-US" altLang="ja-JP" dirty="0" smtClean="0"/>
              <a:t>(</a:t>
            </a:r>
            <a:r>
              <a:rPr lang="ja-JP" altLang="en-US" dirty="0" smtClean="0"/>
              <a:t>企画段階時点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246750" y="1725673"/>
            <a:ext cx="2441863" cy="4197927"/>
            <a:chOff x="1226125" y="1837890"/>
            <a:chExt cx="2441863" cy="4197927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226125" y="1837890"/>
              <a:ext cx="2441863" cy="4197927"/>
              <a:chOff x="966352" y="1775544"/>
              <a:chExt cx="2441863" cy="4197927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966352" y="1775544"/>
                <a:ext cx="2441863" cy="4197927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220930" y="2205470"/>
                <a:ext cx="1932710" cy="321598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1995051" y="5505232"/>
                <a:ext cx="384463" cy="3844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1854773" y="1959334"/>
                <a:ext cx="665018" cy="62346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2" t="5294" r="10959" b="6229"/>
            <a:stretch/>
          </p:blipFill>
          <p:spPr>
            <a:xfrm>
              <a:off x="1504079" y="2284867"/>
              <a:ext cx="1885951" cy="3181883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2481691" y="5170084"/>
              <a:ext cx="9761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By </a:t>
              </a:r>
              <a:r>
                <a:rPr kumimoji="1" lang="en-US" altLang="ja-JP" sz="1600" dirty="0" err="1" smtClean="0"/>
                <a:t>Lincun</a:t>
              </a:r>
              <a:endParaRPr kumimoji="1" lang="ja-JP" altLang="en-US" sz="1600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9710" y="5514780"/>
              <a:ext cx="873212" cy="305624"/>
            </a:xfrm>
            <a:prstGeom prst="rect">
              <a:avLst/>
            </a:prstGeom>
          </p:spPr>
        </p:pic>
        <p:sp>
          <p:nvSpPr>
            <p:cNvPr id="14" name="ハート 13"/>
            <p:cNvSpPr/>
            <p:nvPr/>
          </p:nvSpPr>
          <p:spPr>
            <a:xfrm>
              <a:off x="2689710" y="2986170"/>
              <a:ext cx="187036" cy="166254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ハート 14"/>
            <p:cNvSpPr/>
            <p:nvPr/>
          </p:nvSpPr>
          <p:spPr>
            <a:xfrm>
              <a:off x="2782737" y="3853726"/>
              <a:ext cx="187036" cy="166254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ハート 15"/>
            <p:cNvSpPr/>
            <p:nvPr/>
          </p:nvSpPr>
          <p:spPr>
            <a:xfrm>
              <a:off x="2067788" y="3386789"/>
              <a:ext cx="187036" cy="166254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ハート 16"/>
            <p:cNvSpPr/>
            <p:nvPr/>
          </p:nvSpPr>
          <p:spPr>
            <a:xfrm>
              <a:off x="2435135" y="2903043"/>
              <a:ext cx="187036" cy="166254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ハート 17"/>
            <p:cNvSpPr/>
            <p:nvPr/>
          </p:nvSpPr>
          <p:spPr>
            <a:xfrm>
              <a:off x="2481688" y="4428778"/>
              <a:ext cx="187036" cy="166254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1431023" y="130929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図上から探す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41785" y="131703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②写真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から探す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274598" y="1725673"/>
            <a:ext cx="2441863" cy="4197927"/>
            <a:chOff x="1549873" y="1924539"/>
            <a:chExt cx="2441863" cy="4197927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549873" y="1924539"/>
              <a:ext cx="2441863" cy="4197927"/>
              <a:chOff x="966352" y="1775544"/>
              <a:chExt cx="2441863" cy="4197927"/>
            </a:xfrm>
          </p:grpSpPr>
          <p:sp>
            <p:nvSpPr>
              <p:cNvPr id="20" name="角丸四角形 19"/>
              <p:cNvSpPr/>
              <p:nvPr/>
            </p:nvSpPr>
            <p:spPr>
              <a:xfrm>
                <a:off x="966352" y="1775544"/>
                <a:ext cx="2441863" cy="4197927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220930" y="2205470"/>
                <a:ext cx="1932710" cy="321598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1995051" y="5505232"/>
                <a:ext cx="384463" cy="3844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54773" y="1959334"/>
                <a:ext cx="665018" cy="62346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1" name="直線コネクタ 30"/>
            <p:cNvCxnSpPr/>
            <p:nvPr/>
          </p:nvCxnSpPr>
          <p:spPr>
            <a:xfrm>
              <a:off x="1856739" y="3155947"/>
              <a:ext cx="18281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1856739" y="4036113"/>
              <a:ext cx="18281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1856739" y="4913657"/>
              <a:ext cx="18281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/>
            <p:cNvGrpSpPr/>
            <p:nvPr/>
          </p:nvGrpSpPr>
          <p:grpSpPr>
            <a:xfrm>
              <a:off x="1873770" y="2461054"/>
              <a:ext cx="1936437" cy="3101894"/>
              <a:chOff x="1873770" y="2461054"/>
              <a:chExt cx="1936437" cy="3101894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1873770" y="2461054"/>
                <a:ext cx="741590" cy="5883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873770" y="3305141"/>
                <a:ext cx="741590" cy="5883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1873770" y="4138149"/>
                <a:ext cx="741590" cy="5883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7" name="片側の 2 つの角を丸めた四角形 1026"/>
              <p:cNvSpPr/>
              <p:nvPr/>
            </p:nvSpPr>
            <p:spPr>
              <a:xfrm>
                <a:off x="1873771" y="5095414"/>
                <a:ext cx="741590" cy="460030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2570910" y="2589583"/>
                <a:ext cx="1189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いいね：○○件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場所　：○</a:t>
                </a:r>
                <a:r>
                  <a:rPr lang="en-US" altLang="ja-JP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r>
                  <a:rPr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町</a:t>
                </a:r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△□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2578572" y="3430325"/>
                <a:ext cx="1189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いいね：○○件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場所　：○</a:t>
                </a:r>
                <a:r>
                  <a:rPr lang="en-US" altLang="ja-JP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r>
                  <a:rPr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町</a:t>
                </a:r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△□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98513" y="4258453"/>
                <a:ext cx="1189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いいね：○○件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場所　：○</a:t>
                </a:r>
                <a:r>
                  <a:rPr lang="en-US" altLang="ja-JP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r>
                  <a:rPr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町</a:t>
                </a:r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△□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620580" y="5193616"/>
                <a:ext cx="1189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いいね：○○件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場所　：○</a:t>
                </a:r>
                <a:r>
                  <a:rPr lang="en-US" altLang="ja-JP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r>
                  <a:rPr lang="ja-JP" altLang="en-US" sz="9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町</a:t>
                </a:r>
                <a:r>
                  <a:rPr lang="ja-JP" altLang="en-US" sz="9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△□</a:t>
                </a:r>
                <a:endPara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45" name="テキスト ボックス 44"/>
          <p:cNvSpPr txBox="1"/>
          <p:nvPr/>
        </p:nvSpPr>
        <p:spPr>
          <a:xfrm>
            <a:off x="4902787" y="61150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写真をタップして場所を表示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4935" y="612672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場所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をタップして写真を表示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6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実装状況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7" y="1769616"/>
            <a:ext cx="2388606" cy="424641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47" y="1769617"/>
            <a:ext cx="2388606" cy="424641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04691" y="124290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現在、機能①のみ実装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6960" y="61488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をタップ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899002" y="3555188"/>
            <a:ext cx="1038758" cy="46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1947" y="61488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その場所の写真を表示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4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機能②を追加する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現在地</a:t>
            </a:r>
            <a:r>
              <a:rPr lang="ja-JP" altLang="en-US" dirty="0" smtClean="0"/>
              <a:t>からの観光地へのガイドを表示させる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ユーザーテストを行う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63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テーマ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262</Words>
  <Application>Microsoft Office PowerPoint</Application>
  <PresentationFormat>画面に合わせる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Office テーマ</vt:lpstr>
      <vt:lpstr>オープンデータ アプリコンテスト </vt:lpstr>
      <vt:lpstr>現状</vt:lpstr>
      <vt:lpstr>インスタ映え</vt:lpstr>
      <vt:lpstr>トクシマジェニック</vt:lpstr>
      <vt:lpstr>アプリイメージ図(企画段階時点)</vt:lpstr>
      <vt:lpstr>実装状況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オープンデータ アプリコンテスト 企画書『トクシマジェニック』</dc:title>
  <dc:creator>坂井 衛</dc:creator>
  <cp:lastModifiedBy>坂井 衛</cp:lastModifiedBy>
  <cp:revision>31</cp:revision>
  <dcterms:created xsi:type="dcterms:W3CDTF">2018-06-10T09:15:31Z</dcterms:created>
  <dcterms:modified xsi:type="dcterms:W3CDTF">2018-10-01T12:03:54Z</dcterms:modified>
</cp:coreProperties>
</file>