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55D3-D18B-C581-7EDC-65ABB14E1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1ABB5-A1A2-3EC4-DD5F-125F98AFB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4C5C-9683-FE74-E02D-DA08811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0429-23F2-7E35-2833-EE3A8214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4CF2-E226-45D6-4174-8175B67A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2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DE42-EE9E-5AD2-6C8F-17061986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94F86-206F-F90F-FDE8-59A9302B4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FF894-CA16-03F6-025E-2D452554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9E8E-05B0-DE5C-83B9-21EB3F88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488E-2D70-BE6B-1781-147AD665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62ED-3A61-E644-1F39-EB04EBF1F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F5D29-75EB-E9D5-F2F1-1D6D69A5D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1C68-641F-F7FA-9229-595163F4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E29E4-E351-902C-CF44-A9AADE14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B9611-8BF1-EF4E-9899-6950E7DD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908C-6682-84C1-C563-B076DD3E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98C2-5B66-296C-444E-46B2E5F9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F224-98A5-A5EE-57A7-762D54AB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FE59-80B7-6D68-87C9-57297C5D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744D-CAD6-81E4-9268-D4551B51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24F3-5294-F791-C3E1-6D5FB600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1567-2E59-DB08-ABE7-9434BBFC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034C-5D7D-9D48-F314-C7147EEA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FFCD-3B50-4663-80C5-E83D12A5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AC5B-7802-7246-7387-B0826A10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66C4-4756-5093-1FF5-0E79D53A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C696-2653-1BAA-7A41-023D14C87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4C42-BA46-1AAA-8BD7-23768035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BC2EC-EF3D-0FD5-A004-98CD9E11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BC18F-7214-652D-EB04-4575E77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189E-3AC9-1558-70C5-0F69D14A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E401-2831-2B7E-A145-F0A664A1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BF2B4-93C8-286A-C31D-AAE409AB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1F888-EF29-F88D-4EDC-3B0292A4C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6026D-B8A5-6AB7-BA4B-0D068AE4D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56800-8220-90D3-FB29-57529DEBF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2DC25-E3FC-1D7B-F644-8EEF4171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B3EDA-BF07-43CE-8EE2-A47EAA5E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673F3-AB6B-6C2F-E4FC-203C8C60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4F4D-1A73-5725-9FC0-26D4C680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69A78-57C8-FF8F-2A1F-55CC2482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0F9E5-52F2-D4CF-0A31-08595CD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5B249-72B6-F07A-DF3F-46281151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FF703-982A-C82C-CADA-8DA95E91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E073F-67FF-9CE9-4D41-EDE794D7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153B-17CB-9FBD-4E3D-44A69FEF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B517-6EF0-4AC0-0F40-8DA42C3F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2F87-B6B8-5F3F-2E46-FBB7B955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9667A-3117-FCB8-A3BF-200EC3B5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DF9BC-EB02-0DAA-94DB-ED7D7B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E4F8D-5C37-A869-90D1-E6762ED0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3A3DE-A483-7FFB-3F3B-88F3C58E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5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E23A-E7E8-471D-F39C-9C32B32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094DE-A00A-3F22-2E3F-61F5A9213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11BFB-166A-4A68-A530-99A6FE1B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4FE1D-E1FD-513E-3921-CC77A1FB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F339-27B2-FC8D-FE87-52CB0694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2C81A-984C-F603-2D5B-4D2FD5C1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46933-B3C1-6EEE-DC3E-197F95D4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7501C-9183-3E78-D6CD-15366504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80A1-3A5E-DBD4-8FD2-FC81CB78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9E37-0FAD-48F0-A4C2-AD76E433702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4E0D-FD9E-C348-6D70-40615259A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9EBF-C178-19E2-6E4F-5261C7308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A5F9-969E-4326-9494-63FE7F46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19CE0D51-5C87-BC36-4B18-7824A2470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089" y="2988073"/>
            <a:ext cx="1006842" cy="1006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3820E2-F200-B6D8-F9DF-CFD7A8883D5C}"/>
              </a:ext>
            </a:extLst>
          </p:cNvPr>
          <p:cNvSpPr/>
          <p:nvPr/>
        </p:nvSpPr>
        <p:spPr>
          <a:xfrm>
            <a:off x="7540656" y="2858259"/>
            <a:ext cx="1265704" cy="126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Model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4D60A-5979-403C-D83C-C833344E9353}"/>
              </a:ext>
            </a:extLst>
          </p:cNvPr>
          <p:cNvSpPr/>
          <p:nvPr/>
        </p:nvSpPr>
        <p:spPr>
          <a:xfrm>
            <a:off x="9619117" y="2858259"/>
            <a:ext cx="1265704" cy="126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Detection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5E68C-1290-E9F2-7C7B-36D94C35792E}"/>
              </a:ext>
            </a:extLst>
          </p:cNvPr>
          <p:cNvSpPr/>
          <p:nvPr/>
        </p:nvSpPr>
        <p:spPr>
          <a:xfrm>
            <a:off x="5436455" y="2858259"/>
            <a:ext cx="1265704" cy="126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990F8D-87F5-9EF0-A3A7-B0976E28C157}"/>
              </a:ext>
            </a:extLst>
          </p:cNvPr>
          <p:cNvSpPr/>
          <p:nvPr/>
        </p:nvSpPr>
        <p:spPr>
          <a:xfrm>
            <a:off x="3357994" y="2858259"/>
            <a:ext cx="1265704" cy="126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E40083-89D9-DF33-1DF9-3284062E1394}"/>
              </a:ext>
            </a:extLst>
          </p:cNvPr>
          <p:cNvSpPr/>
          <p:nvPr/>
        </p:nvSpPr>
        <p:spPr>
          <a:xfrm>
            <a:off x="3357995" y="1044420"/>
            <a:ext cx="1265704" cy="126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Broadcasting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</a:p>
        </p:txBody>
      </p:sp>
      <p:pic>
        <p:nvPicPr>
          <p:cNvPr id="12" name="Graphic 11" descr="Users outline">
            <a:extLst>
              <a:ext uri="{FF2B5EF4-FFF2-40B4-BE49-F238E27FC236}">
                <a16:creationId xmlns:a16="http://schemas.microsoft.com/office/drawing/2014/main" id="{648C4D26-25D9-5106-0081-FA53562C3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835" y="1173851"/>
            <a:ext cx="1006842" cy="100684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C38B1F-D847-2F9F-99AD-91385F89F517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2250677" y="1677272"/>
            <a:ext cx="110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24B6DF-3507-85B2-AD48-031746EE968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257304" y="3491111"/>
            <a:ext cx="11006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234142-87B2-4A79-4D1E-1826454E5A4B}"/>
              </a:ext>
            </a:extLst>
          </p:cNvPr>
          <p:cNvCxnSpPr>
            <a:stCxn id="8" idx="0"/>
            <a:endCxn id="10" idx="3"/>
          </p:cNvCxnSpPr>
          <p:nvPr/>
        </p:nvCxnSpPr>
        <p:spPr>
          <a:xfrm rot="16200000" flipV="1">
            <a:off x="4756010" y="1544962"/>
            <a:ext cx="1180987" cy="14456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2D877F-4640-7EDA-1AD2-72AF8F30DA42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6702159" y="3491111"/>
            <a:ext cx="838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654AD1-AA1D-1A89-F0EA-F182828CD0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806360" y="3491111"/>
            <a:ext cx="812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Node.js Logo PNG Transparent &amp; SVG Vector - Freebie Supply">
            <a:extLst>
              <a:ext uri="{FF2B5EF4-FFF2-40B4-BE49-F238E27FC236}">
                <a16:creationId xmlns:a16="http://schemas.microsoft.com/office/drawing/2014/main" id="{A6DACCC1-86D4-E806-2DCC-4A62D2DA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657" y="2932450"/>
            <a:ext cx="1125299" cy="69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coo flask logo - Social media &amp; Logos Icons">
            <a:extLst>
              <a:ext uri="{FF2B5EF4-FFF2-40B4-BE49-F238E27FC236}">
                <a16:creationId xmlns:a16="http://schemas.microsoft.com/office/drawing/2014/main" id="{9911E647-C18F-DF1A-A72D-0102E6D3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56" y="2830691"/>
            <a:ext cx="1265704" cy="6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legram Logo PNG Transparent &amp; SVG Vector - Freebie Supply">
            <a:extLst>
              <a:ext uri="{FF2B5EF4-FFF2-40B4-BE49-F238E27FC236}">
                <a16:creationId xmlns:a16="http://schemas.microsoft.com/office/drawing/2014/main" id="{CC53C54F-EB63-9118-A014-6504AD3EB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44" y="1144354"/>
            <a:ext cx="491003" cy="4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67F30DC-3D0F-9215-A615-3149DA33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92" y="2925053"/>
            <a:ext cx="552307" cy="55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056296-7628-EF64-C648-F4D390B06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37561" r="26842" b="35575"/>
          <a:stretch/>
        </p:blipFill>
        <p:spPr bwMode="auto">
          <a:xfrm>
            <a:off x="9695456" y="2960535"/>
            <a:ext cx="1113025" cy="3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B3BDC95-0B5B-2FB8-1EEC-3418853702AC}"/>
              </a:ext>
            </a:extLst>
          </p:cNvPr>
          <p:cNvSpPr/>
          <p:nvPr/>
        </p:nvSpPr>
        <p:spPr>
          <a:xfrm>
            <a:off x="3357994" y="4672098"/>
            <a:ext cx="1265704" cy="126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IP Cameras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123F85-EF7C-F953-9A65-9260C3FB00C0}"/>
              </a:ext>
            </a:extLst>
          </p:cNvPr>
          <p:cNvGrpSpPr/>
          <p:nvPr/>
        </p:nvGrpSpPr>
        <p:grpSpPr>
          <a:xfrm>
            <a:off x="3486960" y="4837796"/>
            <a:ext cx="1007769" cy="438837"/>
            <a:chOff x="5913808" y="4662552"/>
            <a:chExt cx="1007769" cy="438837"/>
          </a:xfrm>
        </p:grpSpPr>
        <p:pic>
          <p:nvPicPr>
            <p:cNvPr id="53" name="Graphic 52" descr="Web cam outline">
              <a:extLst>
                <a:ext uri="{FF2B5EF4-FFF2-40B4-BE49-F238E27FC236}">
                  <a16:creationId xmlns:a16="http://schemas.microsoft.com/office/drawing/2014/main" id="{E7103427-1715-4E2F-A3C5-EB49E8F5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13808" y="4662552"/>
              <a:ext cx="438837" cy="438837"/>
            </a:xfrm>
            <a:prstGeom prst="rect">
              <a:avLst/>
            </a:prstGeom>
          </p:spPr>
        </p:pic>
        <p:pic>
          <p:nvPicPr>
            <p:cNvPr id="54" name="Graphic 53" descr="Web cam outline">
              <a:extLst>
                <a:ext uri="{FF2B5EF4-FFF2-40B4-BE49-F238E27FC236}">
                  <a16:creationId xmlns:a16="http://schemas.microsoft.com/office/drawing/2014/main" id="{37DAB3A8-DA49-93CD-BE54-B5BF9B57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93119" y="4662552"/>
              <a:ext cx="438837" cy="438837"/>
            </a:xfrm>
            <a:prstGeom prst="rect">
              <a:avLst/>
            </a:prstGeom>
          </p:spPr>
        </p:pic>
        <p:pic>
          <p:nvPicPr>
            <p:cNvPr id="55" name="Graphic 54" descr="Web cam outline">
              <a:extLst>
                <a:ext uri="{FF2B5EF4-FFF2-40B4-BE49-F238E27FC236}">
                  <a16:creationId xmlns:a16="http://schemas.microsoft.com/office/drawing/2014/main" id="{F7BAD531-0535-1564-4AB1-7A1B55EF9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82740" y="4662552"/>
              <a:ext cx="438837" cy="438837"/>
            </a:xfrm>
            <a:prstGeom prst="rect">
              <a:avLst/>
            </a:prstGeom>
          </p:spPr>
        </p:pic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AAD606C-FEDE-F042-DD09-BE086DB6C6A7}"/>
              </a:ext>
            </a:extLst>
          </p:cNvPr>
          <p:cNvCxnSpPr>
            <a:stCxn id="8" idx="2"/>
            <a:endCxn id="48" idx="3"/>
          </p:cNvCxnSpPr>
          <p:nvPr/>
        </p:nvCxnSpPr>
        <p:spPr>
          <a:xfrm rot="5400000">
            <a:off x="4756010" y="3991652"/>
            <a:ext cx="1180987" cy="14456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A92762-EEB0-7FD0-3234-8F30FFA13A4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623698" y="3491111"/>
            <a:ext cx="812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4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Mamoun Alghaslan</dc:creator>
  <cp:lastModifiedBy>Mamoun Alghaslan</cp:lastModifiedBy>
  <cp:revision>3</cp:revision>
  <dcterms:created xsi:type="dcterms:W3CDTF">2023-12-06T09:42:36Z</dcterms:created>
  <dcterms:modified xsi:type="dcterms:W3CDTF">2023-12-06T11:11:07Z</dcterms:modified>
</cp:coreProperties>
</file>