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83" r:id="rId6"/>
    <p:sldId id="408" r:id="rId7"/>
    <p:sldId id="407" r:id="rId8"/>
    <p:sldId id="411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747" autoAdjust="0"/>
  </p:normalViewPr>
  <p:slideViewPr>
    <p:cSldViewPr snapToGrid="0">
      <p:cViewPr varScale="1">
        <p:scale>
          <a:sx n="75" d="100"/>
          <a:sy n="75" d="100"/>
        </p:scale>
        <p:origin x="52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11/08/2025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11/08/2025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EDB5-32E0-3826-5CE1-63E0233B8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6BFAFF0-DB8F-5188-41E0-58EC83FC7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DD26CE0-D644-605D-DF61-09A7848F7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0BBADB-E255-A8E8-6F4B-418787925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59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000" dirty="0"/>
              <a:t>WEB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pPr rtl="0"/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the web </a:t>
            </a:r>
            <a:r>
              <a:rPr lang="fr-FR" dirty="0" err="1"/>
              <a:t>work</a:t>
            </a:r>
            <a:r>
              <a:rPr lang="fr-FR" dirty="0"/>
              <a:t>?</a:t>
            </a:r>
          </a:p>
          <a:p>
            <a:pPr rtl="0"/>
            <a:r>
              <a:rPr lang="fr-FR" dirty="0" err="1"/>
              <a:t>What</a:t>
            </a:r>
            <a:r>
              <a:rPr lang="fr-FR" dirty="0"/>
              <a:t>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developer</a:t>
            </a:r>
            <a:r>
              <a:rPr lang="fr-FR" dirty="0"/>
              <a:t>?</a:t>
            </a:r>
          </a:p>
          <a:p>
            <a:pPr rtl="0"/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web </a:t>
            </a:r>
            <a:r>
              <a:rPr lang="fr-FR" dirty="0" err="1"/>
              <a:t>developement</a:t>
            </a:r>
            <a:r>
              <a:rPr lang="fr-FR" dirty="0"/>
              <a:t>?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the web </a:t>
            </a:r>
            <a:r>
              <a:rPr lang="fr-FR" dirty="0" err="1"/>
              <a:t>works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251440" cy="3597470"/>
          </a:xfrm>
        </p:spPr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rtl="0"/>
            <a:r>
              <a:rPr lang="fr-FR" sz="2800" dirty="0"/>
              <a:t>The web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known</a:t>
            </a:r>
            <a:r>
              <a:rPr lang="fr-FR" sz="2800" dirty="0"/>
              <a:t> as a </a:t>
            </a:r>
            <a:r>
              <a:rPr lang="fr-FR" sz="2800" b="1" dirty="0" err="1"/>
              <a:t>client-server</a:t>
            </a:r>
            <a:r>
              <a:rPr lang="fr-FR" sz="2800" dirty="0"/>
              <a:t> system.</a:t>
            </a:r>
          </a:p>
          <a:p>
            <a:pPr rtl="0"/>
            <a:endParaRPr lang="fr-FR" sz="2800" dirty="0"/>
          </a:p>
          <a:p>
            <a:pPr rtl="0"/>
            <a:r>
              <a:rPr lang="fr-FR" sz="2800" dirty="0"/>
              <a:t> How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works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a description of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happens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use a </a:t>
            </a:r>
            <a:r>
              <a:rPr lang="fr-FR" sz="2800" b="1" dirty="0"/>
              <a:t>browser</a:t>
            </a:r>
            <a:r>
              <a:rPr lang="fr-FR" sz="2800" dirty="0"/>
              <a:t> to </a:t>
            </a:r>
            <a:r>
              <a:rPr lang="fr-FR" sz="2800" dirty="0" err="1"/>
              <a:t>navigate</a:t>
            </a:r>
            <a:r>
              <a:rPr lang="fr-FR" sz="2800" dirty="0"/>
              <a:t> to a </a:t>
            </a:r>
            <a:r>
              <a:rPr lang="fr-FR" sz="2800" b="1" dirty="0" err="1"/>
              <a:t>webpage</a:t>
            </a:r>
            <a:r>
              <a:rPr lang="fr-FR" sz="2800" b="1" dirty="0"/>
              <a:t>.</a:t>
            </a:r>
          </a:p>
          <a:p>
            <a:pPr rtl="0"/>
            <a:endParaRPr lang="fr-FR" sz="2800" b="1" dirty="0"/>
          </a:p>
          <a:p>
            <a:r>
              <a:rPr lang="fr-FR" sz="2800" dirty="0"/>
              <a:t>A </a:t>
            </a:r>
            <a:r>
              <a:rPr lang="fr-FR" sz="2800" dirty="0" err="1"/>
              <a:t>webpage</a:t>
            </a:r>
            <a:r>
              <a:rPr lang="fr-FR" sz="2800" dirty="0"/>
              <a:t> </a:t>
            </a:r>
            <a:r>
              <a:rPr lang="fr-FR" sz="2800" dirty="0" err="1"/>
              <a:t>sends</a:t>
            </a:r>
            <a:r>
              <a:rPr lang="fr-FR" sz="2800" dirty="0"/>
              <a:t> a </a:t>
            </a:r>
            <a:r>
              <a:rPr lang="fr-FR" sz="2800" b="1" dirty="0" err="1"/>
              <a:t>user’s</a:t>
            </a:r>
            <a:r>
              <a:rPr lang="fr-FR" sz="2800" b="1" dirty="0"/>
              <a:t> </a:t>
            </a:r>
            <a:r>
              <a:rPr lang="fr-FR" sz="2800" b="1" dirty="0" err="1"/>
              <a:t>request</a:t>
            </a:r>
            <a:r>
              <a:rPr lang="fr-FR" sz="2800" b="1" dirty="0"/>
              <a:t> </a:t>
            </a:r>
            <a:r>
              <a:rPr lang="fr-FR" sz="2800" dirty="0"/>
              <a:t>to a </a:t>
            </a:r>
            <a:r>
              <a:rPr lang="fr-FR" sz="2800" b="1" dirty="0" err="1"/>
              <a:t>webserver</a:t>
            </a:r>
            <a:r>
              <a:rPr lang="fr-FR" sz="2800" dirty="0"/>
              <a:t> via </a:t>
            </a:r>
            <a:r>
              <a:rPr lang="fr-FR" sz="2800" dirty="0" err="1"/>
              <a:t>their</a:t>
            </a:r>
            <a:r>
              <a:rPr lang="fr-FR" sz="2800" dirty="0"/>
              <a:t> </a:t>
            </a:r>
            <a:r>
              <a:rPr lang="fr-FR" sz="2800" b="1" dirty="0"/>
              <a:t>browser</a:t>
            </a:r>
            <a:r>
              <a:rPr lang="fr-FR" sz="2800" dirty="0"/>
              <a:t> and the server </a:t>
            </a:r>
            <a:r>
              <a:rPr lang="fr-FR" sz="2800" dirty="0" err="1"/>
              <a:t>responds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an </a:t>
            </a:r>
            <a:r>
              <a:rPr lang="fr-FR" sz="2800" b="1" dirty="0"/>
              <a:t>HTML file </a:t>
            </a:r>
            <a:r>
              <a:rPr lang="fr-FR" sz="2800" dirty="0"/>
              <a:t>and </a:t>
            </a:r>
            <a:r>
              <a:rPr lang="fr-FR" sz="2800" dirty="0" err="1"/>
              <a:t>various</a:t>
            </a:r>
            <a:r>
              <a:rPr lang="fr-FR" sz="2800" dirty="0"/>
              <a:t> ressources.</a:t>
            </a:r>
          </a:p>
          <a:p>
            <a:pPr lvl="1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3499667"/>
            <a:ext cx="5278755" cy="254281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What</a:t>
            </a:r>
            <a:r>
              <a:rPr lang="fr-FR" dirty="0"/>
              <a:t>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developer</a:t>
            </a:r>
            <a:r>
              <a:rPr lang="fr-FR" dirty="0"/>
              <a:t>?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dirty="0"/>
              <a:t>Web </a:t>
            </a:r>
            <a:r>
              <a:rPr lang="fr-FR" dirty="0" err="1"/>
              <a:t>developement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process of </a:t>
            </a:r>
            <a:r>
              <a:rPr lang="fr-FR" dirty="0" err="1"/>
              <a:t>buiding</a:t>
            </a:r>
            <a:r>
              <a:rPr lang="fr-FR" dirty="0"/>
              <a:t> </a:t>
            </a:r>
            <a:r>
              <a:rPr lang="fr-FR" dirty="0" err="1"/>
              <a:t>websites</a:t>
            </a:r>
            <a:r>
              <a:rPr lang="fr-FR" dirty="0"/>
              <a:t> and </a:t>
            </a:r>
            <a:r>
              <a:rPr lang="fr-FR" dirty="0" err="1"/>
              <a:t>it</a:t>
            </a:r>
            <a:r>
              <a:rPr lang="fr-FR" dirty="0"/>
              <a:t> has 3layers:</a:t>
            </a:r>
          </a:p>
          <a:p>
            <a:pPr rtl="0"/>
            <a:r>
              <a:rPr lang="fr-FR" dirty="0"/>
              <a:t>Client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coding</a:t>
            </a:r>
            <a:r>
              <a:rPr lang="fr-FR" dirty="0"/>
              <a:t> (front end)</a:t>
            </a:r>
          </a:p>
          <a:p>
            <a:pPr rtl="0"/>
            <a:r>
              <a:rPr lang="fr-FR" dirty="0"/>
              <a:t>Server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coding</a:t>
            </a:r>
            <a:r>
              <a:rPr lang="fr-FR" dirty="0"/>
              <a:t> (back end)</a:t>
            </a:r>
          </a:p>
          <a:p>
            <a:pPr rtl="0"/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technology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Web </a:t>
            </a:r>
            <a:r>
              <a:rPr lang="fr-FR" dirty="0" err="1"/>
              <a:t>developers</a:t>
            </a:r>
            <a:r>
              <a:rPr lang="fr-FR" dirty="0"/>
              <a:t> </a:t>
            </a:r>
            <a:r>
              <a:rPr lang="fr-FR" dirty="0" err="1"/>
              <a:t>canva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user’s</a:t>
            </a:r>
            <a:r>
              <a:rPr lang="fr-FR" dirty="0"/>
              <a:t> browser </a:t>
            </a:r>
            <a:r>
              <a:rPr lang="fr-FR" dirty="0" err="1"/>
              <a:t>experience</a:t>
            </a:r>
            <a:r>
              <a:rPr lang="fr-FR" dirty="0"/>
              <a:t> and 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master:</a:t>
            </a:r>
          </a:p>
          <a:p>
            <a:pPr lvl="1" rtl="0"/>
            <a:r>
              <a:rPr lang="fr-FR" dirty="0"/>
              <a:t>HTML to </a:t>
            </a:r>
            <a:r>
              <a:rPr lang="fr-FR" dirty="0" err="1"/>
              <a:t>define</a:t>
            </a:r>
            <a:r>
              <a:rPr lang="fr-FR" dirty="0"/>
              <a:t> the content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displayed</a:t>
            </a:r>
            <a:endParaRPr lang="fr-FR" dirty="0"/>
          </a:p>
          <a:p>
            <a:pPr lvl="1" rtl="0"/>
            <a:r>
              <a:rPr lang="fr-FR" dirty="0"/>
              <a:t>CSS to </a:t>
            </a:r>
            <a:r>
              <a:rPr lang="fr-FR" dirty="0" err="1"/>
              <a:t>instruct</a:t>
            </a:r>
            <a:r>
              <a:rPr lang="fr-FR" dirty="0"/>
              <a:t> a browser how to display </a:t>
            </a:r>
            <a:r>
              <a:rPr lang="fr-FR" dirty="0" err="1"/>
              <a:t>that</a:t>
            </a:r>
            <a:r>
              <a:rPr lang="fr-FR" dirty="0"/>
              <a:t> content</a:t>
            </a:r>
          </a:p>
          <a:p>
            <a:pPr lvl="1" rtl="0"/>
            <a:r>
              <a:rPr lang="fr-FR" dirty="0"/>
              <a:t>Javascript to </a:t>
            </a:r>
            <a:r>
              <a:rPr lang="fr-FR" dirty="0" err="1"/>
              <a:t>make</a:t>
            </a:r>
            <a:r>
              <a:rPr lang="fr-FR" dirty="0"/>
              <a:t> the content interactive</a:t>
            </a:r>
          </a:p>
          <a:p>
            <a:pPr marL="0" lvl="1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FC833-F801-E6DD-A2A3-DD6FB0995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72DB2-0305-EF48-78C2-4D93D70D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 web </a:t>
            </a:r>
            <a:r>
              <a:rPr lang="fr-FR" dirty="0" err="1"/>
              <a:t>development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45E43-DB16-07B9-2653-6D5098F5F3F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251440" cy="3597470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2800" dirty="0"/>
              <a:t>.The </a:t>
            </a:r>
            <a:r>
              <a:rPr lang="fr-FR" sz="2800" dirty="0" err="1"/>
              <a:t>choice</a:t>
            </a:r>
            <a:r>
              <a:rPr lang="fr-FR" sz="2800" dirty="0"/>
              <a:t> for me in </a:t>
            </a:r>
            <a:r>
              <a:rPr lang="fr-FR" sz="2800" dirty="0" err="1"/>
              <a:t>learning</a:t>
            </a:r>
            <a:r>
              <a:rPr lang="fr-FR" sz="2800" dirty="0"/>
              <a:t> web </a:t>
            </a:r>
            <a:r>
              <a:rPr lang="fr-FR" sz="2800" dirty="0" err="1"/>
              <a:t>developement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: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sz="2800" dirty="0"/>
              <a:t> about </a:t>
            </a:r>
            <a:r>
              <a:rPr lang="fr-FR" sz="2800" dirty="0" err="1"/>
              <a:t>personal</a:t>
            </a:r>
            <a:r>
              <a:rPr lang="fr-FR" sz="2800" dirty="0"/>
              <a:t> </a:t>
            </a:r>
            <a:r>
              <a:rPr lang="fr-FR" sz="2800" dirty="0" err="1"/>
              <a:t>interests</a:t>
            </a:r>
            <a:r>
              <a:rPr lang="fr-FR" sz="2800" dirty="0"/>
              <a:t>, </a:t>
            </a:r>
            <a:r>
              <a:rPr lang="fr-FR" sz="2800" dirty="0" err="1"/>
              <a:t>carreer</a:t>
            </a:r>
            <a:r>
              <a:rPr lang="fr-FR" sz="2800" dirty="0"/>
              <a:t> </a:t>
            </a:r>
            <a:r>
              <a:rPr lang="fr-FR" sz="2800" dirty="0" err="1"/>
              <a:t>opportunities</a:t>
            </a:r>
            <a:r>
              <a:rPr lang="fr-FR" sz="2800" dirty="0"/>
              <a:t>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sz="2800" dirty="0"/>
              <a:t> the </a:t>
            </a:r>
            <a:r>
              <a:rPr lang="fr-FR" sz="2800" dirty="0" err="1"/>
              <a:t>fact</a:t>
            </a:r>
            <a:r>
              <a:rPr lang="fr-FR" sz="2800" dirty="0"/>
              <a:t> of </a:t>
            </a:r>
            <a:r>
              <a:rPr lang="fr-FR" sz="2800" dirty="0" err="1"/>
              <a:t>being</a:t>
            </a:r>
            <a:r>
              <a:rPr lang="fr-FR" sz="2800" dirty="0"/>
              <a:t> a </a:t>
            </a:r>
            <a:r>
              <a:rPr lang="fr-FR" sz="2800" dirty="0" err="1"/>
              <a:t>field</a:t>
            </a:r>
            <a:r>
              <a:rPr lang="fr-FR" sz="2800" dirty="0"/>
              <a:t> of high </a:t>
            </a:r>
            <a:r>
              <a:rPr lang="fr-FR" sz="2800" dirty="0" err="1"/>
              <a:t>demand</a:t>
            </a:r>
            <a:endParaRPr lang="fr-FR" sz="2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sz="2800" dirty="0"/>
              <a:t>The </a:t>
            </a:r>
            <a:r>
              <a:rPr lang="fr-FR" sz="2800" dirty="0" err="1"/>
              <a:t>ability</a:t>
            </a:r>
            <a:r>
              <a:rPr lang="fr-FR" sz="2800" dirty="0"/>
              <a:t> to </a:t>
            </a:r>
            <a:r>
              <a:rPr lang="fr-FR" sz="2800" dirty="0" err="1"/>
              <a:t>work</a:t>
            </a:r>
            <a:r>
              <a:rPr lang="fr-FR" sz="2800" dirty="0"/>
              <a:t> </a:t>
            </a:r>
            <a:r>
              <a:rPr lang="fr-FR" sz="2800" dirty="0" err="1"/>
              <a:t>remotely</a:t>
            </a:r>
            <a:r>
              <a:rPr lang="fr-FR" sz="2800" dirty="0"/>
              <a:t> or freelance</a:t>
            </a:r>
          </a:p>
          <a:p>
            <a:pPr lvl="1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26252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{4E55B0B4-0988-4E4B-9C1A-8388826AA32B}tf78853419_win32</Template>
  <TotalTime>33</TotalTime>
  <Words>211</Words>
  <Application>Microsoft Office PowerPoint</Application>
  <PresentationFormat>Grand écran</PresentationFormat>
  <Paragraphs>30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Personnalisé</vt:lpstr>
      <vt:lpstr>WEB FUNDAMENTALS</vt:lpstr>
      <vt:lpstr>summary</vt:lpstr>
      <vt:lpstr>How does the web works?</vt:lpstr>
      <vt:lpstr>What do you need to be a developer?</vt:lpstr>
      <vt:lpstr>Why did you choose to learn web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Marieme SALL</dc:creator>
  <cp:lastModifiedBy>Marieme SALL</cp:lastModifiedBy>
  <cp:revision>1</cp:revision>
  <dcterms:created xsi:type="dcterms:W3CDTF">2025-08-11T10:01:48Z</dcterms:created>
  <dcterms:modified xsi:type="dcterms:W3CDTF">2025-08-11T10:35:48Z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