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676" r:id="rId3"/>
  </p:sldMasterIdLst>
  <p:notesMasterIdLst>
    <p:notesMasterId r:id="rId5"/>
  </p:notesMasterIdLst>
  <p:handoutMasterIdLst>
    <p:handoutMasterId r:id="rId6"/>
  </p:handoutMasterIdLst>
  <p:sldIdLst>
    <p:sldId id="258" r:id="rId4"/>
  </p:sldIdLst>
  <p:sldSz cx="21388388" cy="30275213"/>
  <p:notesSz cx="6858000" cy="9144000"/>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94" autoAdjust="0"/>
  </p:normalViewPr>
  <p:slideViewPr>
    <p:cSldViewPr snapToGrid="0" snapToObjects="1" showGuides="1">
      <p:cViewPr>
        <p:scale>
          <a:sx n="30" d="100"/>
          <a:sy n="30" d="100"/>
        </p:scale>
        <p:origin x="1834" y="5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9/13/2021</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672" userDrawn="1">
          <p15:clr>
            <a:srgbClr val="FBAE40"/>
          </p15:clr>
        </p15:guide>
        <p15:guide id="2" pos="233" userDrawn="1">
          <p15:clr>
            <a:srgbClr val="FBAE40"/>
          </p15:clr>
        </p15:guide>
        <p15:guide id="3" orient="horz" pos="18488" userDrawn="1">
          <p15:clr>
            <a:srgbClr val="FBAE40"/>
          </p15:clr>
        </p15:guide>
        <p15:guide id="4" pos="6617" userDrawn="1">
          <p15:clr>
            <a:srgbClr val="FBAE40"/>
          </p15:clr>
        </p15:guide>
        <p15:guide id="5" pos="6833" userDrawn="1">
          <p15:clr>
            <a:srgbClr val="FBAE40"/>
          </p15:clr>
        </p15:guide>
        <p15:guide id="6" pos="1324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10189"/>
            <a:ext cx="21388388" cy="30285402"/>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2026659" y="6610560"/>
            <a:ext cx="6344915" cy="6391434"/>
          </a:xfrm>
        </p:spPr>
        <p:txBody>
          <a:bodyPr anchor="b"/>
          <a:lstStyle>
            <a:lvl1pPr algn="l">
              <a:defRPr sz="5614" b="0"/>
            </a:lvl1pPr>
          </a:lstStyle>
          <a:p>
            <a:r>
              <a:rPr lang="en-US"/>
              <a:t>Click to edit Master title style</a:t>
            </a:r>
            <a:endParaRPr lang="en-US" dirty="0"/>
          </a:p>
        </p:txBody>
      </p:sp>
      <p:sp>
        <p:nvSpPr>
          <p:cNvPr id="3" name="Content Placeholder 2"/>
          <p:cNvSpPr>
            <a:spLocks noGrp="1"/>
          </p:cNvSpPr>
          <p:nvPr>
            <p:ph idx="1"/>
          </p:nvPr>
        </p:nvSpPr>
        <p:spPr>
          <a:xfrm>
            <a:off x="10687006" y="6413865"/>
            <a:ext cx="8497463" cy="2018347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26660" y="13627132"/>
            <a:ext cx="6344918" cy="12914480"/>
          </a:xfrm>
        </p:spPr>
        <p:txBody>
          <a:bodyPr/>
          <a:lstStyle>
            <a:lvl1pPr marL="0" indent="0">
              <a:buNone/>
              <a:defRPr sz="3275">
                <a:solidFill>
                  <a:schemeClr val="accent1"/>
                </a:solidFill>
              </a:defRPr>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smtClean="0"/>
              <a:t>9/13/2021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80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10189"/>
            <a:ext cx="21388388" cy="30285402"/>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2026663" y="6013502"/>
            <a:ext cx="6986983" cy="6952121"/>
          </a:xfrm>
        </p:spPr>
        <p:txBody>
          <a:bodyPr anchor="b">
            <a:normAutofit/>
          </a:bodyPr>
          <a:lstStyle>
            <a:lvl1pPr algn="l">
              <a:defRPr sz="561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47180" y="5830782"/>
            <a:ext cx="6528562" cy="1861364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3"/>
            </a:lvl1pPr>
            <a:lvl2pPr marL="1069437" indent="0">
              <a:buNone/>
              <a:defRPr sz="3743"/>
            </a:lvl2pPr>
            <a:lvl3pPr marL="2138873" indent="0">
              <a:buNone/>
              <a:defRPr sz="3743"/>
            </a:lvl3pPr>
            <a:lvl4pPr marL="3208310" indent="0">
              <a:buNone/>
              <a:defRPr sz="3743"/>
            </a:lvl4pPr>
            <a:lvl5pPr marL="4277746" indent="0">
              <a:buNone/>
              <a:defRPr sz="3743"/>
            </a:lvl5pPr>
            <a:lvl6pPr marL="5347183" indent="0">
              <a:buNone/>
              <a:defRPr sz="3743"/>
            </a:lvl6pPr>
            <a:lvl7pPr marL="6416619" indent="0">
              <a:buNone/>
              <a:defRPr sz="3743"/>
            </a:lvl7pPr>
            <a:lvl8pPr marL="7486056" indent="0">
              <a:buNone/>
              <a:defRPr sz="3743"/>
            </a:lvl8pPr>
            <a:lvl9pPr marL="8555492" indent="0">
              <a:buNone/>
              <a:defRPr sz="3743"/>
            </a:lvl9pPr>
          </a:lstStyle>
          <a:p>
            <a:r>
              <a:rPr lang="en-US"/>
              <a:t>Click icon to add picture</a:t>
            </a:r>
            <a:endParaRPr lang="en-US" dirty="0"/>
          </a:p>
        </p:txBody>
      </p:sp>
      <p:sp>
        <p:nvSpPr>
          <p:cNvPr id="4" name="Text Placeholder 3"/>
          <p:cNvSpPr>
            <a:spLocks noGrp="1"/>
          </p:cNvSpPr>
          <p:nvPr>
            <p:ph type="body" sz="half" idx="2"/>
          </p:nvPr>
        </p:nvSpPr>
        <p:spPr>
          <a:xfrm>
            <a:off x="1991925" y="13634717"/>
            <a:ext cx="7021721" cy="10809712"/>
          </a:xfrm>
        </p:spPr>
        <p:txBody>
          <a:bodyPr>
            <a:normAutofit/>
          </a:bodyPr>
          <a:lstStyle>
            <a:lvl1pPr marL="0" indent="0">
              <a:buNone/>
              <a:defRPr sz="3275">
                <a:solidFill>
                  <a:schemeClr val="accent1"/>
                </a:solidFill>
              </a:defRPr>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9/13/2021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900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10189"/>
            <a:ext cx="21388388" cy="30285402"/>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2026665" y="21902748"/>
            <a:ext cx="15021464" cy="2501912"/>
          </a:xfrm>
        </p:spPr>
        <p:txBody>
          <a:bodyPr anchor="b">
            <a:normAutofit/>
          </a:bodyPr>
          <a:lstStyle>
            <a:lvl1pPr algn="l">
              <a:defRPr sz="561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26660" y="3027521"/>
            <a:ext cx="15021469" cy="151376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3"/>
            </a:lvl1pPr>
            <a:lvl2pPr marL="1069437" indent="0">
              <a:buNone/>
              <a:defRPr sz="3743"/>
            </a:lvl2pPr>
            <a:lvl3pPr marL="2138873" indent="0">
              <a:buNone/>
              <a:defRPr sz="3743"/>
            </a:lvl3pPr>
            <a:lvl4pPr marL="3208310" indent="0">
              <a:buNone/>
              <a:defRPr sz="3743"/>
            </a:lvl4pPr>
            <a:lvl5pPr marL="4277746" indent="0">
              <a:buNone/>
              <a:defRPr sz="3743"/>
            </a:lvl5pPr>
            <a:lvl6pPr marL="5347183" indent="0">
              <a:buNone/>
              <a:defRPr sz="3743"/>
            </a:lvl6pPr>
            <a:lvl7pPr marL="6416619" indent="0">
              <a:buNone/>
              <a:defRPr sz="3743"/>
            </a:lvl7pPr>
            <a:lvl8pPr marL="7486056" indent="0">
              <a:buNone/>
              <a:defRPr sz="3743"/>
            </a:lvl8pPr>
            <a:lvl9pPr marL="8555492" indent="0">
              <a:buNone/>
              <a:defRPr sz="3743"/>
            </a:lvl9pPr>
          </a:lstStyle>
          <a:p>
            <a:r>
              <a:rPr lang="en-US"/>
              <a:t>Click icon to add picture</a:t>
            </a:r>
            <a:endParaRPr lang="en-US" dirty="0"/>
          </a:p>
        </p:txBody>
      </p:sp>
      <p:sp>
        <p:nvSpPr>
          <p:cNvPr id="4" name="Text Placeholder 3"/>
          <p:cNvSpPr>
            <a:spLocks noGrp="1"/>
          </p:cNvSpPr>
          <p:nvPr>
            <p:ph type="body" sz="half" idx="2"/>
          </p:nvPr>
        </p:nvSpPr>
        <p:spPr>
          <a:xfrm>
            <a:off x="2026665" y="24404660"/>
            <a:ext cx="15021467" cy="2179533"/>
          </a:xfrm>
        </p:spPr>
        <p:txBody>
          <a:bodyPr>
            <a:normAutofit/>
          </a:bodyPr>
          <a:lstStyle>
            <a:lvl1pPr marL="0" indent="0">
              <a:buNone/>
              <a:defRPr sz="2807">
                <a:solidFill>
                  <a:schemeClr val="accent1"/>
                </a:solidFill>
              </a:defRPr>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smtClean="0"/>
              <a:t>9/13/2021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327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10189"/>
            <a:ext cx="21388388" cy="30285402"/>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Rectangle 13"/>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2026660" y="4092762"/>
            <a:ext cx="15021469" cy="7297823"/>
          </a:xfrm>
        </p:spPr>
        <p:txBody>
          <a:bodyPr anchor="ctr"/>
          <a:lstStyle>
            <a:lvl1pPr>
              <a:defRPr sz="8421"/>
            </a:lvl1pPr>
          </a:lstStyle>
          <a:p>
            <a:r>
              <a:rPr lang="en-US"/>
              <a:t>Click to edit Master title style</a:t>
            </a:r>
            <a:endParaRPr lang="en-US" dirty="0"/>
          </a:p>
        </p:txBody>
      </p:sp>
      <p:sp>
        <p:nvSpPr>
          <p:cNvPr id="13" name="Text Placeholder 3"/>
          <p:cNvSpPr>
            <a:spLocks noGrp="1"/>
          </p:cNvSpPr>
          <p:nvPr>
            <p:ph type="body" sz="half" idx="2"/>
          </p:nvPr>
        </p:nvSpPr>
        <p:spPr>
          <a:xfrm>
            <a:off x="2026661" y="15490802"/>
            <a:ext cx="15021467" cy="11106531"/>
          </a:xfrm>
        </p:spPr>
        <p:txBody>
          <a:bodyPr anchor="ctr">
            <a:normAutofit/>
          </a:bodyPr>
          <a:lstStyle>
            <a:lvl1pPr marL="0" indent="0">
              <a:buNone/>
              <a:defRPr sz="4210"/>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smtClean="0"/>
              <a:t>9/13/2021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8" name="Rectangle 17"/>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1755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10189"/>
            <a:ext cx="21388388" cy="30285402"/>
            <a:chOff x="0" y="-2308"/>
            <a:chExt cx="9144000" cy="6860308"/>
          </a:xfrm>
        </p:grpSpPr>
        <p:sp>
          <p:nvSpPr>
            <p:cNvPr id="13" name="Rectangle 12"/>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35"/>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1"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0" name="TextBox 9"/>
          <p:cNvSpPr txBox="1"/>
          <p:nvPr/>
        </p:nvSpPr>
        <p:spPr>
          <a:xfrm>
            <a:off x="1508044" y="2888299"/>
            <a:ext cx="1407159" cy="2972032"/>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18713" dirty="0"/>
              <a:t>“</a:t>
            </a:r>
          </a:p>
        </p:txBody>
      </p:sp>
      <p:sp>
        <p:nvSpPr>
          <p:cNvPr id="11" name="TextBox 10"/>
          <p:cNvSpPr txBox="1"/>
          <p:nvPr/>
        </p:nvSpPr>
        <p:spPr>
          <a:xfrm>
            <a:off x="16905468" y="12804671"/>
            <a:ext cx="1260692" cy="2972032"/>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18713" dirty="0"/>
              <a:t>”</a:t>
            </a:r>
          </a:p>
        </p:txBody>
      </p:sp>
      <p:sp>
        <p:nvSpPr>
          <p:cNvPr id="2" name="Title 1"/>
          <p:cNvSpPr>
            <a:spLocks noGrp="1"/>
          </p:cNvSpPr>
          <p:nvPr>
            <p:ph type="title"/>
          </p:nvPr>
        </p:nvSpPr>
        <p:spPr>
          <a:xfrm>
            <a:off x="2638602" y="4036700"/>
            <a:ext cx="14409526" cy="12779680"/>
          </a:xfrm>
        </p:spPr>
        <p:txBody>
          <a:bodyPr/>
          <a:lstStyle>
            <a:lvl1pPr>
              <a:defRPr sz="8421"/>
            </a:lvl1pPr>
          </a:lstStyle>
          <a:p>
            <a:r>
              <a:rPr lang="en-US"/>
              <a:t>Click to edit Master title style</a:t>
            </a:r>
            <a:endParaRPr lang="en-US" dirty="0"/>
          </a:p>
        </p:txBody>
      </p:sp>
      <p:sp>
        <p:nvSpPr>
          <p:cNvPr id="17" name="Text Placeholder 3"/>
          <p:cNvSpPr>
            <a:spLocks noGrp="1"/>
          </p:cNvSpPr>
          <p:nvPr>
            <p:ph type="body" sz="half" idx="13"/>
          </p:nvPr>
        </p:nvSpPr>
        <p:spPr>
          <a:xfrm>
            <a:off x="3244933" y="16839311"/>
            <a:ext cx="13206679" cy="1470555"/>
          </a:xfrm>
        </p:spPr>
        <p:txBody>
          <a:bodyPr>
            <a:normAutofit/>
          </a:bodyPr>
          <a:lstStyle>
            <a:lvl1pPr marL="0" indent="0">
              <a:buNone/>
              <a:defRPr lang="en-US" sz="3275" b="0" i="0" kern="1200" cap="small" dirty="0">
                <a:solidFill>
                  <a:schemeClr val="accent1"/>
                </a:solidFill>
                <a:ea typeface="+mn-ea"/>
              </a:defRPr>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16" name="Text Placeholder 3"/>
          <p:cNvSpPr>
            <a:spLocks noGrp="1"/>
          </p:cNvSpPr>
          <p:nvPr>
            <p:ph type="body" sz="half" idx="2"/>
          </p:nvPr>
        </p:nvSpPr>
        <p:spPr>
          <a:xfrm>
            <a:off x="2026659" y="22076517"/>
            <a:ext cx="15021471" cy="4520820"/>
          </a:xfrm>
        </p:spPr>
        <p:txBody>
          <a:bodyPr anchor="ctr">
            <a:normAutofit/>
          </a:bodyPr>
          <a:lstStyle>
            <a:lvl1pPr marL="0" indent="0">
              <a:buNone/>
              <a:defRPr sz="4210"/>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2105"/>
            </a:lvl1pPr>
          </a:lstStyle>
          <a:p>
            <a:fld id="{171C7781-F104-4BD5-BC26-3DB2DD695986}" type="datetimeFigureOut">
              <a:rPr lang="en-US" smtClean="0"/>
              <a:t>9/13/2021</a:t>
            </a:fld>
            <a:endParaRPr lang="en-US" dirty="0"/>
          </a:p>
        </p:txBody>
      </p:sp>
      <p:sp>
        <p:nvSpPr>
          <p:cNvPr id="5" name="Footer Placeholder 4"/>
          <p:cNvSpPr>
            <a:spLocks noGrp="1"/>
          </p:cNvSpPr>
          <p:nvPr>
            <p:ph type="ftr" sz="quarter" idx="11"/>
          </p:nvPr>
        </p:nvSpPr>
        <p:spPr/>
        <p:txBody>
          <a:bodyPr/>
          <a:lstStyle>
            <a:lvl1pPr>
              <a:defRPr sz="2105"/>
            </a:lvl1pPr>
          </a:lstStyle>
          <a:p>
            <a:r>
              <a:rPr lang="en-US"/>
              <a:t>
              </a:t>
            </a:r>
            <a:endParaRPr lang="en-US" dirty="0"/>
          </a:p>
        </p:txBody>
      </p:sp>
      <p:sp>
        <p:nvSpPr>
          <p:cNvPr id="43" name="Rectangle 42"/>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131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 name="Group 6"/>
          <p:cNvGrpSpPr/>
          <p:nvPr/>
        </p:nvGrpSpPr>
        <p:grpSpPr>
          <a:xfrm>
            <a:off x="0" y="-10189"/>
            <a:ext cx="21388388" cy="30285402"/>
            <a:chOff x="0" y="-2308"/>
            <a:chExt cx="9144000" cy="6860308"/>
          </a:xfrm>
        </p:grpSpPr>
        <p:sp>
          <p:nvSpPr>
            <p:cNvPr id="10" name="Rectangle 9"/>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11"/>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2026660" y="9082562"/>
            <a:ext cx="15021469" cy="9250764"/>
          </a:xfrm>
        </p:spPr>
        <p:txBody>
          <a:bodyPr anchor="b"/>
          <a:lstStyle>
            <a:lvl1pPr algn="l">
              <a:defRPr sz="9356" b="0" cap="none"/>
            </a:lvl1pPr>
          </a:lstStyle>
          <a:p>
            <a:r>
              <a:rPr lang="en-US"/>
              <a:t>Click to edit Master title style</a:t>
            </a:r>
            <a:endParaRPr lang="en-US" dirty="0"/>
          </a:p>
        </p:txBody>
      </p:sp>
      <p:sp>
        <p:nvSpPr>
          <p:cNvPr id="3" name="Text Placeholder 2"/>
          <p:cNvSpPr>
            <a:spLocks noGrp="1"/>
          </p:cNvSpPr>
          <p:nvPr>
            <p:ph type="body" idx="1"/>
          </p:nvPr>
        </p:nvSpPr>
        <p:spPr>
          <a:xfrm>
            <a:off x="2026660" y="22776597"/>
            <a:ext cx="15021469" cy="3798308"/>
          </a:xfrm>
        </p:spPr>
        <p:txBody>
          <a:bodyPr anchor="t"/>
          <a:lstStyle>
            <a:lvl1pPr marL="0" indent="0" algn="l">
              <a:buNone/>
              <a:defRPr sz="4678" cap="none">
                <a:solidFill>
                  <a:schemeClr val="accent1"/>
                </a:solidFill>
              </a:defRPr>
            </a:lvl1pPr>
            <a:lvl2pPr marL="1069437" indent="0">
              <a:buNone/>
              <a:defRPr sz="4210">
                <a:solidFill>
                  <a:schemeClr val="tx1">
                    <a:tint val="75000"/>
                  </a:schemeClr>
                </a:solidFill>
              </a:defRPr>
            </a:lvl2pPr>
            <a:lvl3pPr marL="2138873" indent="0">
              <a:buNone/>
              <a:defRPr sz="3743">
                <a:solidFill>
                  <a:schemeClr val="tx1">
                    <a:tint val="75000"/>
                  </a:schemeClr>
                </a:solidFill>
              </a:defRPr>
            </a:lvl3pPr>
            <a:lvl4pPr marL="3208310" indent="0">
              <a:buNone/>
              <a:defRPr sz="3275">
                <a:solidFill>
                  <a:schemeClr val="tx1">
                    <a:tint val="75000"/>
                  </a:schemeClr>
                </a:solidFill>
              </a:defRPr>
            </a:lvl4pPr>
            <a:lvl5pPr marL="4277746" indent="0">
              <a:buNone/>
              <a:defRPr sz="3275">
                <a:solidFill>
                  <a:schemeClr val="tx1">
                    <a:tint val="75000"/>
                  </a:schemeClr>
                </a:solidFill>
              </a:defRPr>
            </a:lvl5pPr>
            <a:lvl6pPr marL="5347183" indent="0">
              <a:buNone/>
              <a:defRPr sz="3275">
                <a:solidFill>
                  <a:schemeClr val="tx1">
                    <a:tint val="75000"/>
                  </a:schemeClr>
                </a:solidFill>
              </a:defRPr>
            </a:lvl6pPr>
            <a:lvl7pPr marL="6416619" indent="0">
              <a:buNone/>
              <a:defRPr sz="3275">
                <a:solidFill>
                  <a:schemeClr val="tx1">
                    <a:tint val="75000"/>
                  </a:schemeClr>
                </a:solidFill>
              </a:defRPr>
            </a:lvl7pPr>
            <a:lvl8pPr marL="7486056" indent="0">
              <a:buNone/>
              <a:defRPr sz="3275">
                <a:solidFill>
                  <a:schemeClr val="tx1">
                    <a:tint val="75000"/>
                  </a:schemeClr>
                </a:solidFill>
              </a:defRPr>
            </a:lvl8pPr>
            <a:lvl9pPr marL="8555492" indent="0">
              <a:buNone/>
              <a:defRPr sz="32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smtClean="0"/>
              <a:t>9/13/2021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3123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2032374" y="4092765"/>
            <a:ext cx="15025184" cy="3133754"/>
          </a:xfrm>
        </p:spPr>
        <p:txBody>
          <a:bodyPr/>
          <a:lstStyle>
            <a:lvl1pPr>
              <a:defRPr sz="7485"/>
            </a:lvl1pPr>
          </a:lstStyle>
          <a:p>
            <a:r>
              <a:rPr lang="en-US"/>
              <a:t>Click to edit Master title style</a:t>
            </a:r>
            <a:endParaRPr lang="en-US" dirty="0"/>
          </a:p>
        </p:txBody>
      </p:sp>
      <p:sp>
        <p:nvSpPr>
          <p:cNvPr id="3" name="Text Placeholder 2"/>
          <p:cNvSpPr>
            <a:spLocks noGrp="1"/>
          </p:cNvSpPr>
          <p:nvPr>
            <p:ph type="body" idx="1"/>
          </p:nvPr>
        </p:nvSpPr>
        <p:spPr>
          <a:xfrm>
            <a:off x="2032374" y="10988777"/>
            <a:ext cx="5405545" cy="2904628"/>
          </a:xfrm>
        </p:spPr>
        <p:txBody>
          <a:bodyPr anchor="b">
            <a:noAutofit/>
          </a:bodyPr>
          <a:lstStyle>
            <a:lvl1pPr marL="0" indent="0">
              <a:buNone/>
              <a:defRPr sz="4678" b="0">
                <a:solidFill>
                  <a:schemeClr val="accent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22" name="Text Placeholder 3"/>
          <p:cNvSpPr>
            <a:spLocks noGrp="1"/>
          </p:cNvSpPr>
          <p:nvPr>
            <p:ph type="body" sz="half" idx="15"/>
          </p:nvPr>
        </p:nvSpPr>
        <p:spPr>
          <a:xfrm>
            <a:off x="2032374" y="13893420"/>
            <a:ext cx="5405545" cy="12703913"/>
          </a:xfrm>
        </p:spPr>
        <p:txBody>
          <a:bodyPr anchor="t">
            <a:normAutofit/>
          </a:bodyPr>
          <a:lstStyle>
            <a:lvl1pPr marL="0" indent="0">
              <a:buNone/>
              <a:defRPr sz="2807"/>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5" name="Text Placeholder 4"/>
          <p:cNvSpPr>
            <a:spLocks noGrp="1"/>
          </p:cNvSpPr>
          <p:nvPr>
            <p:ph type="body" sz="quarter" idx="3"/>
          </p:nvPr>
        </p:nvSpPr>
        <p:spPr>
          <a:xfrm>
            <a:off x="7972627" y="10988785"/>
            <a:ext cx="5442414" cy="2904628"/>
          </a:xfrm>
        </p:spPr>
        <p:txBody>
          <a:bodyPr anchor="b">
            <a:noAutofit/>
          </a:bodyPr>
          <a:lstStyle>
            <a:lvl1pPr marL="0" indent="0">
              <a:buNone/>
              <a:defRPr sz="4678" b="0">
                <a:solidFill>
                  <a:schemeClr val="accent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23" name="Text Placeholder 3"/>
          <p:cNvSpPr>
            <a:spLocks noGrp="1"/>
          </p:cNvSpPr>
          <p:nvPr>
            <p:ph type="body" sz="half" idx="16"/>
          </p:nvPr>
        </p:nvSpPr>
        <p:spPr>
          <a:xfrm>
            <a:off x="7972629" y="13893418"/>
            <a:ext cx="5442414" cy="12750933"/>
          </a:xfrm>
        </p:spPr>
        <p:txBody>
          <a:bodyPr anchor="t">
            <a:normAutofit/>
          </a:bodyPr>
          <a:lstStyle>
            <a:lvl1pPr marL="0" indent="0">
              <a:buNone/>
              <a:defRPr sz="2807"/>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14" name="Text Placeholder 4"/>
          <p:cNvSpPr>
            <a:spLocks noGrp="1"/>
          </p:cNvSpPr>
          <p:nvPr>
            <p:ph type="body" sz="quarter" idx="13"/>
          </p:nvPr>
        </p:nvSpPr>
        <p:spPr>
          <a:xfrm>
            <a:off x="13949748" y="10988783"/>
            <a:ext cx="5411983" cy="2904624"/>
          </a:xfrm>
        </p:spPr>
        <p:txBody>
          <a:bodyPr anchor="b">
            <a:noAutofit/>
          </a:bodyPr>
          <a:lstStyle>
            <a:lvl1pPr marL="0" indent="0">
              <a:buNone/>
              <a:defRPr sz="4678" b="0">
                <a:solidFill>
                  <a:schemeClr val="accent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24" name="Text Placeholder 3"/>
          <p:cNvSpPr>
            <a:spLocks noGrp="1"/>
          </p:cNvSpPr>
          <p:nvPr>
            <p:ph type="body" sz="half" idx="17"/>
          </p:nvPr>
        </p:nvSpPr>
        <p:spPr>
          <a:xfrm>
            <a:off x="13949749" y="13893409"/>
            <a:ext cx="5411980" cy="12750941"/>
          </a:xfrm>
        </p:spPr>
        <p:txBody>
          <a:bodyPr anchor="t">
            <a:normAutofit/>
          </a:bodyPr>
          <a:lstStyle>
            <a:lvl1pPr marL="0" indent="0">
              <a:buNone/>
              <a:defRPr sz="2807"/>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cxnSp>
        <p:nvCxnSpPr>
          <p:cNvPr id="19" name="Straight Connector 18"/>
          <p:cNvCxnSpPr/>
          <p:nvPr/>
        </p:nvCxnSpPr>
        <p:spPr>
          <a:xfrm>
            <a:off x="7706112" y="10988785"/>
            <a:ext cx="0" cy="1565556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682396" y="10988785"/>
            <a:ext cx="0" cy="1565556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smtClean="0"/>
              <a:t>9/13/2021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5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2026659" y="4136345"/>
            <a:ext cx="15025184" cy="3090173"/>
          </a:xfrm>
        </p:spPr>
        <p:txBody>
          <a:bodyPr/>
          <a:lstStyle>
            <a:lvl1pPr>
              <a:defRPr sz="7485"/>
            </a:lvl1pPr>
          </a:lstStyle>
          <a:p>
            <a:r>
              <a:rPr lang="en-US"/>
              <a:t>Click to edit Master title style</a:t>
            </a:r>
            <a:endParaRPr lang="en-US" dirty="0"/>
          </a:p>
        </p:txBody>
      </p:sp>
      <p:sp>
        <p:nvSpPr>
          <p:cNvPr id="3" name="Text Placeholder 2"/>
          <p:cNvSpPr>
            <a:spLocks noGrp="1"/>
          </p:cNvSpPr>
          <p:nvPr>
            <p:ph type="body" idx="1"/>
          </p:nvPr>
        </p:nvSpPr>
        <p:spPr>
          <a:xfrm>
            <a:off x="2026655" y="18490688"/>
            <a:ext cx="5412740" cy="2865113"/>
          </a:xfrm>
        </p:spPr>
        <p:txBody>
          <a:bodyPr anchor="b">
            <a:noAutofit/>
          </a:bodyPr>
          <a:lstStyle>
            <a:lvl1pPr marL="0" indent="0">
              <a:buNone/>
              <a:defRPr sz="4678" b="0">
                <a:solidFill>
                  <a:schemeClr val="accent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29" name="Picture Placeholder 2"/>
          <p:cNvSpPr>
            <a:spLocks noGrp="1" noChangeAspect="1"/>
          </p:cNvSpPr>
          <p:nvPr>
            <p:ph type="pic" idx="15"/>
          </p:nvPr>
        </p:nvSpPr>
        <p:spPr>
          <a:xfrm>
            <a:off x="2388794" y="10988781"/>
            <a:ext cx="4708386" cy="63894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3"/>
            </a:lvl1pPr>
            <a:lvl2pPr marL="1069437" indent="0">
              <a:buNone/>
              <a:defRPr sz="3743"/>
            </a:lvl2pPr>
            <a:lvl3pPr marL="2138873" indent="0">
              <a:buNone/>
              <a:defRPr sz="3743"/>
            </a:lvl3pPr>
            <a:lvl4pPr marL="3208310" indent="0">
              <a:buNone/>
              <a:defRPr sz="3743"/>
            </a:lvl4pPr>
            <a:lvl5pPr marL="4277746" indent="0">
              <a:buNone/>
              <a:defRPr sz="3743"/>
            </a:lvl5pPr>
            <a:lvl6pPr marL="5347183" indent="0">
              <a:buNone/>
              <a:defRPr sz="3743"/>
            </a:lvl6pPr>
            <a:lvl7pPr marL="6416619" indent="0">
              <a:buNone/>
              <a:defRPr sz="3743"/>
            </a:lvl7pPr>
            <a:lvl8pPr marL="7486056" indent="0">
              <a:buNone/>
              <a:defRPr sz="3743"/>
            </a:lvl8pPr>
            <a:lvl9pPr marL="8555492" indent="0">
              <a:buNone/>
              <a:defRPr sz="3743"/>
            </a:lvl9pPr>
          </a:lstStyle>
          <a:p>
            <a:r>
              <a:rPr lang="en-US"/>
              <a:t>Click icon to add picture</a:t>
            </a:r>
            <a:endParaRPr lang="en-US" dirty="0"/>
          </a:p>
        </p:txBody>
      </p:sp>
      <p:sp>
        <p:nvSpPr>
          <p:cNvPr id="23" name="Text Placeholder 3"/>
          <p:cNvSpPr>
            <a:spLocks noGrp="1"/>
          </p:cNvSpPr>
          <p:nvPr>
            <p:ph type="body" sz="half" idx="18"/>
          </p:nvPr>
        </p:nvSpPr>
        <p:spPr>
          <a:xfrm>
            <a:off x="2026653" y="21355803"/>
            <a:ext cx="5401550" cy="5241532"/>
          </a:xfrm>
        </p:spPr>
        <p:txBody>
          <a:bodyPr anchor="t">
            <a:normAutofit/>
          </a:bodyPr>
          <a:lstStyle>
            <a:lvl1pPr marL="0" indent="0">
              <a:buNone/>
              <a:defRPr sz="2807"/>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5" name="Text Placeholder 4"/>
          <p:cNvSpPr>
            <a:spLocks noGrp="1"/>
          </p:cNvSpPr>
          <p:nvPr>
            <p:ph type="body" sz="quarter" idx="3"/>
          </p:nvPr>
        </p:nvSpPr>
        <p:spPr>
          <a:xfrm>
            <a:off x="7962912" y="18490686"/>
            <a:ext cx="5452128" cy="2904628"/>
          </a:xfrm>
        </p:spPr>
        <p:txBody>
          <a:bodyPr anchor="b">
            <a:noAutofit/>
          </a:bodyPr>
          <a:lstStyle>
            <a:lvl1pPr marL="0" indent="0">
              <a:buNone/>
              <a:defRPr sz="4678" b="0">
                <a:solidFill>
                  <a:schemeClr val="accent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30" name="Picture Placeholder 2"/>
          <p:cNvSpPr>
            <a:spLocks noGrp="1" noChangeAspect="1"/>
          </p:cNvSpPr>
          <p:nvPr>
            <p:ph type="pic" idx="16"/>
          </p:nvPr>
        </p:nvSpPr>
        <p:spPr>
          <a:xfrm>
            <a:off x="8305127" y="10988781"/>
            <a:ext cx="4737027" cy="63894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3"/>
            </a:lvl1pPr>
            <a:lvl2pPr marL="1069437" indent="0">
              <a:buNone/>
              <a:defRPr sz="3743"/>
            </a:lvl2pPr>
            <a:lvl3pPr marL="2138873" indent="0">
              <a:buNone/>
              <a:defRPr sz="3743"/>
            </a:lvl3pPr>
            <a:lvl4pPr marL="3208310" indent="0">
              <a:buNone/>
              <a:defRPr sz="3743"/>
            </a:lvl4pPr>
            <a:lvl5pPr marL="4277746" indent="0">
              <a:buNone/>
              <a:defRPr sz="3743"/>
            </a:lvl5pPr>
            <a:lvl6pPr marL="5347183" indent="0">
              <a:buNone/>
              <a:defRPr sz="3743"/>
            </a:lvl6pPr>
            <a:lvl7pPr marL="6416619" indent="0">
              <a:buNone/>
              <a:defRPr sz="3743"/>
            </a:lvl7pPr>
            <a:lvl8pPr marL="7486056" indent="0">
              <a:buNone/>
              <a:defRPr sz="3743"/>
            </a:lvl8pPr>
            <a:lvl9pPr marL="8555492" indent="0">
              <a:buNone/>
              <a:defRPr sz="3743"/>
            </a:lvl9pPr>
          </a:lstStyle>
          <a:p>
            <a:r>
              <a:rPr lang="en-US"/>
              <a:t>Click icon to add picture</a:t>
            </a:r>
            <a:endParaRPr lang="en-US" dirty="0"/>
          </a:p>
        </p:txBody>
      </p:sp>
      <p:sp>
        <p:nvSpPr>
          <p:cNvPr id="24" name="Text Placeholder 3"/>
          <p:cNvSpPr>
            <a:spLocks noGrp="1"/>
          </p:cNvSpPr>
          <p:nvPr>
            <p:ph type="body" sz="half" idx="19"/>
          </p:nvPr>
        </p:nvSpPr>
        <p:spPr>
          <a:xfrm>
            <a:off x="7962911" y="21395318"/>
            <a:ext cx="5452130" cy="5202021"/>
          </a:xfrm>
        </p:spPr>
        <p:txBody>
          <a:bodyPr anchor="t">
            <a:normAutofit/>
          </a:bodyPr>
          <a:lstStyle>
            <a:lvl1pPr marL="0" indent="0">
              <a:buNone/>
              <a:defRPr sz="2807"/>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14" name="Text Placeholder 4"/>
          <p:cNvSpPr>
            <a:spLocks noGrp="1"/>
          </p:cNvSpPr>
          <p:nvPr>
            <p:ph type="body" sz="quarter" idx="13"/>
          </p:nvPr>
        </p:nvSpPr>
        <p:spPr>
          <a:xfrm>
            <a:off x="13949748" y="18474211"/>
            <a:ext cx="5378656" cy="2904628"/>
          </a:xfrm>
        </p:spPr>
        <p:txBody>
          <a:bodyPr anchor="b">
            <a:noAutofit/>
          </a:bodyPr>
          <a:lstStyle>
            <a:lvl1pPr marL="0" indent="0">
              <a:buNone/>
              <a:defRPr sz="4678" b="0">
                <a:solidFill>
                  <a:schemeClr val="accent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31" name="Picture Placeholder 2"/>
          <p:cNvSpPr>
            <a:spLocks noGrp="1" noChangeAspect="1"/>
          </p:cNvSpPr>
          <p:nvPr>
            <p:ph type="pic" idx="17"/>
          </p:nvPr>
        </p:nvSpPr>
        <p:spPr>
          <a:xfrm>
            <a:off x="14279849" y="10988781"/>
            <a:ext cx="4722191" cy="63894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3"/>
            </a:lvl1pPr>
            <a:lvl2pPr marL="1069437" indent="0">
              <a:buNone/>
              <a:defRPr sz="3743"/>
            </a:lvl2pPr>
            <a:lvl3pPr marL="2138873" indent="0">
              <a:buNone/>
              <a:defRPr sz="3743"/>
            </a:lvl3pPr>
            <a:lvl4pPr marL="3208310" indent="0">
              <a:buNone/>
              <a:defRPr sz="3743"/>
            </a:lvl4pPr>
            <a:lvl5pPr marL="4277746" indent="0">
              <a:buNone/>
              <a:defRPr sz="3743"/>
            </a:lvl5pPr>
            <a:lvl6pPr marL="5347183" indent="0">
              <a:buNone/>
              <a:defRPr sz="3743"/>
            </a:lvl6pPr>
            <a:lvl7pPr marL="6416619" indent="0">
              <a:buNone/>
              <a:defRPr sz="3743"/>
            </a:lvl7pPr>
            <a:lvl8pPr marL="7486056" indent="0">
              <a:buNone/>
              <a:defRPr sz="3743"/>
            </a:lvl8pPr>
            <a:lvl9pPr marL="8555492" indent="0">
              <a:buNone/>
              <a:defRPr sz="3743"/>
            </a:lvl9pPr>
          </a:lstStyle>
          <a:p>
            <a:r>
              <a:rPr lang="en-US"/>
              <a:t>Click icon to add picture</a:t>
            </a:r>
            <a:endParaRPr lang="en-US" dirty="0"/>
          </a:p>
        </p:txBody>
      </p:sp>
      <p:sp>
        <p:nvSpPr>
          <p:cNvPr id="27" name="Text Placeholder 3"/>
          <p:cNvSpPr>
            <a:spLocks noGrp="1"/>
          </p:cNvSpPr>
          <p:nvPr>
            <p:ph type="body" sz="half" idx="20"/>
          </p:nvPr>
        </p:nvSpPr>
        <p:spPr>
          <a:xfrm>
            <a:off x="13949748" y="21395323"/>
            <a:ext cx="5378656" cy="5249028"/>
          </a:xfrm>
        </p:spPr>
        <p:txBody>
          <a:bodyPr anchor="t">
            <a:normAutofit/>
          </a:bodyPr>
          <a:lstStyle>
            <a:lvl1pPr marL="0" indent="0">
              <a:buNone/>
              <a:defRPr sz="2807"/>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cxnSp>
        <p:nvCxnSpPr>
          <p:cNvPr id="21" name="Straight Connector 20"/>
          <p:cNvCxnSpPr/>
          <p:nvPr/>
        </p:nvCxnSpPr>
        <p:spPr>
          <a:xfrm>
            <a:off x="7695560" y="10988785"/>
            <a:ext cx="0" cy="1565556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3682396" y="10988785"/>
            <a:ext cx="0" cy="1565556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E61780-2E25-4081-A2D9-4C0805256F67}" type="datetimeFigureOut">
              <a:rPr lang="en-US" smtClean="0"/>
              <a:t>9/13/2021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64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026661" y="10988781"/>
            <a:ext cx="14837144" cy="1558612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580A0-ED6C-4884-9FFE-87471827F59A}" type="datetimeFigureOut">
              <a:rPr lang="en-US" smtClean="0"/>
              <a:t>9/13/2021</a:t>
            </a:fld>
            <a:endParaRPr lang="en-US" dirty="0"/>
          </a:p>
        </p:txBody>
      </p:sp>
      <p:sp>
        <p:nvSpPr>
          <p:cNvPr id="5" name="Footer Placeholder 4"/>
          <p:cNvSpPr>
            <a:spLocks noGrp="1"/>
          </p:cNvSpPr>
          <p:nvPr>
            <p:ph type="ftr" sz="quarter" idx="11"/>
          </p:nvPr>
        </p:nvSpPr>
        <p:spPr/>
        <p:txBody>
          <a:bodyPr/>
          <a:lstStyle>
            <a:lvl1pPr>
              <a:defRPr sz="2105"/>
            </a:lvl1p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548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0" y="-10189"/>
            <a:ext cx="21388388" cy="30285402"/>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14429607" y="6391432"/>
            <a:ext cx="2618520" cy="20183471"/>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984076" y="6391432"/>
            <a:ext cx="10374769" cy="2018347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smtClean="0"/>
              <a:t>9/13/2021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40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012259"/>
      </p:ext>
    </p:extLst>
  </p:cSld>
  <p:clrMapOvr>
    <a:masterClrMapping/>
  </p:clrMapOvr>
  <p:extLst>
    <p:ext uri="{DCECCB84-F9BA-43D5-87BE-67443E8EF086}">
      <p15:sldGuideLst xmlns:p15="http://schemas.microsoft.com/office/powerpoint/2012/main">
        <p15:guide id="1" orient="horz" pos="2672">
          <p15:clr>
            <a:srgbClr val="FBAE40"/>
          </p15:clr>
        </p15:guide>
        <p15:guide id="2" pos="233">
          <p15:clr>
            <a:srgbClr val="FBAE40"/>
          </p15:clr>
        </p15:guide>
        <p15:guide id="3" orient="horz" pos="18488">
          <p15:clr>
            <a:srgbClr val="FBAE40"/>
          </p15:clr>
        </p15:guide>
        <p15:guide id="4" pos="6617">
          <p15:clr>
            <a:srgbClr val="FBAE40"/>
          </p15:clr>
        </p15:guide>
        <p15:guide id="5" pos="6833">
          <p15:clr>
            <a:srgbClr val="FBAE40"/>
          </p15:clr>
        </p15:guide>
        <p15:guide id="6" pos="1324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89"/>
            <a:ext cx="21388388" cy="30285402"/>
            <a:chOff x="0" y="-2308"/>
            <a:chExt cx="9144000" cy="6860308"/>
          </a:xfrm>
        </p:grpSpPr>
        <p:sp>
          <p:nvSpPr>
            <p:cNvPr id="8" name="Rectangle 7"/>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26661" y="9811959"/>
            <a:ext cx="13841821" cy="11278192"/>
          </a:xfrm>
        </p:spPr>
        <p:txBody>
          <a:bodyPr anchor="b"/>
          <a:lstStyle>
            <a:lvl1pPr>
              <a:defRPr sz="11228"/>
            </a:lvl1pPr>
          </a:lstStyle>
          <a:p>
            <a:r>
              <a:rPr lang="en-US"/>
              <a:t>Click to edit Master title style</a:t>
            </a:r>
            <a:endParaRPr lang="en-US" dirty="0"/>
          </a:p>
        </p:txBody>
      </p:sp>
      <p:sp>
        <p:nvSpPr>
          <p:cNvPr id="3" name="Subtitle 2"/>
          <p:cNvSpPr>
            <a:spLocks noGrp="1"/>
          </p:cNvSpPr>
          <p:nvPr>
            <p:ph type="subTitle" idx="1"/>
          </p:nvPr>
        </p:nvSpPr>
        <p:spPr>
          <a:xfrm>
            <a:off x="2026661" y="21090143"/>
            <a:ext cx="13841821" cy="3802810"/>
          </a:xfrm>
        </p:spPr>
        <p:txBody>
          <a:bodyPr anchor="t"/>
          <a:lstStyle>
            <a:lvl1pPr marL="0" indent="0" algn="l">
              <a:buNone/>
              <a:defRPr cap="all">
                <a:solidFill>
                  <a:schemeClr val="accent1"/>
                </a:solidFill>
              </a:defRPr>
            </a:lvl1pPr>
            <a:lvl2pPr marL="1069437" indent="0" algn="ctr">
              <a:buNone/>
              <a:defRPr>
                <a:solidFill>
                  <a:schemeClr val="tx1">
                    <a:tint val="75000"/>
                  </a:schemeClr>
                </a:solidFill>
              </a:defRPr>
            </a:lvl2pPr>
            <a:lvl3pPr marL="2138873" indent="0" algn="ctr">
              <a:buNone/>
              <a:defRPr>
                <a:solidFill>
                  <a:schemeClr val="tx1">
                    <a:tint val="75000"/>
                  </a:schemeClr>
                </a:solidFill>
              </a:defRPr>
            </a:lvl3pPr>
            <a:lvl4pPr marL="3208310" indent="0" algn="ctr">
              <a:buNone/>
              <a:defRPr>
                <a:solidFill>
                  <a:schemeClr val="tx1">
                    <a:tint val="75000"/>
                  </a:schemeClr>
                </a:solidFill>
              </a:defRPr>
            </a:lvl4pPr>
            <a:lvl5pPr marL="4277746" indent="0" algn="ctr">
              <a:buNone/>
              <a:defRPr>
                <a:solidFill>
                  <a:schemeClr val="tx1">
                    <a:tint val="75000"/>
                  </a:schemeClr>
                </a:solidFill>
              </a:defRPr>
            </a:lvl5pPr>
            <a:lvl6pPr marL="5347183" indent="0" algn="ctr">
              <a:buNone/>
              <a:defRPr>
                <a:solidFill>
                  <a:schemeClr val="tx1">
                    <a:tint val="75000"/>
                  </a:schemeClr>
                </a:solidFill>
              </a:defRPr>
            </a:lvl6pPr>
            <a:lvl7pPr marL="6416619" indent="0" algn="ctr">
              <a:buNone/>
              <a:defRPr>
                <a:solidFill>
                  <a:schemeClr val="tx1">
                    <a:tint val="75000"/>
                  </a:schemeClr>
                </a:solidFill>
              </a:defRPr>
            </a:lvl7pPr>
            <a:lvl8pPr marL="7486056" indent="0" algn="ctr">
              <a:buNone/>
              <a:defRPr>
                <a:solidFill>
                  <a:schemeClr val="tx1">
                    <a:tint val="75000"/>
                  </a:schemeClr>
                </a:solidFill>
              </a:defRPr>
            </a:lvl8pPr>
            <a:lvl9pPr marL="855549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6515866" y="8310681"/>
            <a:ext cx="4373082" cy="534848"/>
          </a:xfrm>
        </p:spPr>
        <p:txBody>
          <a:bodyPr anchor="t" anchorCtr="0"/>
          <a:lstStyle>
            <a:lvl1pPr algn="l">
              <a:defRPr b="0" i="0">
                <a:solidFill>
                  <a:schemeClr val="bg1"/>
                </a:solidFill>
              </a:defRPr>
            </a:lvl1pPr>
          </a:lstStyle>
          <a:p>
            <a:fld id="{AF8DD645-B9B4-46EE-B031-35C24A448A04}" type="datetimeFigureOut">
              <a:rPr lang="en-US" smtClean="0"/>
              <a:t>9/13/2021</a:t>
            </a:fld>
            <a:endParaRPr lang="en-US" dirty="0"/>
          </a:p>
        </p:txBody>
      </p:sp>
      <p:sp>
        <p:nvSpPr>
          <p:cNvPr id="5" name="Footer Placeholder 4"/>
          <p:cNvSpPr>
            <a:spLocks noGrp="1"/>
          </p:cNvSpPr>
          <p:nvPr>
            <p:ph type="ftr" sz="quarter" idx="11"/>
          </p:nvPr>
        </p:nvSpPr>
        <p:spPr>
          <a:xfrm rot="5400000">
            <a:off x="10581342" y="14648287"/>
            <a:ext cx="17039387" cy="534850"/>
          </a:xfrm>
        </p:spPr>
        <p:txBody>
          <a:bodyPr/>
          <a:lstStyle>
            <a:lvl1pPr>
              <a:defRPr>
                <a:solidFill>
                  <a:schemeClr val="bg1"/>
                </a:solidFill>
              </a:defRPr>
            </a:lvl1pPr>
          </a:lstStyle>
          <a:p>
            <a:r>
              <a:rPr lang="en-US"/>
              <a:t>
              </a:t>
            </a:r>
            <a:endParaRPr lang="en-US" dirty="0"/>
          </a:p>
        </p:txBody>
      </p:sp>
      <p:sp>
        <p:nvSpPr>
          <p:cNvPr id="10" name="Rectangle 9"/>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8163474" y="1291749"/>
            <a:ext cx="1470833" cy="3389018"/>
          </a:xfrm>
        </p:spPr>
        <p:txBody>
          <a:bodyPr/>
          <a:lstStyle>
            <a:lvl1pPr>
              <a:defRPr sz="6549" b="0" i="0" baseline="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28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993E9-CEF0-47B7-AEA6-AFACC79966BA}" type="datetimeFigureOut">
              <a:rPr lang="en-US" smtClean="0"/>
              <a:t>9/13/2021</a:t>
            </a:fld>
            <a:endParaRPr lang="en-US" dirty="0"/>
          </a:p>
        </p:txBody>
      </p:sp>
      <p:sp>
        <p:nvSpPr>
          <p:cNvPr id="5" name="Footer Placeholder 4"/>
          <p:cNvSpPr>
            <a:spLocks noGrp="1"/>
          </p:cNvSpPr>
          <p:nvPr>
            <p:ph type="ftr" sz="quarter" idx="11"/>
          </p:nvPr>
        </p:nvSpPr>
        <p:spPr/>
        <p:txBody>
          <a:bodyPr/>
          <a:lstStyle>
            <a:lvl1pPr>
              <a:defRPr sz="2105"/>
            </a:lvl1p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485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10189"/>
            <a:ext cx="21388388" cy="30285402"/>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2026661" y="9966313"/>
            <a:ext cx="7255222" cy="13333556"/>
          </a:xfrm>
        </p:spPr>
        <p:txBody>
          <a:bodyPr anchor="ctr"/>
          <a:lstStyle>
            <a:lvl1pPr algn="l">
              <a:defRPr sz="7485" b="0" cap="none"/>
            </a:lvl1pPr>
          </a:lstStyle>
          <a:p>
            <a:r>
              <a:rPr lang="en-US"/>
              <a:t>Click to edit Master title style</a:t>
            </a:r>
            <a:endParaRPr lang="en-US" dirty="0"/>
          </a:p>
        </p:txBody>
      </p:sp>
      <p:sp>
        <p:nvSpPr>
          <p:cNvPr id="3" name="Text Placeholder 2"/>
          <p:cNvSpPr>
            <a:spLocks noGrp="1"/>
          </p:cNvSpPr>
          <p:nvPr>
            <p:ph type="body" idx="1"/>
          </p:nvPr>
        </p:nvSpPr>
        <p:spPr>
          <a:xfrm>
            <a:off x="11974273" y="9966313"/>
            <a:ext cx="7145024" cy="13333556"/>
          </a:xfrm>
        </p:spPr>
        <p:txBody>
          <a:bodyPr anchor="ctr"/>
          <a:lstStyle>
            <a:lvl1pPr marL="0" indent="0" algn="l">
              <a:buNone/>
              <a:defRPr sz="4678" cap="all">
                <a:solidFill>
                  <a:schemeClr val="accent1"/>
                </a:solidFill>
              </a:defRPr>
            </a:lvl1pPr>
            <a:lvl2pPr marL="1069437" indent="0">
              <a:buNone/>
              <a:defRPr sz="4210">
                <a:solidFill>
                  <a:schemeClr val="tx1">
                    <a:tint val="75000"/>
                  </a:schemeClr>
                </a:solidFill>
              </a:defRPr>
            </a:lvl2pPr>
            <a:lvl3pPr marL="2138873" indent="0">
              <a:buNone/>
              <a:defRPr sz="3743">
                <a:solidFill>
                  <a:schemeClr val="tx1">
                    <a:tint val="75000"/>
                  </a:schemeClr>
                </a:solidFill>
              </a:defRPr>
            </a:lvl3pPr>
            <a:lvl4pPr marL="3208310" indent="0">
              <a:buNone/>
              <a:defRPr sz="3275">
                <a:solidFill>
                  <a:schemeClr val="tx1">
                    <a:tint val="75000"/>
                  </a:schemeClr>
                </a:solidFill>
              </a:defRPr>
            </a:lvl4pPr>
            <a:lvl5pPr marL="4277746" indent="0">
              <a:buNone/>
              <a:defRPr sz="3275">
                <a:solidFill>
                  <a:schemeClr val="tx1">
                    <a:tint val="75000"/>
                  </a:schemeClr>
                </a:solidFill>
              </a:defRPr>
            </a:lvl5pPr>
            <a:lvl6pPr marL="5347183" indent="0">
              <a:buNone/>
              <a:defRPr sz="3275">
                <a:solidFill>
                  <a:schemeClr val="tx1">
                    <a:tint val="75000"/>
                  </a:schemeClr>
                </a:solidFill>
              </a:defRPr>
            </a:lvl6pPr>
            <a:lvl7pPr marL="6416619" indent="0">
              <a:buNone/>
              <a:defRPr sz="3275">
                <a:solidFill>
                  <a:schemeClr val="tx1">
                    <a:tint val="75000"/>
                  </a:schemeClr>
                </a:solidFill>
              </a:defRPr>
            </a:lvl7pPr>
            <a:lvl8pPr marL="7486056" indent="0">
              <a:buNone/>
              <a:defRPr sz="3275">
                <a:solidFill>
                  <a:schemeClr val="tx1">
                    <a:tint val="75000"/>
                  </a:schemeClr>
                </a:solidFill>
              </a:defRPr>
            </a:lvl8pPr>
            <a:lvl9pPr marL="8555492" indent="0">
              <a:buNone/>
              <a:defRPr sz="32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9/13/2021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96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2026657" y="10988777"/>
            <a:ext cx="8507124" cy="15586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54608" y="10988779"/>
            <a:ext cx="8507126" cy="15586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9/13/2021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03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26659" y="10988781"/>
            <a:ext cx="8507121" cy="3351949"/>
          </a:xfrm>
        </p:spPr>
        <p:txBody>
          <a:bodyPr anchor="b">
            <a:noAutofit/>
          </a:bodyPr>
          <a:lstStyle>
            <a:lvl1pPr marL="0" indent="0">
              <a:buNone/>
              <a:defRPr sz="5614" b="0">
                <a:solidFill>
                  <a:schemeClr val="accent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4" name="Content Placeholder 3"/>
          <p:cNvSpPr>
            <a:spLocks noGrp="1"/>
          </p:cNvSpPr>
          <p:nvPr>
            <p:ph sz="half" idx="2"/>
          </p:nvPr>
        </p:nvSpPr>
        <p:spPr>
          <a:xfrm>
            <a:off x="2026660" y="14340732"/>
            <a:ext cx="8507119" cy="122341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54609" y="10988781"/>
            <a:ext cx="8507124" cy="3351949"/>
          </a:xfrm>
        </p:spPr>
        <p:txBody>
          <a:bodyPr anchor="b">
            <a:noAutofit/>
          </a:bodyPr>
          <a:lstStyle>
            <a:lvl1pPr marL="0" indent="0">
              <a:buNone/>
              <a:defRPr sz="5614" b="0">
                <a:solidFill>
                  <a:schemeClr val="accent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6" name="Content Placeholder 5"/>
          <p:cNvSpPr>
            <a:spLocks noGrp="1"/>
          </p:cNvSpPr>
          <p:nvPr>
            <p:ph sz="quarter" idx="4"/>
          </p:nvPr>
        </p:nvSpPr>
        <p:spPr>
          <a:xfrm>
            <a:off x="10854611" y="14340730"/>
            <a:ext cx="8507121" cy="122341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9/13/2021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9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smtClean="0"/>
              <a:t>9/13/2021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60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9AD-49F4-478E-A013-BE606CDD1B41}" type="datetimeFigureOut">
              <a:rPr lang="en-US" smtClean="0"/>
              <a:t>9/13/2021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824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image" Target="../media/image6.png"/><Relationship Id="rId3" Type="http://schemas.openxmlformats.org/officeDocument/2006/relationships/slideLayout" Target="../slideLayouts/slideLayout5.xml"/><Relationship Id="rId21" Type="http://schemas.openxmlformats.org/officeDocument/2006/relationships/image" Target="../media/image1.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image" Target="../media/image5.png"/><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9.jpeg"/><Relationship Id="rId29" Type="http://schemas.openxmlformats.org/officeDocument/2006/relationships/hyperlink" Target="https://www.posterpresentations.com/how-to-change-the-research-poster-template-colors.html" TargetMode="Externa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image" Target="../media/image4.png"/><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image" Target="../media/image3.png"/><Relationship Id="rId28" Type="http://schemas.openxmlformats.org/officeDocument/2006/relationships/image" Target="../media/image8.png"/><Relationship Id="rId10" Type="http://schemas.openxmlformats.org/officeDocument/2006/relationships/slideLayout" Target="../slideLayouts/slideLayout12.xml"/><Relationship Id="rId19"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image" Target="../media/image2.png"/><Relationship Id="rId27"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C000"/>
        </a:soli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8" name="Table 7">
            <a:extLst>
              <a:ext uri="{FF2B5EF4-FFF2-40B4-BE49-F238E27FC236}">
                <a16:creationId xmlns:a16="http://schemas.microsoft.com/office/drawing/2014/main" id="{E32151C2-71CB-0646-9DBD-EA6D1C7712F9}"/>
              </a:ext>
            </a:extLst>
          </p:cNvPr>
          <p:cNvGraphicFramePr>
            <a:graphicFrameLocks noGrp="1"/>
          </p:cNvGraphicFramePr>
          <p:nvPr userDrawn="1">
            <p:extLst>
              <p:ext uri="{D42A27DB-BD31-4B8C-83A1-F6EECF244321}">
                <p14:modId xmlns:p14="http://schemas.microsoft.com/office/powerpoint/2010/main" val="4040906998"/>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62A4720-39B9-1246-AEED-FF3E6E1F3FC3}"/>
              </a:ext>
            </a:extLst>
          </p:cNvPr>
          <p:cNvGraphicFramePr>
            <a:graphicFrameLocks noGrp="1"/>
          </p:cNvGraphicFramePr>
          <p:nvPr userDrawn="1">
            <p:extLst>
              <p:ext uri="{D42A27DB-BD31-4B8C-83A1-F6EECF244321}">
                <p14:modId xmlns:p14="http://schemas.microsoft.com/office/powerpoint/2010/main" val="2345326545"/>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09998">
                <a:tc gridSpan="2">
                  <a:txBody>
                    <a:bodyPr/>
                    <a:lstStyle/>
                    <a:p>
                      <a:endParaRPr lang="en-US" sz="1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dirty="0">
                          <a:solidFill>
                            <a:srgbClr val="D9D9D9"/>
                          </a:solidFill>
                          <a:latin typeface="Arial" panose="020B0604020202020204" pitchFamily="34" charset="0"/>
                          <a:cs typeface="Arial" panose="020B0604020202020204" pitchFamily="34" charset="0"/>
                        </a:rPr>
                        <a:t>the</a:t>
                      </a:r>
                      <a:r>
                        <a:rPr lang="en-US" sz="18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dirty="0">
                        <a:solidFill>
                          <a:srgbClr val="1F3A4E"/>
                        </a:solidFill>
                      </a:endParaRPr>
                    </a:p>
                  </a:txBody>
                  <a:tcPr marL="182880" marT="13716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2000" b="1" dirty="0">
                          <a:solidFill>
                            <a:srgbClr val="FFC000"/>
                          </a:solidFill>
                          <a:latin typeface="Arial" panose="020B0604020202020204" pitchFamily="34" charset="0"/>
                          <a:cs typeface="Arial" panose="020B0604020202020204" pitchFamily="34" charset="0"/>
                        </a:rPr>
                        <a:t>How to change the column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dirty="0">
                          <a:solidFill>
                            <a:srgbClr val="FFC000"/>
                          </a:solidFill>
                          <a:latin typeface="Arial" panose="020B0604020202020204" pitchFamily="34" charset="0"/>
                          <a:cs typeface="Arial" panose="020B0604020202020204" pitchFamily="34" charset="0"/>
                        </a:rPr>
                        <a:t>How to</a:t>
                      </a:r>
                      <a:r>
                        <a:rPr lang="en-US" sz="2000" b="1" baseline="0" dirty="0">
                          <a:solidFill>
                            <a:srgbClr val="FFC000"/>
                          </a:solidFill>
                          <a:latin typeface="Arial" panose="020B0604020202020204" pitchFamily="34" charset="0"/>
                          <a:cs typeface="Arial" panose="020B0604020202020204" pitchFamily="34" charset="0"/>
                        </a:rPr>
                        <a:t> preview your poster prior to printing</a:t>
                      </a:r>
                      <a:endParaRPr lang="en-US" sz="20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dirty="0">
                          <a:solidFill>
                            <a:schemeClr val="bg1">
                              <a:lumMod val="85000"/>
                            </a:schemeClr>
                          </a:solidFill>
                          <a:latin typeface="Arial"/>
                          <a:cs typeface="Arial"/>
                        </a:rPr>
                        <a:t>© 2019</a:t>
                      </a:r>
                      <a:r>
                        <a:rPr lang="en-US" sz="1600" baseline="0" dirty="0">
                          <a:solidFill>
                            <a:schemeClr val="bg1">
                              <a:lumMod val="85000"/>
                            </a:schemeClr>
                          </a:solidFill>
                          <a:latin typeface="Arial"/>
                          <a:cs typeface="Arial"/>
                        </a:rPr>
                        <a:t> </a:t>
                      </a:r>
                      <a:r>
                        <a:rPr lang="en-US" sz="1600" dirty="0" err="1">
                          <a:solidFill>
                            <a:schemeClr val="bg1">
                              <a:lumMod val="85000"/>
                            </a:schemeClr>
                          </a:solidFill>
                          <a:latin typeface="Arial"/>
                          <a:cs typeface="Arial"/>
                        </a:rPr>
                        <a:t>PosterPresentations.com</a:t>
                      </a:r>
                      <a:br>
                        <a:rPr lang="en-US" sz="1600" dirty="0">
                          <a:solidFill>
                            <a:schemeClr val="bg1">
                              <a:lumMod val="85000"/>
                            </a:schemeClr>
                          </a:solidFill>
                          <a:latin typeface="Arial"/>
                          <a:cs typeface="Arial"/>
                        </a:rPr>
                      </a:br>
                      <a:r>
                        <a:rPr lang="en-US" sz="1600" dirty="0">
                          <a:solidFill>
                            <a:schemeClr val="bg1">
                              <a:lumMod val="85000"/>
                            </a:schemeClr>
                          </a:solidFill>
                          <a:latin typeface="Arial"/>
                          <a:cs typeface="Arial"/>
                        </a:rPr>
                        <a:t>2117 Fourth Street ,</a:t>
                      </a:r>
                      <a:r>
                        <a:rPr lang="en-US" sz="1600" baseline="0" dirty="0">
                          <a:solidFill>
                            <a:schemeClr val="bg1">
                              <a:lumMod val="85000"/>
                            </a:schemeClr>
                          </a:solidFill>
                          <a:latin typeface="Arial"/>
                          <a:cs typeface="Arial"/>
                        </a:rPr>
                        <a:t> STE C        </a:t>
                      </a:r>
                    </a:p>
                    <a:p>
                      <a:pPr>
                        <a:lnSpc>
                          <a:spcPts val="2600"/>
                        </a:lnSpc>
                      </a:pPr>
                      <a:r>
                        <a:rPr lang="en-US" sz="1600" baseline="0" dirty="0">
                          <a:solidFill>
                            <a:schemeClr val="bg1">
                              <a:lumMod val="85000"/>
                            </a:schemeClr>
                          </a:solidFill>
                          <a:latin typeface="Arial"/>
                          <a:cs typeface="Arial"/>
                        </a:rPr>
                        <a:t>Berkeley CA 94710 USA</a:t>
                      </a:r>
                      <a:endParaRPr lang="en-US" sz="16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11" name="Table 10">
            <a:extLst>
              <a:ext uri="{FF2B5EF4-FFF2-40B4-BE49-F238E27FC236}">
                <a16:creationId xmlns:a16="http://schemas.microsoft.com/office/drawing/2014/main" id="{DB7C260F-B602-B74C-A731-C6F151C169FA}"/>
              </a:ext>
            </a:extLst>
          </p:cNvPr>
          <p:cNvGraphicFramePr>
            <a:graphicFrameLocks noGrp="1"/>
          </p:cNvGraphicFramePr>
          <p:nvPr userDrawn="1">
            <p:extLst>
              <p:ext uri="{D42A27DB-BD31-4B8C-83A1-F6EECF244321}">
                <p14:modId xmlns:p14="http://schemas.microsoft.com/office/powerpoint/2010/main" val="3456592622"/>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C000"/>
        </a:soli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89"/>
            <a:ext cx="21388388" cy="30285402"/>
            <a:chOff x="0" y="-2308"/>
            <a:chExt cx="9144000" cy="6860308"/>
          </a:xfrm>
        </p:grpSpPr>
        <p:sp>
          <p:nvSpPr>
            <p:cNvPr id="15" name="Rectangle 14"/>
            <p:cNvSpPr/>
            <p:nvPr/>
          </p:nvSpPr>
          <p:spPr>
            <a:xfrm>
              <a:off x="0" y="0"/>
              <a:ext cx="9144000" cy="6858000"/>
            </a:xfrm>
            <a:prstGeom prst="rect">
              <a:avLst/>
            </a:prstGeom>
            <a:blipFill>
              <a:blip r:embed="rId20">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1854142"/>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6"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2019930" y="4086162"/>
            <a:ext cx="14843873" cy="314035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026661" y="10988781"/>
            <a:ext cx="14837144" cy="15586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82018" y="28101017"/>
            <a:ext cx="9028302" cy="1009439"/>
          </a:xfrm>
          <a:prstGeom prst="rect">
            <a:avLst/>
          </a:prstGeom>
        </p:spPr>
        <p:txBody>
          <a:bodyPr vert="horz" lIns="91440" tIns="45720" rIns="91440" bIns="45720" rtlCol="0" anchor="b"/>
          <a:lstStyle>
            <a:lvl1pPr algn="l">
              <a:defRPr sz="2339" b="1" i="0">
                <a:solidFill>
                  <a:schemeClr val="accent1"/>
                </a:solidFill>
              </a:defRPr>
            </a:lvl1pPr>
          </a:lstStyle>
          <a:p>
            <a:r>
              <a:rPr lang="en-US" sz="2105" dirty="0"/>
              <a:t>
              </a:t>
            </a:r>
          </a:p>
        </p:txBody>
      </p:sp>
      <p:sp>
        <p:nvSpPr>
          <p:cNvPr id="4" name="Date Placeholder 3"/>
          <p:cNvSpPr>
            <a:spLocks noGrp="1"/>
          </p:cNvSpPr>
          <p:nvPr>
            <p:ph type="dt" sz="half" idx="2"/>
          </p:nvPr>
        </p:nvSpPr>
        <p:spPr>
          <a:xfrm>
            <a:off x="17717097" y="28127273"/>
            <a:ext cx="2317073" cy="1009434"/>
          </a:xfrm>
          <a:prstGeom prst="rect">
            <a:avLst/>
          </a:prstGeom>
        </p:spPr>
        <p:txBody>
          <a:bodyPr vert="horz" lIns="91440" tIns="45720" rIns="91440" bIns="45720" rtlCol="0" anchor="b"/>
          <a:lstStyle>
            <a:lvl1pPr algn="r">
              <a:defRPr sz="2105" b="1" i="0">
                <a:solidFill>
                  <a:schemeClr val="accent1"/>
                </a:solidFill>
              </a:defRPr>
            </a:lvl1pPr>
          </a:lstStyle>
          <a:p>
            <a:fld id="{518F8407-7543-42F3-9F9C-8156C56E58B6}" type="datetimeFigureOut">
              <a:rPr lang="en-US" dirty="0"/>
              <a:t>9/13/2021</a:t>
            </a:fld>
            <a:endParaRPr lang="en-US" dirty="0"/>
          </a:p>
        </p:txBody>
      </p:sp>
      <p:sp>
        <p:nvSpPr>
          <p:cNvPr id="17" name="Rectangle 16"/>
          <p:cNvSpPr/>
          <p:nvPr/>
        </p:nvSpPr>
        <p:spPr>
          <a:xfrm>
            <a:off x="18117546" y="0"/>
            <a:ext cx="1604129"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8166162" y="1305527"/>
            <a:ext cx="1470833" cy="3389018"/>
          </a:xfrm>
          <a:prstGeom prst="rect">
            <a:avLst/>
          </a:prstGeom>
        </p:spPr>
        <p:txBody>
          <a:bodyPr vert="horz" lIns="91440" tIns="45720" rIns="91440" bIns="45720" rtlCol="0" anchor="b"/>
          <a:lstStyle>
            <a:lvl1pPr algn="ctr">
              <a:defRPr sz="6549" b="0" i="0">
                <a:solidFill>
                  <a:schemeClr val="bg1"/>
                </a:solidFill>
              </a:defRPr>
            </a:lvl1pPr>
          </a:lstStyle>
          <a:p>
            <a:fld id="{D57F1E4F-1CFF-5643-939E-217C01CDF565}" type="slidenum">
              <a:rPr lang="en-US" dirty="0"/>
              <a:pPr/>
              <a:t>‹#›</a:t>
            </a:fld>
            <a:endParaRPr lang="en-US" dirty="0"/>
          </a:p>
        </p:txBody>
      </p:sp>
      <p:sp>
        <p:nvSpPr>
          <p:cNvPr id="19" name="Rectangle 36">
            <a:extLst>
              <a:ext uri="{FF2B5EF4-FFF2-40B4-BE49-F238E27FC236}">
                <a16:creationId xmlns:a16="http://schemas.microsoft.com/office/drawing/2014/main" id="{B25663EF-2644-4B48-85C5-830B53D79E35}"/>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25" name="Text Box 14">
            <a:extLst>
              <a:ext uri="{FF2B5EF4-FFF2-40B4-BE49-F238E27FC236}">
                <a16:creationId xmlns:a16="http://schemas.microsoft.com/office/drawing/2014/main" id="{E4516C54-22CC-4F3F-B0FF-2ABA87E44139}"/>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26" name="Straight Connector 25">
            <a:extLst>
              <a:ext uri="{FF2B5EF4-FFF2-40B4-BE49-F238E27FC236}">
                <a16:creationId xmlns:a16="http://schemas.microsoft.com/office/drawing/2014/main" id="{FBBA0C02-DD60-4CE2-BBDE-5BB6D4904BD8}"/>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37">
            <a:extLst>
              <a:ext uri="{FF2B5EF4-FFF2-40B4-BE49-F238E27FC236}">
                <a16:creationId xmlns:a16="http://schemas.microsoft.com/office/drawing/2014/main" id="{3B7FB392-1B4B-42C2-8BF7-63B193D9FC72}"/>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28" name="Rounded Rectangle 38">
            <a:extLst>
              <a:ext uri="{FF2B5EF4-FFF2-40B4-BE49-F238E27FC236}">
                <a16:creationId xmlns:a16="http://schemas.microsoft.com/office/drawing/2014/main" id="{44DA293B-91DC-4893-AF24-BCA19E88B374}"/>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29" name="Table 28">
            <a:extLst>
              <a:ext uri="{FF2B5EF4-FFF2-40B4-BE49-F238E27FC236}">
                <a16:creationId xmlns:a16="http://schemas.microsoft.com/office/drawing/2014/main" id="{4152BCD8-C6A1-4C99-9D01-FCA896CAE84B}"/>
              </a:ext>
            </a:extLst>
          </p:cNvPr>
          <p:cNvGraphicFramePr>
            <a:graphicFrameLocks noGrp="1"/>
          </p:cNvGraphicFramePr>
          <p:nvPr userDrawn="1">
            <p:extLst>
              <p:ext uri="{D42A27DB-BD31-4B8C-83A1-F6EECF244321}">
                <p14:modId xmlns:p14="http://schemas.microsoft.com/office/powerpoint/2010/main" val="4040906998"/>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21"/>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22"/>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23"/>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24"/>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0" name="Table 29">
            <a:extLst>
              <a:ext uri="{FF2B5EF4-FFF2-40B4-BE49-F238E27FC236}">
                <a16:creationId xmlns:a16="http://schemas.microsoft.com/office/drawing/2014/main" id="{F3BBC059-D885-473E-8359-E34631611DDF}"/>
              </a:ext>
            </a:extLst>
          </p:cNvPr>
          <p:cNvGraphicFramePr>
            <a:graphicFrameLocks noGrp="1"/>
          </p:cNvGraphicFramePr>
          <p:nvPr userDrawn="1">
            <p:extLst>
              <p:ext uri="{D42A27DB-BD31-4B8C-83A1-F6EECF244321}">
                <p14:modId xmlns:p14="http://schemas.microsoft.com/office/powerpoint/2010/main" val="2345326545"/>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09998">
                <a:tc gridSpan="2">
                  <a:txBody>
                    <a:bodyPr/>
                    <a:lstStyle/>
                    <a:p>
                      <a:endParaRPr lang="en-US" sz="1800" dirty="0">
                        <a:solidFill>
                          <a:srgbClr val="1F3A4E"/>
                        </a:solidFill>
                      </a:endParaRPr>
                    </a:p>
                  </a:txBody>
                  <a:tcPr marL="182880" marT="137160">
                    <a:blipFill rotWithShape="1">
                      <a:blip r:embed="rId25"/>
                      <a:stretch>
                        <a:fillRect/>
                      </a:stretch>
                    </a:blipFill>
                  </a:tcPr>
                </a:tc>
                <a:tc hMerge="1">
                  <a:txBody>
                    <a:bodyPr/>
                    <a:lstStyle/>
                    <a:p>
                      <a:endParaRPr lang="en-US" sz="2400" dirty="0">
                        <a:solidFill>
                          <a:srgbClr val="1F3A4E"/>
                        </a:solidFill>
                      </a:endParaRPr>
                    </a:p>
                  </a:txBody>
                  <a:tcPr marL="182880" marT="137160">
                    <a:blipFill rotWithShape="1">
                      <a:blip r:embed="rId25"/>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dirty="0">
                          <a:solidFill>
                            <a:srgbClr val="D9D9D9"/>
                          </a:solidFill>
                          <a:latin typeface="Arial" panose="020B0604020202020204" pitchFamily="34" charset="0"/>
                          <a:cs typeface="Arial" panose="020B0604020202020204" pitchFamily="34" charset="0"/>
                        </a:rPr>
                        <a:t>the</a:t>
                      </a:r>
                      <a:r>
                        <a:rPr lang="en-US" sz="18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dirty="0">
                        <a:solidFill>
                          <a:srgbClr val="1F3A4E"/>
                        </a:solidFill>
                      </a:endParaRPr>
                    </a:p>
                  </a:txBody>
                  <a:tcPr marL="182880" marT="137160">
                    <a:blipFill rotWithShape="1">
                      <a:blip r:embed="rId26"/>
                      <a:stretch>
                        <a:fillRect/>
                      </a:stretch>
                    </a:blipFill>
                  </a:tcPr>
                </a:tc>
                <a:tc hMerge="1">
                  <a:txBody>
                    <a:bodyPr/>
                    <a:lstStyle/>
                    <a:p>
                      <a:endParaRPr lang="en-US" sz="2400" dirty="0">
                        <a:solidFill>
                          <a:srgbClr val="1F3A4E"/>
                        </a:solidFill>
                      </a:endParaRPr>
                    </a:p>
                  </a:txBody>
                  <a:tcPr marL="182880" marT="137160">
                    <a:blipFill rotWithShape="1">
                      <a:blip r:embed="rId26"/>
                      <a:stretch>
                        <a:fillRect/>
                      </a:stretch>
                    </a:blipFill>
                  </a:tcPr>
                </a:tc>
                <a:tc rowSpan="2">
                  <a:txBody>
                    <a:bodyPr/>
                    <a:lstStyle/>
                    <a:p>
                      <a:r>
                        <a:rPr lang="en-US" sz="2000" b="1" dirty="0">
                          <a:solidFill>
                            <a:srgbClr val="FFC000"/>
                          </a:solidFill>
                          <a:latin typeface="Arial" panose="020B0604020202020204" pitchFamily="34" charset="0"/>
                          <a:cs typeface="Arial" panose="020B0604020202020204" pitchFamily="34" charset="0"/>
                        </a:rPr>
                        <a:t>How to change the column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dirty="0">
                          <a:solidFill>
                            <a:srgbClr val="FFC000"/>
                          </a:solidFill>
                          <a:latin typeface="Arial" panose="020B0604020202020204" pitchFamily="34" charset="0"/>
                          <a:cs typeface="Arial" panose="020B0604020202020204" pitchFamily="34" charset="0"/>
                        </a:rPr>
                        <a:t>How to</a:t>
                      </a:r>
                      <a:r>
                        <a:rPr lang="en-US" sz="2000" b="1" baseline="0" dirty="0">
                          <a:solidFill>
                            <a:srgbClr val="FFC000"/>
                          </a:solidFill>
                          <a:latin typeface="Arial" panose="020B0604020202020204" pitchFamily="34" charset="0"/>
                          <a:cs typeface="Arial" panose="020B0604020202020204" pitchFamily="34" charset="0"/>
                        </a:rPr>
                        <a:t> preview your poster prior to printing</a:t>
                      </a:r>
                      <a:endParaRPr lang="en-US" sz="20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dirty="0">
                        <a:solidFill>
                          <a:srgbClr val="1F3A4E"/>
                        </a:solidFill>
                      </a:endParaRPr>
                    </a:p>
                  </a:txBody>
                  <a:tcPr marL="182880" marT="137160">
                    <a:blipFill dpi="0" rotWithShape="1">
                      <a:blip r:embed="rId28">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dirty="0">
                          <a:solidFill>
                            <a:schemeClr val="bg1">
                              <a:lumMod val="85000"/>
                            </a:schemeClr>
                          </a:solidFill>
                          <a:latin typeface="Arial"/>
                          <a:cs typeface="Arial"/>
                        </a:rPr>
                        <a:t>© 2019</a:t>
                      </a:r>
                      <a:r>
                        <a:rPr lang="en-US" sz="1600" baseline="0" dirty="0">
                          <a:solidFill>
                            <a:schemeClr val="bg1">
                              <a:lumMod val="85000"/>
                            </a:schemeClr>
                          </a:solidFill>
                          <a:latin typeface="Arial"/>
                          <a:cs typeface="Arial"/>
                        </a:rPr>
                        <a:t> </a:t>
                      </a:r>
                      <a:r>
                        <a:rPr lang="en-US" sz="1600" dirty="0" err="1">
                          <a:solidFill>
                            <a:schemeClr val="bg1">
                              <a:lumMod val="85000"/>
                            </a:schemeClr>
                          </a:solidFill>
                          <a:latin typeface="Arial"/>
                          <a:cs typeface="Arial"/>
                        </a:rPr>
                        <a:t>PosterPresentations.com</a:t>
                      </a:r>
                      <a:br>
                        <a:rPr lang="en-US" sz="1600" dirty="0">
                          <a:solidFill>
                            <a:schemeClr val="bg1">
                              <a:lumMod val="85000"/>
                            </a:schemeClr>
                          </a:solidFill>
                          <a:latin typeface="Arial"/>
                          <a:cs typeface="Arial"/>
                        </a:rPr>
                      </a:br>
                      <a:r>
                        <a:rPr lang="en-US" sz="1600" dirty="0">
                          <a:solidFill>
                            <a:schemeClr val="bg1">
                              <a:lumMod val="85000"/>
                            </a:schemeClr>
                          </a:solidFill>
                          <a:latin typeface="Arial"/>
                          <a:cs typeface="Arial"/>
                        </a:rPr>
                        <a:t>2117 Fourth Street ,</a:t>
                      </a:r>
                      <a:r>
                        <a:rPr lang="en-US" sz="1600" baseline="0" dirty="0">
                          <a:solidFill>
                            <a:schemeClr val="bg1">
                              <a:lumMod val="85000"/>
                            </a:schemeClr>
                          </a:solidFill>
                          <a:latin typeface="Arial"/>
                          <a:cs typeface="Arial"/>
                        </a:rPr>
                        <a:t> STE C        </a:t>
                      </a:r>
                    </a:p>
                    <a:p>
                      <a:pPr>
                        <a:lnSpc>
                          <a:spcPts val="2600"/>
                        </a:lnSpc>
                      </a:pPr>
                      <a:r>
                        <a:rPr lang="en-US" sz="1600" baseline="0" dirty="0">
                          <a:solidFill>
                            <a:schemeClr val="bg1">
                              <a:lumMod val="85000"/>
                            </a:schemeClr>
                          </a:solidFill>
                          <a:latin typeface="Arial"/>
                          <a:cs typeface="Arial"/>
                        </a:rPr>
                        <a:t>Berkeley CA 94710 USA</a:t>
                      </a:r>
                      <a:endParaRPr lang="en-US" sz="16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31" name="Table 30">
            <a:extLst>
              <a:ext uri="{FF2B5EF4-FFF2-40B4-BE49-F238E27FC236}">
                <a16:creationId xmlns:a16="http://schemas.microsoft.com/office/drawing/2014/main" id="{E4F49CD5-43AE-477E-8885-F38761065148}"/>
              </a:ext>
            </a:extLst>
          </p:cNvPr>
          <p:cNvGraphicFramePr>
            <a:graphicFrameLocks noGrp="1"/>
          </p:cNvGraphicFramePr>
          <p:nvPr userDrawn="1">
            <p:extLst>
              <p:ext uri="{D42A27DB-BD31-4B8C-83A1-F6EECF244321}">
                <p14:modId xmlns:p14="http://schemas.microsoft.com/office/powerpoint/2010/main" val="3456592622"/>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29">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7">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28">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50340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txStyles>
    <p:titleStyle>
      <a:lvl1pPr algn="l" defTabSz="1069437" rtl="0" eaLnBrk="1" latinLnBrk="0" hangingPunct="1">
        <a:spcBef>
          <a:spcPct val="0"/>
        </a:spcBef>
        <a:buNone/>
        <a:defRPr sz="7485"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802077" indent="-802077" algn="l" defTabSz="1069437" rtl="0" eaLnBrk="1" latinLnBrk="0" hangingPunct="1">
        <a:spcBef>
          <a:spcPts val="2339"/>
        </a:spcBef>
        <a:spcAft>
          <a:spcPts val="0"/>
        </a:spcAft>
        <a:buClr>
          <a:schemeClr val="accent1"/>
        </a:buClr>
        <a:buSzPct val="80000"/>
        <a:buFont typeface="Wingdings 3" charset="2"/>
        <a:buChar char=""/>
        <a:defRPr sz="4210" b="0" i="0" kern="1200">
          <a:solidFill>
            <a:schemeClr val="tx1">
              <a:lumMod val="75000"/>
              <a:lumOff val="25000"/>
            </a:schemeClr>
          </a:solidFill>
          <a:latin typeface="+mn-lt"/>
          <a:ea typeface="+mn-ea"/>
          <a:cs typeface="+mn-cs"/>
        </a:defRPr>
      </a:lvl1pPr>
      <a:lvl2pPr marL="1604155" indent="-663051" algn="l" defTabSz="1069437" rtl="0" eaLnBrk="1" latinLnBrk="0" hangingPunct="1">
        <a:spcBef>
          <a:spcPts val="2339"/>
        </a:spcBef>
        <a:spcAft>
          <a:spcPts val="0"/>
        </a:spcAft>
        <a:buClr>
          <a:schemeClr val="accent1"/>
        </a:buClr>
        <a:buSzPct val="80000"/>
        <a:buFont typeface="Wingdings 3" charset="2"/>
        <a:buChar char=""/>
        <a:defRPr sz="3743" b="0" i="0" kern="1200">
          <a:solidFill>
            <a:schemeClr val="tx1">
              <a:lumMod val="75000"/>
              <a:lumOff val="25000"/>
            </a:schemeClr>
          </a:solidFill>
          <a:latin typeface="+mn-lt"/>
          <a:ea typeface="+mn-ea"/>
          <a:cs typeface="+mn-cs"/>
        </a:defRPr>
      </a:lvl2pPr>
      <a:lvl3pPr marL="2245817" indent="-534718" algn="l" defTabSz="1069437" rtl="0" eaLnBrk="1" latinLnBrk="0" hangingPunct="1">
        <a:spcBef>
          <a:spcPts val="2339"/>
        </a:spcBef>
        <a:spcAft>
          <a:spcPts val="0"/>
        </a:spcAft>
        <a:buClr>
          <a:schemeClr val="accent1"/>
        </a:buClr>
        <a:buSzPct val="80000"/>
        <a:buFont typeface="Wingdings 3" charset="2"/>
        <a:buChar char=""/>
        <a:defRPr sz="3275" b="0" i="0" kern="1200">
          <a:solidFill>
            <a:schemeClr val="tx1">
              <a:lumMod val="75000"/>
              <a:lumOff val="25000"/>
            </a:schemeClr>
          </a:solidFill>
          <a:latin typeface="+mn-lt"/>
          <a:ea typeface="+mn-ea"/>
          <a:cs typeface="+mn-cs"/>
        </a:defRPr>
      </a:lvl3pPr>
      <a:lvl4pPr marL="2887479" indent="-534718" algn="l" defTabSz="1069437" rtl="0" eaLnBrk="1" latinLnBrk="0" hangingPunct="1">
        <a:spcBef>
          <a:spcPts val="2339"/>
        </a:spcBef>
        <a:spcAft>
          <a:spcPts val="0"/>
        </a:spcAft>
        <a:buClr>
          <a:schemeClr val="accent1"/>
        </a:buClr>
        <a:buSzPct val="80000"/>
        <a:buFont typeface="Wingdings 3" charset="2"/>
        <a:buChar char=""/>
        <a:defRPr sz="2807" b="0" i="0" kern="1200">
          <a:solidFill>
            <a:schemeClr val="tx1">
              <a:lumMod val="75000"/>
              <a:lumOff val="25000"/>
            </a:schemeClr>
          </a:solidFill>
          <a:latin typeface="+mn-lt"/>
          <a:ea typeface="+mn-ea"/>
          <a:cs typeface="+mn-cs"/>
        </a:defRPr>
      </a:lvl4pPr>
      <a:lvl5pPr marL="3529141" indent="-534718" algn="l" defTabSz="1069437" rtl="0" eaLnBrk="1" latinLnBrk="0" hangingPunct="1">
        <a:spcBef>
          <a:spcPts val="2339"/>
        </a:spcBef>
        <a:spcAft>
          <a:spcPts val="0"/>
        </a:spcAft>
        <a:buClr>
          <a:schemeClr val="accent1"/>
        </a:buClr>
        <a:buSzPct val="80000"/>
        <a:buFont typeface="Wingdings 3" charset="2"/>
        <a:buChar char=""/>
        <a:defRPr sz="2807" b="0" i="0" kern="1200">
          <a:solidFill>
            <a:schemeClr val="tx1">
              <a:lumMod val="75000"/>
              <a:lumOff val="25000"/>
            </a:schemeClr>
          </a:solidFill>
          <a:latin typeface="+mn-lt"/>
          <a:ea typeface="+mn-ea"/>
          <a:cs typeface="+mn-cs"/>
        </a:defRPr>
      </a:lvl5pPr>
      <a:lvl6pPr marL="4244531" indent="-534718" algn="l" defTabSz="1069437" rtl="0" eaLnBrk="1" latinLnBrk="0" hangingPunct="1">
        <a:spcBef>
          <a:spcPts val="2339"/>
        </a:spcBef>
        <a:spcAft>
          <a:spcPts val="0"/>
        </a:spcAft>
        <a:buClr>
          <a:schemeClr val="accent1"/>
        </a:buClr>
        <a:buSzPct val="80000"/>
        <a:buFont typeface="Wingdings 3" charset="2"/>
        <a:buChar char=""/>
        <a:defRPr sz="2807" b="0" i="0" kern="1200">
          <a:solidFill>
            <a:schemeClr val="tx1">
              <a:lumMod val="75000"/>
              <a:lumOff val="25000"/>
            </a:schemeClr>
          </a:solidFill>
          <a:latin typeface="+mn-lt"/>
          <a:ea typeface="+mn-ea"/>
          <a:cs typeface="+mn-cs"/>
        </a:defRPr>
      </a:lvl6pPr>
      <a:lvl7pPr marL="4846147" indent="-534718" algn="l" defTabSz="1069437" rtl="0" eaLnBrk="1" latinLnBrk="0" hangingPunct="1">
        <a:spcBef>
          <a:spcPts val="2339"/>
        </a:spcBef>
        <a:spcAft>
          <a:spcPts val="0"/>
        </a:spcAft>
        <a:buClr>
          <a:schemeClr val="accent1"/>
        </a:buClr>
        <a:buSzPct val="80000"/>
        <a:buFont typeface="Wingdings 3" charset="2"/>
        <a:buChar char=""/>
        <a:defRPr sz="2807" b="0" i="0" kern="1200">
          <a:solidFill>
            <a:schemeClr val="tx1">
              <a:lumMod val="75000"/>
              <a:lumOff val="25000"/>
            </a:schemeClr>
          </a:solidFill>
          <a:latin typeface="+mn-lt"/>
          <a:ea typeface="+mn-ea"/>
          <a:cs typeface="+mn-cs"/>
        </a:defRPr>
      </a:lvl7pPr>
      <a:lvl8pPr marL="5284027" indent="-534718" algn="l" defTabSz="1069437" rtl="0" eaLnBrk="1" latinLnBrk="0" hangingPunct="1">
        <a:spcBef>
          <a:spcPts val="2339"/>
        </a:spcBef>
        <a:spcAft>
          <a:spcPts val="0"/>
        </a:spcAft>
        <a:buClr>
          <a:schemeClr val="accent1"/>
        </a:buClr>
        <a:buSzPct val="80000"/>
        <a:buFont typeface="Wingdings 3" charset="2"/>
        <a:buChar char=""/>
        <a:defRPr sz="2807" b="0" i="0" kern="1200">
          <a:solidFill>
            <a:schemeClr val="tx1">
              <a:lumMod val="75000"/>
              <a:lumOff val="25000"/>
            </a:schemeClr>
          </a:solidFill>
          <a:latin typeface="+mn-lt"/>
          <a:ea typeface="+mn-ea"/>
          <a:cs typeface="+mn-cs"/>
        </a:defRPr>
      </a:lvl8pPr>
      <a:lvl9pPr marL="5815470" indent="-534718" algn="l" defTabSz="1069437" rtl="0" eaLnBrk="1" latinLnBrk="0" hangingPunct="1">
        <a:spcBef>
          <a:spcPts val="2339"/>
        </a:spcBef>
        <a:spcAft>
          <a:spcPts val="0"/>
        </a:spcAft>
        <a:buClr>
          <a:schemeClr val="accent1"/>
        </a:buClr>
        <a:buSzPct val="80000"/>
        <a:buFont typeface="Wingdings 3" charset="2"/>
        <a:buChar char=""/>
        <a:defRPr sz="2807" b="0" i="0" kern="1200">
          <a:solidFill>
            <a:schemeClr val="tx1">
              <a:lumMod val="75000"/>
              <a:lumOff val="25000"/>
            </a:schemeClr>
          </a:solidFill>
          <a:latin typeface="+mn-lt"/>
          <a:ea typeface="+mn-ea"/>
          <a:cs typeface="+mn-cs"/>
        </a:defRPr>
      </a:lvl9pPr>
    </p:bodyStyle>
    <p:otherStyle>
      <a:defPPr>
        <a:defRPr lang="en-US"/>
      </a:defPPr>
      <a:lvl1pPr marL="0" algn="l" defTabSz="1069437" rtl="0" eaLnBrk="1" latinLnBrk="0" hangingPunct="1">
        <a:defRPr sz="4210" kern="1200">
          <a:solidFill>
            <a:schemeClr val="tx1"/>
          </a:solidFill>
          <a:latin typeface="+mn-lt"/>
          <a:ea typeface="+mn-ea"/>
          <a:cs typeface="+mn-cs"/>
        </a:defRPr>
      </a:lvl1pPr>
      <a:lvl2pPr marL="1069437" algn="l" defTabSz="1069437" rtl="0" eaLnBrk="1" latinLnBrk="0" hangingPunct="1">
        <a:defRPr sz="4210" kern="1200">
          <a:solidFill>
            <a:schemeClr val="tx1"/>
          </a:solidFill>
          <a:latin typeface="+mn-lt"/>
          <a:ea typeface="+mn-ea"/>
          <a:cs typeface="+mn-cs"/>
        </a:defRPr>
      </a:lvl2pPr>
      <a:lvl3pPr marL="2138873" algn="l" defTabSz="1069437" rtl="0" eaLnBrk="1" latinLnBrk="0" hangingPunct="1">
        <a:defRPr sz="4210" kern="1200">
          <a:solidFill>
            <a:schemeClr val="tx1"/>
          </a:solidFill>
          <a:latin typeface="+mn-lt"/>
          <a:ea typeface="+mn-ea"/>
          <a:cs typeface="+mn-cs"/>
        </a:defRPr>
      </a:lvl3pPr>
      <a:lvl4pPr marL="3208310" algn="l" defTabSz="1069437" rtl="0" eaLnBrk="1" latinLnBrk="0" hangingPunct="1">
        <a:defRPr sz="4210" kern="1200">
          <a:solidFill>
            <a:schemeClr val="tx1"/>
          </a:solidFill>
          <a:latin typeface="+mn-lt"/>
          <a:ea typeface="+mn-ea"/>
          <a:cs typeface="+mn-cs"/>
        </a:defRPr>
      </a:lvl4pPr>
      <a:lvl5pPr marL="4277746" algn="l" defTabSz="1069437" rtl="0" eaLnBrk="1" latinLnBrk="0" hangingPunct="1">
        <a:defRPr sz="4210" kern="1200">
          <a:solidFill>
            <a:schemeClr val="tx1"/>
          </a:solidFill>
          <a:latin typeface="+mn-lt"/>
          <a:ea typeface="+mn-ea"/>
          <a:cs typeface="+mn-cs"/>
        </a:defRPr>
      </a:lvl5pPr>
      <a:lvl6pPr marL="5347183" algn="l" defTabSz="1069437" rtl="0" eaLnBrk="1" latinLnBrk="0" hangingPunct="1">
        <a:defRPr sz="4210" kern="1200">
          <a:solidFill>
            <a:schemeClr val="tx1"/>
          </a:solidFill>
          <a:latin typeface="+mn-lt"/>
          <a:ea typeface="+mn-ea"/>
          <a:cs typeface="+mn-cs"/>
        </a:defRPr>
      </a:lvl6pPr>
      <a:lvl7pPr marL="6416619" algn="l" defTabSz="1069437" rtl="0" eaLnBrk="1" latinLnBrk="0" hangingPunct="1">
        <a:defRPr sz="4210" kern="1200">
          <a:solidFill>
            <a:schemeClr val="tx1"/>
          </a:solidFill>
          <a:latin typeface="+mn-lt"/>
          <a:ea typeface="+mn-ea"/>
          <a:cs typeface="+mn-cs"/>
        </a:defRPr>
      </a:lvl7pPr>
      <a:lvl8pPr marL="7486056" algn="l" defTabSz="1069437" rtl="0" eaLnBrk="1" latinLnBrk="0" hangingPunct="1">
        <a:defRPr sz="4210" kern="1200">
          <a:solidFill>
            <a:schemeClr val="tx1"/>
          </a:solidFill>
          <a:latin typeface="+mn-lt"/>
          <a:ea typeface="+mn-ea"/>
          <a:cs typeface="+mn-cs"/>
        </a:defRPr>
      </a:lvl8pPr>
      <a:lvl9pPr marL="8555492" algn="l" defTabSz="1069437" rtl="0" eaLnBrk="1" latinLnBrk="0" hangingPunct="1">
        <a:defRPr sz="421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maxxton.com/about-us/" TargetMode="External"/><Relationship Id="rId2" Type="http://schemas.openxmlformats.org/officeDocument/2006/relationships/hyperlink" Target="mailto:career@maxxton.com" TargetMode="External"/><Relationship Id="rId1" Type="http://schemas.openxmlformats.org/officeDocument/2006/relationships/slideLayout" Target="../slideLayouts/slideLayout20.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hyperlink" Target="https://www.maxxton.com/?page_id=9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17BAD7-4440-454A-B49C-801959907F13}"/>
              </a:ext>
            </a:extLst>
          </p:cNvPr>
          <p:cNvSpPr>
            <a:spLocks noGrp="1"/>
          </p:cNvSpPr>
          <p:nvPr>
            <p:ph type="body" sz="quarter" idx="12"/>
          </p:nvPr>
        </p:nvSpPr>
        <p:spPr>
          <a:xfrm>
            <a:off x="12559503" y="-2799916"/>
            <a:ext cx="6774639" cy="268187"/>
          </a:xfrm>
        </p:spPr>
        <p:txBody>
          <a:bodyPr/>
          <a:lstStyle/>
          <a:p>
            <a:r>
              <a:rPr lang="en-US" dirty="0"/>
              <a:t>Maxxton logo</a:t>
            </a:r>
          </a:p>
        </p:txBody>
      </p:sp>
      <p:sp>
        <p:nvSpPr>
          <p:cNvPr id="4" name="Text Placeholder 3">
            <a:extLst>
              <a:ext uri="{FF2B5EF4-FFF2-40B4-BE49-F238E27FC236}">
                <a16:creationId xmlns:a16="http://schemas.microsoft.com/office/drawing/2014/main" id="{3392A73D-5AFB-BF41-A768-F1BE2E077B04}"/>
              </a:ext>
            </a:extLst>
          </p:cNvPr>
          <p:cNvSpPr>
            <a:spLocks noGrp="1"/>
          </p:cNvSpPr>
          <p:nvPr>
            <p:ph type="body" sz="quarter" idx="10"/>
          </p:nvPr>
        </p:nvSpPr>
        <p:spPr/>
        <p:txBody>
          <a:bodyPr/>
          <a:lstStyle/>
          <a:p>
            <a:r>
              <a:rPr lang="en-US" dirty="0"/>
              <a:t>The hospitality industry can do better, be efficient, be connected, be cloud-based</a:t>
            </a:r>
          </a:p>
        </p:txBody>
      </p:sp>
      <p:sp>
        <p:nvSpPr>
          <p:cNvPr id="5" name="Text Placeholder 4">
            <a:extLst>
              <a:ext uri="{FF2B5EF4-FFF2-40B4-BE49-F238E27FC236}">
                <a16:creationId xmlns:a16="http://schemas.microsoft.com/office/drawing/2014/main" id="{7EB8326D-DA25-9C46-ACD6-403AEEFFE0AD}"/>
              </a:ext>
            </a:extLst>
          </p:cNvPr>
          <p:cNvSpPr>
            <a:spLocks noGrp="1"/>
          </p:cNvSpPr>
          <p:nvPr>
            <p:ph type="body" sz="quarter" idx="15"/>
          </p:nvPr>
        </p:nvSpPr>
        <p:spPr/>
        <p:txBody>
          <a:bodyPr/>
          <a:lstStyle/>
          <a:p>
            <a:r>
              <a:rPr lang="en-US" dirty="0"/>
              <a:t>Basic information about company</a:t>
            </a:r>
          </a:p>
        </p:txBody>
      </p:sp>
      <p:sp>
        <p:nvSpPr>
          <p:cNvPr id="6" name="Text Placeholder 5">
            <a:extLst>
              <a:ext uri="{FF2B5EF4-FFF2-40B4-BE49-F238E27FC236}">
                <a16:creationId xmlns:a16="http://schemas.microsoft.com/office/drawing/2014/main" id="{C380B20D-6163-0B47-86A7-026491EB3382}"/>
              </a:ext>
            </a:extLst>
          </p:cNvPr>
          <p:cNvSpPr>
            <a:spLocks noGrp="1"/>
          </p:cNvSpPr>
          <p:nvPr>
            <p:ph type="body" sz="quarter" idx="17"/>
          </p:nvPr>
        </p:nvSpPr>
        <p:spPr>
          <a:xfrm>
            <a:off x="559597" y="13411638"/>
            <a:ext cx="10134600" cy="461665"/>
          </a:xfrm>
        </p:spPr>
        <p:txBody>
          <a:bodyPr/>
          <a:lstStyle/>
          <a:p>
            <a:r>
              <a:rPr lang="en-US" dirty="0"/>
              <a:t>Company culture</a:t>
            </a:r>
          </a:p>
        </p:txBody>
      </p:sp>
      <p:sp>
        <p:nvSpPr>
          <p:cNvPr id="7" name="Text Placeholder 6">
            <a:extLst>
              <a:ext uri="{FF2B5EF4-FFF2-40B4-BE49-F238E27FC236}">
                <a16:creationId xmlns:a16="http://schemas.microsoft.com/office/drawing/2014/main" id="{DF9842D3-BA9C-3F4C-97F4-ED3C19D4BE53}"/>
              </a:ext>
            </a:extLst>
          </p:cNvPr>
          <p:cNvSpPr>
            <a:spLocks noGrp="1"/>
          </p:cNvSpPr>
          <p:nvPr>
            <p:ph type="body" sz="quarter" idx="18"/>
          </p:nvPr>
        </p:nvSpPr>
        <p:spPr>
          <a:xfrm>
            <a:off x="369891" y="24252302"/>
            <a:ext cx="10134599" cy="461665"/>
          </a:xfrm>
        </p:spPr>
        <p:txBody>
          <a:bodyPr/>
          <a:lstStyle/>
          <a:p>
            <a:r>
              <a:rPr lang="en-US" dirty="0"/>
              <a:t>Technology used</a:t>
            </a:r>
          </a:p>
        </p:txBody>
      </p:sp>
      <p:sp>
        <p:nvSpPr>
          <p:cNvPr id="8" name="Text Placeholder 7">
            <a:extLst>
              <a:ext uri="{FF2B5EF4-FFF2-40B4-BE49-F238E27FC236}">
                <a16:creationId xmlns:a16="http://schemas.microsoft.com/office/drawing/2014/main" id="{5F7EAF54-22B3-9540-8CC5-EE0755947415}"/>
              </a:ext>
            </a:extLst>
          </p:cNvPr>
          <p:cNvSpPr>
            <a:spLocks noGrp="1"/>
          </p:cNvSpPr>
          <p:nvPr>
            <p:ph type="body" sz="quarter" idx="19"/>
          </p:nvPr>
        </p:nvSpPr>
        <p:spPr/>
        <p:txBody>
          <a:bodyPr/>
          <a:lstStyle/>
          <a:p>
            <a:r>
              <a:rPr lang="en-US" dirty="0"/>
              <a:t>Roles and functions</a:t>
            </a:r>
          </a:p>
        </p:txBody>
      </p:sp>
      <p:sp>
        <p:nvSpPr>
          <p:cNvPr id="9" name="Text Placeholder 8">
            <a:extLst>
              <a:ext uri="{FF2B5EF4-FFF2-40B4-BE49-F238E27FC236}">
                <a16:creationId xmlns:a16="http://schemas.microsoft.com/office/drawing/2014/main" id="{4ECEA69A-D282-8246-ADBB-782821B520DC}"/>
              </a:ext>
            </a:extLst>
          </p:cNvPr>
          <p:cNvSpPr>
            <a:spLocks noGrp="1"/>
          </p:cNvSpPr>
          <p:nvPr>
            <p:ph type="body" sz="quarter" idx="20"/>
          </p:nvPr>
        </p:nvSpPr>
        <p:spPr>
          <a:xfrm>
            <a:off x="11037890" y="10814371"/>
            <a:ext cx="10134599" cy="461665"/>
          </a:xfrm>
        </p:spPr>
        <p:txBody>
          <a:bodyPr/>
          <a:lstStyle/>
          <a:p>
            <a:r>
              <a:rPr lang="en-US" dirty="0"/>
              <a:t>What do they expect from their employees</a:t>
            </a:r>
          </a:p>
        </p:txBody>
      </p:sp>
      <p:sp>
        <p:nvSpPr>
          <p:cNvPr id="10" name="Text Placeholder 9">
            <a:extLst>
              <a:ext uri="{FF2B5EF4-FFF2-40B4-BE49-F238E27FC236}">
                <a16:creationId xmlns:a16="http://schemas.microsoft.com/office/drawing/2014/main" id="{0F7AC893-0561-D34C-B844-B571C243ED11}"/>
              </a:ext>
            </a:extLst>
          </p:cNvPr>
          <p:cNvSpPr>
            <a:spLocks noGrp="1"/>
          </p:cNvSpPr>
          <p:nvPr>
            <p:ph type="body" sz="quarter" idx="21"/>
          </p:nvPr>
        </p:nvSpPr>
        <p:spPr>
          <a:xfrm>
            <a:off x="11037887" y="21114178"/>
            <a:ext cx="10134599" cy="461665"/>
          </a:xfrm>
        </p:spPr>
        <p:txBody>
          <a:bodyPr/>
          <a:lstStyle/>
          <a:p>
            <a:r>
              <a:rPr lang="en-US" dirty="0"/>
              <a:t>Internship/graduation possibilities</a:t>
            </a:r>
          </a:p>
        </p:txBody>
      </p:sp>
      <p:sp>
        <p:nvSpPr>
          <p:cNvPr id="13" name="Text Placeholder 12">
            <a:extLst>
              <a:ext uri="{FF2B5EF4-FFF2-40B4-BE49-F238E27FC236}">
                <a16:creationId xmlns:a16="http://schemas.microsoft.com/office/drawing/2014/main" id="{2FCC7D63-1E89-0947-BBFA-81F1547190BF}"/>
              </a:ext>
            </a:extLst>
          </p:cNvPr>
          <p:cNvSpPr>
            <a:spLocks noGrp="1"/>
          </p:cNvSpPr>
          <p:nvPr>
            <p:ph type="body" sz="quarter" idx="30"/>
          </p:nvPr>
        </p:nvSpPr>
        <p:spPr>
          <a:xfrm>
            <a:off x="11037890" y="21862494"/>
            <a:ext cx="10134597" cy="7625291"/>
          </a:xfrm>
        </p:spPr>
        <p:txBody>
          <a:bodyPr/>
          <a:lstStyle/>
          <a:p>
            <a:r>
              <a:rPr lang="en-US" dirty="0"/>
              <a:t>You can apply for an Internship for a third or fourth year HBO or WO ICT student, specialized in Software Engineering, Data Science or Business IT Consultancy. What we expect from you: </a:t>
            </a:r>
          </a:p>
          <a:p>
            <a:pPr marL="342900" indent="-342900">
              <a:buFontTx/>
              <a:buChar char="-"/>
            </a:pPr>
            <a:r>
              <a:rPr lang="en-US" dirty="0"/>
              <a:t>Cooperating or graduating from a pleasant student who has the ambition to stay</a:t>
            </a:r>
          </a:p>
          <a:p>
            <a:pPr marL="342900" indent="-342900">
              <a:buFontTx/>
              <a:buChar char="-"/>
            </a:pPr>
            <a:r>
              <a:rPr lang="en-US" dirty="0" err="1"/>
              <a:t>Communactive</a:t>
            </a:r>
            <a:r>
              <a:rPr lang="en-US" dirty="0"/>
              <a:t> skills, analytical, eager to learn and strong affinity with Software Development</a:t>
            </a:r>
          </a:p>
          <a:p>
            <a:pPr marL="342900" indent="-342900">
              <a:buFontTx/>
              <a:buChar char="-"/>
            </a:pPr>
            <a:r>
              <a:rPr lang="en-US" dirty="0"/>
              <a:t>The ability to explain complex matters in simple words</a:t>
            </a:r>
          </a:p>
          <a:p>
            <a:pPr marL="342900" indent="-342900">
              <a:buFontTx/>
              <a:buChar char="-"/>
            </a:pPr>
            <a:r>
              <a:rPr lang="en-US" dirty="0"/>
              <a:t>Software Engineering – Experience with Java, Angular, JavaScript/TypeScript, React, HTML, CSS is a plus</a:t>
            </a:r>
          </a:p>
          <a:p>
            <a:pPr marL="342900" indent="-342900">
              <a:buFontTx/>
              <a:buChar char="-"/>
            </a:pPr>
            <a:r>
              <a:rPr lang="en-US" dirty="0"/>
              <a:t>Data Science – Experience with Machine Learning, Python and/or R, SQL is a plus</a:t>
            </a:r>
          </a:p>
          <a:p>
            <a:pPr marL="342900" indent="-342900">
              <a:buFontTx/>
              <a:buChar char="-"/>
            </a:pPr>
            <a:r>
              <a:rPr lang="en-US" dirty="0"/>
              <a:t>Mastery of the Dutch and English language in word and writing</a:t>
            </a:r>
          </a:p>
          <a:p>
            <a:pPr marL="342900" indent="-342900">
              <a:buFontTx/>
              <a:buChar char="-"/>
            </a:pPr>
            <a:endParaRPr lang="en-US" dirty="0"/>
          </a:p>
          <a:p>
            <a:r>
              <a:rPr lang="en-US" dirty="0"/>
              <a:t>Interested? Contact us via </a:t>
            </a:r>
            <a:r>
              <a:rPr lang="en-US" dirty="0">
                <a:hlinkClick r:id="rId2"/>
              </a:rPr>
              <a:t>career@maxxton.com</a:t>
            </a:r>
            <a:r>
              <a:rPr lang="en-US" dirty="0"/>
              <a:t> or 0118-671010</a:t>
            </a:r>
          </a:p>
        </p:txBody>
      </p:sp>
      <p:sp>
        <p:nvSpPr>
          <p:cNvPr id="14" name="Text Placeholder 13">
            <a:extLst>
              <a:ext uri="{FF2B5EF4-FFF2-40B4-BE49-F238E27FC236}">
                <a16:creationId xmlns:a16="http://schemas.microsoft.com/office/drawing/2014/main" id="{0F3A5AAE-86D5-1A4C-8AFE-D7E940DF7279}"/>
              </a:ext>
            </a:extLst>
          </p:cNvPr>
          <p:cNvSpPr>
            <a:spLocks noGrp="1"/>
          </p:cNvSpPr>
          <p:nvPr>
            <p:ph type="body" sz="quarter" idx="31"/>
          </p:nvPr>
        </p:nvSpPr>
        <p:spPr>
          <a:xfrm>
            <a:off x="11037892" y="11305442"/>
            <a:ext cx="10134597" cy="8869095"/>
          </a:xfrm>
        </p:spPr>
        <p:txBody>
          <a:bodyPr/>
          <a:lstStyle/>
          <a:p>
            <a:pPr fontAlgn="base">
              <a:lnSpc>
                <a:spcPts val="1990"/>
              </a:lnSpc>
              <a:spcAft>
                <a:spcPts val="1500"/>
              </a:spcAft>
            </a:pPr>
            <a:r>
              <a:rPr lang="en-NL" dirty="0">
                <a:effectLst/>
                <a:latin typeface="Century Gothic (Body)"/>
                <a:ea typeface="Source Sans Pro" panose="020B0503030403020204" pitchFamily="34" charset="0"/>
                <a:cs typeface="Times New Roman" panose="02020603050405020304" pitchFamily="18" charset="0"/>
              </a:rPr>
              <a:t>We have a strong focus on optimizing the recreation business processes of our customers, with smart solutions. This leads to valuable innovations. Our customers recognize our expertise, find us solution-oriented and see us as a technology partner. We continue where others left off and are therefore experiencing good growth.</a:t>
            </a:r>
            <a:br>
              <a:rPr lang="en-GB" dirty="0">
                <a:latin typeface="Century Gothic (Body)"/>
                <a:ea typeface="Source Sans Pro" panose="020B0503030403020204" pitchFamily="34" charset="0"/>
                <a:cs typeface="Times New Roman" panose="02020603050405020304" pitchFamily="18" charset="0"/>
              </a:rPr>
            </a:br>
            <a:br>
              <a:rPr lang="en-GB" dirty="0">
                <a:latin typeface="Century Gothic (Body)"/>
                <a:ea typeface="Source Sans Pro" panose="020B0503030403020204" pitchFamily="34" charset="0"/>
                <a:cs typeface="Times New Roman" panose="02020603050405020304" pitchFamily="18" charset="0"/>
              </a:rPr>
            </a:br>
            <a:r>
              <a:rPr lang="en-NL" dirty="0">
                <a:effectLst/>
                <a:latin typeface="Century Gothic (Body)"/>
                <a:ea typeface="Source Sans Pro" panose="020B0503030403020204" pitchFamily="34" charset="0"/>
                <a:cs typeface="Times New Roman" panose="02020603050405020304" pitchFamily="18" charset="0"/>
              </a:rPr>
              <a:t>As an international organization, we have developed strongly in the last years. Especially by encouraging each other and being ambitious. By staying optimistic, being able to cope with setbacks, and having the will to do an excellent job. By embarking on the adventure to grow together. That gives us energy. In this way, we achieve appealing results as a team.</a:t>
            </a:r>
            <a:br>
              <a:rPr lang="en-GB" dirty="0">
                <a:latin typeface="Century Gothic (Body)"/>
                <a:ea typeface="Source Sans Pro" panose="020B0503030403020204" pitchFamily="34" charset="0"/>
                <a:cs typeface="Times New Roman" panose="02020603050405020304" pitchFamily="18" charset="0"/>
              </a:rPr>
            </a:br>
            <a:br>
              <a:rPr lang="en-GB" dirty="0">
                <a:latin typeface="Century Gothic (Body)"/>
                <a:ea typeface="Source Sans Pro" panose="020B0503030403020204" pitchFamily="34" charset="0"/>
                <a:cs typeface="Times New Roman" panose="02020603050405020304" pitchFamily="18" charset="0"/>
              </a:rPr>
            </a:br>
            <a:r>
              <a:rPr lang="en-NL" dirty="0">
                <a:effectLst/>
                <a:latin typeface="Century Gothic (Body)"/>
                <a:ea typeface="Source Sans Pro" panose="020B0503030403020204" pitchFamily="34" charset="0"/>
                <a:cs typeface="Times New Roman" panose="02020603050405020304" pitchFamily="18" charset="0"/>
              </a:rPr>
              <a:t>We are looking forward to grow our teams with people who share our energy and enthusiasm for creating the best experience for our customers.</a:t>
            </a:r>
            <a:br>
              <a:rPr lang="en-GB" dirty="0">
                <a:effectLst/>
                <a:latin typeface="Century Gothic (Body)"/>
                <a:ea typeface="Source Sans Pro" panose="020B0503030403020204" pitchFamily="34" charset="0"/>
                <a:cs typeface="Times New Roman" panose="02020603050405020304" pitchFamily="18" charset="0"/>
              </a:rPr>
            </a:br>
            <a:r>
              <a:rPr lang="en-GB" dirty="0">
                <a:effectLst/>
                <a:latin typeface="Century Gothic (Body)"/>
                <a:ea typeface="Source Sans Pro" panose="020B0503030403020204" pitchFamily="34" charset="0"/>
                <a:cs typeface="Times New Roman" panose="02020603050405020304" pitchFamily="18" charset="0"/>
              </a:rPr>
              <a:t>For the different IT functions, we are looking for different qualities, but overall, these are characteristics we look for in a potential new employee:</a:t>
            </a:r>
          </a:p>
          <a:p>
            <a:pPr marL="342900" indent="-342900" fontAlgn="base">
              <a:lnSpc>
                <a:spcPts val="1990"/>
              </a:lnSpc>
              <a:spcAft>
                <a:spcPts val="1500"/>
              </a:spcAft>
              <a:buFont typeface="Arial" panose="020B0604020202020204" pitchFamily="34" charset="0"/>
              <a:buChar char="•"/>
            </a:pPr>
            <a:r>
              <a:rPr lang="en-GB" dirty="0">
                <a:effectLst/>
                <a:latin typeface="Century Gothic (Body)"/>
                <a:ea typeface="Source Sans Pro" panose="020B0503030403020204" pitchFamily="34" charset="0"/>
                <a:cs typeface="Times New Roman" panose="02020603050405020304" pitchFamily="18" charset="0"/>
              </a:rPr>
              <a:t>Any </a:t>
            </a:r>
            <a:r>
              <a:rPr lang="en-GB" dirty="0">
                <a:latin typeface="Century Gothic (Body)"/>
                <a:ea typeface="Source Sans Pro" panose="020B0503030403020204" pitchFamily="34" charset="0"/>
                <a:cs typeface="Times New Roman" panose="02020603050405020304" pitchFamily="18" charset="0"/>
              </a:rPr>
              <a:t>Graduate in any specialization or equivalent with programming experience</a:t>
            </a:r>
          </a:p>
          <a:p>
            <a:pPr marL="342900" indent="-342900" fontAlgn="base">
              <a:lnSpc>
                <a:spcPts val="1990"/>
              </a:lnSpc>
              <a:spcAft>
                <a:spcPts val="1500"/>
              </a:spcAft>
              <a:buFont typeface="Arial" panose="020B0604020202020204" pitchFamily="34" charset="0"/>
              <a:buChar char="•"/>
            </a:pPr>
            <a:r>
              <a:rPr lang="en-GB" dirty="0">
                <a:effectLst/>
                <a:latin typeface="Century Gothic (Body)"/>
                <a:ea typeface="Source Sans Pro" panose="020B0503030403020204" pitchFamily="34" charset="0"/>
                <a:cs typeface="Times New Roman" panose="02020603050405020304" pitchFamily="18" charset="0"/>
              </a:rPr>
              <a:t>Sound</a:t>
            </a:r>
            <a:r>
              <a:rPr lang="en-GB" dirty="0">
                <a:latin typeface="Century Gothic (Body)"/>
                <a:ea typeface="Source Sans Pro" panose="020B0503030403020204" pitchFamily="34" charset="0"/>
                <a:cs typeface="Times New Roman" panose="02020603050405020304" pitchFamily="18" charset="0"/>
              </a:rPr>
              <a:t> logical, analytical and problem-solving skills</a:t>
            </a:r>
          </a:p>
          <a:p>
            <a:pPr marL="342900" indent="-342900" fontAlgn="base">
              <a:lnSpc>
                <a:spcPts val="1990"/>
              </a:lnSpc>
              <a:spcAft>
                <a:spcPts val="1500"/>
              </a:spcAft>
              <a:buFont typeface="Arial" panose="020B0604020202020204" pitchFamily="34" charset="0"/>
              <a:buChar char="•"/>
            </a:pPr>
            <a:r>
              <a:rPr lang="en-GB" dirty="0">
                <a:effectLst/>
                <a:latin typeface="Century Gothic (Body)"/>
                <a:ea typeface="Source Sans Pro" panose="020B0503030403020204" pitchFamily="34" charset="0"/>
                <a:cs typeface="Times New Roman" panose="02020603050405020304" pitchFamily="18" charset="0"/>
              </a:rPr>
              <a:t>Fluent in English (and Dutch) verbally and written</a:t>
            </a:r>
          </a:p>
          <a:p>
            <a:pPr marL="342900" indent="-342900" fontAlgn="base">
              <a:lnSpc>
                <a:spcPts val="1990"/>
              </a:lnSpc>
              <a:spcAft>
                <a:spcPts val="1500"/>
              </a:spcAft>
              <a:buFont typeface="Arial" panose="020B0604020202020204" pitchFamily="34" charset="0"/>
              <a:buChar char="•"/>
            </a:pPr>
            <a:r>
              <a:rPr lang="en-GB" dirty="0">
                <a:latin typeface="Century Gothic (Body)"/>
                <a:ea typeface="Source Sans Pro" panose="020B0503030403020204" pitchFamily="34" charset="0"/>
                <a:cs typeface="Times New Roman" panose="02020603050405020304" pitchFamily="18" charset="0"/>
              </a:rPr>
              <a:t>Good communication and inter-personal skills</a:t>
            </a:r>
            <a:endParaRPr lang="en-NL" dirty="0">
              <a:effectLst/>
              <a:latin typeface="Century Gothic (Body)"/>
              <a:ea typeface="Source Sans Pro" panose="020B0503030403020204" pitchFamily="34" charset="0"/>
              <a:cs typeface="Times New Roman" panose="02020603050405020304" pitchFamily="18" charset="0"/>
            </a:endParaRPr>
          </a:p>
          <a:p>
            <a:endParaRPr lang="en-US" dirty="0"/>
          </a:p>
        </p:txBody>
      </p:sp>
      <p:sp>
        <p:nvSpPr>
          <p:cNvPr id="15" name="Text Placeholder 14">
            <a:extLst>
              <a:ext uri="{FF2B5EF4-FFF2-40B4-BE49-F238E27FC236}">
                <a16:creationId xmlns:a16="http://schemas.microsoft.com/office/drawing/2014/main" id="{84BA8E32-9654-E747-ABAB-50D57322F19F}"/>
              </a:ext>
            </a:extLst>
          </p:cNvPr>
          <p:cNvSpPr>
            <a:spLocks noGrp="1"/>
          </p:cNvSpPr>
          <p:nvPr>
            <p:ph type="body" sz="quarter" idx="32"/>
          </p:nvPr>
        </p:nvSpPr>
        <p:spPr>
          <a:xfrm>
            <a:off x="10885491" y="5071884"/>
            <a:ext cx="10134597" cy="2585323"/>
          </a:xfrm>
        </p:spPr>
        <p:txBody>
          <a:bodyPr/>
          <a:lstStyle/>
          <a:p>
            <a:r>
              <a:rPr lang="en-US" dirty="0"/>
              <a:t>Maxxton has 170 employees, of which over 100 developers </a:t>
            </a:r>
            <a:r>
              <a:rPr lang="en-US" dirty="0" err="1"/>
              <a:t>devided</a:t>
            </a:r>
            <a:r>
              <a:rPr lang="en-US" dirty="0"/>
              <a:t> in 11 scrum teams. Seven scrum teams are working solely on new features, four scrum teams are working on improvements and maintenance. A scrum-team consists of 4 to 8 developers, 1 to 2 people that test, a scrum master (the head-developer) and a product owner. Above the scrum teams, there are two product managers and above them there is a CTO. </a:t>
            </a:r>
          </a:p>
        </p:txBody>
      </p:sp>
      <p:sp>
        <p:nvSpPr>
          <p:cNvPr id="16" name="Text Placeholder 15">
            <a:extLst>
              <a:ext uri="{FF2B5EF4-FFF2-40B4-BE49-F238E27FC236}">
                <a16:creationId xmlns:a16="http://schemas.microsoft.com/office/drawing/2014/main" id="{B952024D-3BD8-064B-875B-856316B7D53D}"/>
              </a:ext>
            </a:extLst>
          </p:cNvPr>
          <p:cNvSpPr>
            <a:spLocks noGrp="1"/>
          </p:cNvSpPr>
          <p:nvPr>
            <p:ph type="body" sz="quarter" idx="33"/>
          </p:nvPr>
        </p:nvSpPr>
        <p:spPr>
          <a:xfrm>
            <a:off x="369891" y="14190548"/>
            <a:ext cx="10134597" cy="7137851"/>
          </a:xfrm>
        </p:spPr>
        <p:txBody>
          <a:bodyPr/>
          <a:lstStyle/>
          <a:p>
            <a:r>
              <a:rPr lang="en-GB" b="0" i="0" dirty="0">
                <a:effectLst/>
                <a:latin typeface="Century Gothic (Body)"/>
              </a:rPr>
              <a:t>Having a career at Maxxton will give you the opportunity to work with </a:t>
            </a:r>
            <a:r>
              <a:rPr lang="en-GB" b="0" i="0" u="none" strike="noStrike" dirty="0">
                <a:effectLst/>
                <a:latin typeface="Century Gothic (Body)"/>
                <a:hlinkClick r:id="rId3">
                  <a:extLst>
                    <a:ext uri="{A12FA001-AC4F-418D-AE19-62706E023703}">
                      <ahyp:hlinkClr xmlns:ahyp="http://schemas.microsoft.com/office/drawing/2018/hyperlinkcolor" val="tx"/>
                    </a:ext>
                  </a:extLst>
                </a:hlinkClick>
              </a:rPr>
              <a:t>passionate people</a:t>
            </a:r>
            <a:r>
              <a:rPr lang="en-GB" b="0" i="0" dirty="0">
                <a:effectLst/>
                <a:latin typeface="Century Gothic (Body)"/>
              </a:rPr>
              <a:t> on innovative solutions, all to improve </a:t>
            </a:r>
            <a:r>
              <a:rPr lang="en-GB" b="0" i="0" u="none" strike="noStrike" dirty="0">
                <a:effectLst/>
                <a:latin typeface="Century Gothic (Body)"/>
                <a:hlinkClick r:id="rId4">
                  <a:extLst>
                    <a:ext uri="{A12FA001-AC4F-418D-AE19-62706E023703}">
                      <ahyp:hlinkClr xmlns:ahyp="http://schemas.microsoft.com/office/drawing/2018/hyperlinkcolor" val="tx"/>
                    </a:ext>
                  </a:extLst>
                </a:hlinkClick>
              </a:rPr>
              <a:t>our software</a:t>
            </a:r>
            <a:r>
              <a:rPr lang="en-GB" b="0" i="0" dirty="0">
                <a:effectLst/>
                <a:latin typeface="Century Gothic (Body)"/>
              </a:rPr>
              <a:t> for the hospitality industry. People from different backgrounds, but all with the same ambition to embrace new ideas, technical innovations and collaborate to constantly improve. To </a:t>
            </a:r>
            <a:r>
              <a:rPr lang="en-GB" b="0" i="0" dirty="0" err="1">
                <a:effectLst/>
                <a:latin typeface="Century Gothic (Body)"/>
              </a:rPr>
              <a:t>fulfill</a:t>
            </a:r>
            <a:r>
              <a:rPr lang="en-GB" b="0" i="0" dirty="0">
                <a:effectLst/>
                <a:latin typeface="Century Gothic (Body)"/>
              </a:rPr>
              <a:t> your potential, we will give you the flexibility, stimulation and opportunities to keep you inspired and engaged. Get encouraged and supported by each other to grow personally and professionally.</a:t>
            </a:r>
          </a:p>
          <a:p>
            <a:pPr marL="342900" indent="-342900">
              <a:buFontTx/>
              <a:buChar char="-"/>
            </a:pPr>
            <a:r>
              <a:rPr lang="en-GB" dirty="0">
                <a:latin typeface="Century Gothic (Body)"/>
              </a:rPr>
              <a:t>A challenging and ambitious work environment in a young and dynamic organization</a:t>
            </a:r>
          </a:p>
          <a:p>
            <a:pPr marL="342900" indent="-342900">
              <a:buFontTx/>
              <a:buChar char="-"/>
            </a:pPr>
            <a:r>
              <a:rPr lang="en-GB" dirty="0">
                <a:latin typeface="Century Gothic (Body)"/>
              </a:rPr>
              <a:t>Being part of a group of dedicated colleagues in the Netherlands and India</a:t>
            </a:r>
          </a:p>
          <a:p>
            <a:pPr marL="342900" indent="-342900">
              <a:buFontTx/>
              <a:buChar char="-"/>
            </a:pPr>
            <a:r>
              <a:rPr lang="en-GB" dirty="0">
                <a:latin typeface="Century Gothic (Body)"/>
              </a:rPr>
              <a:t>Accelerated career progression in an environment that encourages entrepreneurial spirit</a:t>
            </a:r>
          </a:p>
          <a:p>
            <a:pPr marL="342900" indent="-342900">
              <a:buFontTx/>
              <a:buChar char="-"/>
            </a:pPr>
            <a:r>
              <a:rPr lang="en-GB" dirty="0" err="1">
                <a:latin typeface="Century Gothic (Body)"/>
              </a:rPr>
              <a:t>Occassionally</a:t>
            </a:r>
            <a:r>
              <a:rPr lang="en-GB" dirty="0">
                <a:latin typeface="Century Gothic (Body)"/>
              </a:rPr>
              <a:t> travel around Europe and Overseas</a:t>
            </a:r>
          </a:p>
          <a:p>
            <a:pPr marL="342900" indent="-342900">
              <a:buFontTx/>
              <a:buChar char="-"/>
            </a:pPr>
            <a:r>
              <a:rPr lang="en-GB" dirty="0">
                <a:latin typeface="Century Gothic (Body)"/>
              </a:rPr>
              <a:t>Good salary and benefits, like a 100% company paid pension scheme</a:t>
            </a:r>
            <a:endParaRPr lang="en-US" dirty="0">
              <a:latin typeface="Century Gothic (Body)"/>
            </a:endParaRPr>
          </a:p>
        </p:txBody>
      </p:sp>
      <p:sp>
        <p:nvSpPr>
          <p:cNvPr id="17" name="Text Placeholder 16">
            <a:extLst>
              <a:ext uri="{FF2B5EF4-FFF2-40B4-BE49-F238E27FC236}">
                <a16:creationId xmlns:a16="http://schemas.microsoft.com/office/drawing/2014/main" id="{E07E862B-6710-014E-99BB-D060EF7D2853}"/>
              </a:ext>
            </a:extLst>
          </p:cNvPr>
          <p:cNvSpPr>
            <a:spLocks noGrp="1"/>
          </p:cNvSpPr>
          <p:nvPr>
            <p:ph type="body" sz="quarter" idx="34"/>
          </p:nvPr>
        </p:nvSpPr>
        <p:spPr>
          <a:xfrm>
            <a:off x="559597" y="24946973"/>
            <a:ext cx="10134597" cy="1969770"/>
          </a:xfrm>
        </p:spPr>
        <p:txBody>
          <a:bodyPr/>
          <a:lstStyle/>
          <a:p>
            <a:r>
              <a:rPr lang="en-US" dirty="0"/>
              <a:t>Maxxton provides an all-in-one system through a complete ERP </a:t>
            </a:r>
            <a:r>
              <a:rPr lang="en-US" dirty="0" err="1"/>
              <a:t>soluction</a:t>
            </a:r>
            <a:r>
              <a:rPr lang="en-US" dirty="0"/>
              <a:t>. For the back-end they use Java on an Oracle database. For the front-end they mainly use JavaScript. Maxxton Software is written in Angular, the Web Manager in React and the Mobile Operations Application in React-Native. </a:t>
            </a:r>
          </a:p>
        </p:txBody>
      </p:sp>
      <p:sp>
        <p:nvSpPr>
          <p:cNvPr id="18" name="Text Placeholder 17">
            <a:extLst>
              <a:ext uri="{FF2B5EF4-FFF2-40B4-BE49-F238E27FC236}">
                <a16:creationId xmlns:a16="http://schemas.microsoft.com/office/drawing/2014/main" id="{8EC598F4-E1EC-C245-8C62-DB50DBBDCE95}"/>
              </a:ext>
            </a:extLst>
          </p:cNvPr>
          <p:cNvSpPr>
            <a:spLocks noGrp="1"/>
          </p:cNvSpPr>
          <p:nvPr>
            <p:ph type="body" sz="quarter" idx="35"/>
          </p:nvPr>
        </p:nvSpPr>
        <p:spPr>
          <a:xfrm>
            <a:off x="369891" y="5123727"/>
            <a:ext cx="10134597" cy="5342488"/>
          </a:xfrm>
        </p:spPr>
        <p:txBody>
          <a:bodyPr/>
          <a:lstStyle/>
          <a:p>
            <a:r>
              <a:rPr lang="en-GB" b="0" i="0" dirty="0">
                <a:effectLst/>
                <a:latin typeface="Century Gothic (Body)"/>
              </a:rPr>
              <a:t>The Maxxton Group is the leading provider of IT services and consultancy for the broader hospitality and accommodation rental sector. Originally a Dutch company, since its formation in 1998, Maxxton has grown into a multinational organization with operations in three continents and clients spread across the globe.</a:t>
            </a:r>
          </a:p>
          <a:p>
            <a:r>
              <a:rPr lang="en-GB" b="0" i="0" dirty="0">
                <a:effectLst/>
                <a:latin typeface="Century Gothic (Body)"/>
              </a:rPr>
              <a:t>Maxxton has developed and perfected a holistic ERP approach to technology in hospitality and tourism and a suite of solutions to suit the needs of the most complex organisations. This means that we deliver efficient solutions, adapted to each client’s needs, which means that we are very flexible in the delivery of our technology and fully adapt it according to requirements. Our developments and continuous updates are driven by the in-depth knowledge of our market and our clients, with which we work as true partners and which are both beneficiaries and initiators of our continuous software enhancement.</a:t>
            </a:r>
            <a:endParaRPr lang="en-US" dirty="0">
              <a:latin typeface="Century Gothic (Body)"/>
            </a:endParaRPr>
          </a:p>
        </p:txBody>
      </p:sp>
      <p:pic>
        <p:nvPicPr>
          <p:cNvPr id="22" name="Picture 21" descr="See the source image">
            <a:extLst>
              <a:ext uri="{FF2B5EF4-FFF2-40B4-BE49-F238E27FC236}">
                <a16:creationId xmlns:a16="http://schemas.microsoft.com/office/drawing/2014/main" id="{433C71D8-45A7-4EAE-8CB6-22C866853F48}"/>
              </a:ext>
            </a:extLst>
          </p:cNvPr>
          <p:cNvPicPr/>
          <p:nvPr/>
        </p:nvPicPr>
        <p:blipFill>
          <a:blip r:embed="rId5" cstate="print">
            <a:extLst>
              <a:ext uri="{BEBA8EAE-BF5A-486C-A8C5-ECC9F3942E4B}">
                <a14:imgProps xmlns:a14="http://schemas.microsoft.com/office/drawing/2010/main">
                  <a14:imgLayer r:embed="rId6">
                    <a14:imgEffect>
                      <a14:backgroundRemoval t="6323" b="97837" l="3647" r="98689">
                        <a14:foregroundMark x1="8262" y1="11647" x2="8262" y2="11647"/>
                        <a14:foregroundMark x1="11225" y1="11148" x2="11225" y2="11148"/>
                        <a14:foregroundMark x1="11054" y1="6489" x2="11054" y2="6489"/>
                        <a14:foregroundMark x1="36517" y1="60655" x2="39241" y2="67221"/>
                        <a14:foregroundMark x1="32821" y1="51747" x2="33592" y2="53605"/>
                        <a14:foregroundMark x1="42849" y1="53078" x2="45290" y2="65319"/>
                        <a14:foregroundMark x1="53162" y1="54409" x2="59430" y2="73045"/>
                        <a14:foregroundMark x1="59430" y1="73045" x2="59544" y2="73710"/>
                        <a14:foregroundMark x1="63989" y1="47421" x2="63989" y2="47421"/>
                        <a14:foregroundMark x1="63989" y1="47421" x2="65501" y2="66188"/>
                        <a14:foregroundMark x1="71966" y1="54409" x2="72602" y2="57737"/>
                        <a14:foregroundMark x1="81538" y1="53411" x2="80684" y2="76373"/>
                        <a14:foregroundMark x1="96139" y1="80587" x2="98803" y2="75042"/>
                        <a14:foregroundMark x1="85242" y1="95341" x2="89286" y2="97354"/>
                        <a14:foregroundMark x1="4203" y1="35607" x2="4113" y2="36251"/>
                        <a14:foregroundMark x1="3796" y1="56570" x2="3818" y2="59068"/>
                        <a14:foregroundMark x1="10655" y1="27121" x2="10655" y2="29802"/>
                        <a14:foregroundMark x1="10655" y1="25957" x2="13153" y2="21262"/>
                        <a14:foregroundMark x1="17163" y1="21457" x2="18291" y2="21631"/>
                        <a14:foregroundMark x1="10490" y1="60601" x2="10655" y2="61231"/>
                        <a14:foregroundMark x1="9174" y1="55574" x2="9494" y2="56795"/>
                        <a14:foregroundMark x1="10028" y1="28952" x2="7179" y2="47421"/>
                        <a14:foregroundMark x1="9630" y1="55241" x2="11567" y2="62729"/>
                        <a14:foregroundMark x1="9687" y1="29285" x2="8148" y2="41764"/>
                        <a14:foregroundMark x1="9231" y1="31780" x2="8604" y2="38769"/>
                        <a14:foregroundMark x1="7709" y1="37140" x2="7350" y2="38436"/>
                        <a14:foregroundMark x1="8547" y1="34110" x2="8074" y2="35819"/>
                        <a14:foregroundMark x1="13162" y1="22795" x2="17208" y2="22463"/>
                        <a14:foregroundMark x1="18063" y1="23461" x2="18746" y2="22795"/>
                        <a14:foregroundMark x1="14571" y1="20799" x2="15556" y2="20799"/>
                        <a14:foregroundMark x1="4558" y1="26789" x2="4400" y2="28641"/>
                        <a14:backgroundMark x1="4558" y1="43927" x2="7749" y2="17138"/>
                        <a14:backgroundMark x1="7749" y1="17138" x2="13618" y2="13311"/>
                        <a14:backgroundMark x1="5129" y1="32141" x2="5242" y2="34775"/>
                        <a14:backgroundMark x1="3989" y1="36273" x2="4160" y2="44592"/>
                        <a14:backgroundMark x1="3704" y1="45424" x2="4672" y2="51581"/>
                        <a14:backgroundMark x1="6325" y1="23128" x2="5023" y2="27121"/>
                        <a14:backgroundMark x1="4274" y1="35441" x2="4274" y2="35441"/>
                        <a14:backgroundMark x1="4160" y1="36938" x2="4160" y2="36938"/>
                        <a14:backgroundMark x1="4274" y1="35607" x2="4274" y2="35607"/>
                        <a14:backgroundMark x1="4444" y1="34942" x2="4444" y2="34942"/>
                        <a14:backgroundMark x1="4274" y1="34942" x2="4274" y2="34942"/>
                        <a14:backgroundMark x1="4274" y1="34942" x2="4274" y2="34942"/>
                        <a14:backgroundMark x1="4160" y1="36106" x2="4160" y2="36106"/>
                        <a14:backgroundMark x1="4046" y1="36106" x2="4046" y2="36106"/>
                        <a14:backgroundMark x1="4160" y1="35441" x2="4160" y2="35441"/>
                        <a14:backgroundMark x1="6553" y1="22463" x2="6553" y2="22463"/>
                        <a14:backgroundMark x1="6154" y1="22629" x2="6154" y2="22629"/>
                        <a14:backgroundMark x1="5926" y1="22130" x2="5926" y2="22130"/>
                        <a14:backgroundMark x1="6268" y1="21298" x2="6724" y2="21298"/>
                        <a14:backgroundMark x1="10256" y1="37438" x2="11054" y2="55241"/>
                        <a14:backgroundMark x1="10883" y1="36606" x2="10647" y2="33553"/>
                        <a14:backgroundMark x1="15885" y1="19288" x2="17607" y2="19468"/>
                        <a14:backgroundMark x1="14245" y1="17304" x2="17151" y2="15973"/>
                        <a14:backgroundMark x1="11168" y1="11647" x2="11168" y2="11647"/>
                        <a14:backgroundMark x1="11168" y1="11647" x2="11168" y2="11647"/>
                        <a14:backgroundMark x1="11396" y1="10483" x2="11396" y2="10483"/>
                        <a14:backgroundMark x1="11282" y1="11148" x2="11282" y2="11148"/>
                        <a14:backgroundMark x1="11282" y1="11148" x2="11282" y2="11148"/>
                        <a14:backgroundMark x1="11054" y1="11148" x2="11054" y2="11148"/>
                        <a14:backgroundMark x1="34872" y1="56240" x2="36296" y2="57737"/>
                        <a14:backgroundMark x1="33789" y1="55907" x2="35556" y2="55907"/>
                        <a14:backgroundMark x1="34872" y1="57571" x2="36695" y2="60067"/>
                        <a14:backgroundMark x1="33162" y1="55574" x2="34416" y2="55574"/>
                        <a14:backgroundMark x1="39886" y1="67221" x2="39886" y2="72213"/>
                        <a14:backgroundMark x1="45812" y1="69884" x2="48775" y2="79035"/>
                        <a14:backgroundMark x1="45584" y1="70050" x2="45755" y2="68552"/>
                        <a14:backgroundMark x1="46382" y1="70383" x2="45584" y2="68053"/>
                        <a14:backgroundMark x1="39487" y1="67388" x2="40171" y2="68885"/>
                        <a14:backgroundMark x1="65869" y1="66389" x2="66382" y2="71048"/>
                        <a14:backgroundMark x1="65641" y1="66057" x2="65869" y2="68053"/>
                        <a14:backgroundMark x1="65527" y1="70549" x2="66382" y2="72213"/>
                        <a14:backgroundMark x1="74359" y1="62063" x2="73960" y2="62562"/>
                        <a14:backgroundMark x1="73960" y1="59567" x2="74587" y2="64393"/>
                        <a14:backgroundMark x1="73333" y1="60899" x2="73333" y2="60899"/>
                        <a14:backgroundMark x1="72991" y1="61730" x2="72991" y2="61730"/>
                        <a14:backgroundMark x1="73447" y1="65724" x2="74302" y2="72379"/>
                        <a14:backgroundMark x1="72479" y1="59068" x2="73846" y2="59401"/>
                        <a14:backgroundMark x1="72821" y1="57737" x2="72821" y2="57737"/>
                        <a14:backgroundMark x1="72821" y1="57737" x2="72422" y2="59068"/>
                        <a14:backgroundMark x1="72593" y1="58236" x2="72650" y2="56905"/>
                        <a14:backgroundMark x1="75214" y1="71714" x2="74815" y2="72213"/>
                        <a14:backgroundMark x1="72593" y1="57238" x2="72251" y2="58236"/>
                        <a14:backgroundMark x1="93561" y1="86356" x2="91054" y2="89684"/>
                        <a14:backgroundMark x1="95328" y1="81032" x2="93903" y2="86023"/>
                        <a14:backgroundMark x1="91567" y1="90516" x2="90085" y2="92013"/>
                        <a14:backgroundMark x1="90712" y1="92180" x2="87977" y2="92180"/>
                        <a14:backgroundMark x1="93903" y1="85191" x2="93048" y2="85857"/>
                        <a14:backgroundMark x1="95726" y1="80200" x2="95499" y2="82196"/>
                        <a14:backgroundMark x1="90028" y1="98502" x2="89231" y2="97005"/>
                        <a14:backgroundMark x1="90256" y1="97671" x2="91054" y2="98835"/>
                        <a14:backgroundMark x1="89231" y1="98835" x2="91168" y2="97504"/>
                        <a14:backgroundMark x1="9915" y1="36938" x2="11168" y2="35441"/>
                        <a14:backgroundMark x1="9915" y1="35108" x2="10883" y2="33111"/>
                        <a14:backgroundMark x1="10427" y1="32446" x2="11282" y2="31281"/>
                        <a14:backgroundMark x1="10427" y1="32612" x2="11339" y2="30616"/>
                        <a14:backgroundMark x1="10655" y1="31947" x2="12536" y2="30616"/>
                        <a14:backgroundMark x1="10541" y1="31448" x2="11510" y2="29617"/>
                        <a14:backgroundMark x1="10484" y1="30782" x2="11567" y2="29451"/>
                        <a14:backgroundMark x1="10655" y1="29950" x2="11681" y2="29617"/>
                        <a14:backgroundMark x1="13618" y1="18968" x2="15043" y2="18469"/>
                        <a14:backgroundMark x1="5812" y1="23960" x2="5926" y2="23295"/>
                        <a14:backgroundMark x1="4672" y1="30116" x2="4046" y2="33111"/>
                        <a14:backgroundMark x1="4615" y1="28952" x2="4217" y2="31115"/>
                        <a14:backgroundMark x1="3932" y1="42429" x2="4387" y2="56406"/>
                        <a14:backgroundMark x1="7293" y1="49584" x2="7806" y2="36273"/>
                      </a14:backgroundRemoval>
                    </a14:imgEffect>
                  </a14:imgLayer>
                </a14:imgProps>
              </a:ext>
              <a:ext uri="{28A0092B-C50C-407E-A947-70E740481C1C}">
                <a14:useLocalDpi xmlns:a14="http://schemas.microsoft.com/office/drawing/2010/main" val="0"/>
              </a:ext>
            </a:extLst>
          </a:blip>
          <a:srcRect/>
          <a:stretch>
            <a:fillRect/>
          </a:stretch>
        </p:blipFill>
        <p:spPr bwMode="auto">
          <a:xfrm>
            <a:off x="7638733" y="415676"/>
            <a:ext cx="5731510" cy="1962785"/>
          </a:xfrm>
          <a:prstGeom prst="rect">
            <a:avLst/>
          </a:prstGeom>
          <a:noFill/>
          <a:ln>
            <a:noFill/>
          </a:ln>
        </p:spPr>
      </p:pic>
    </p:spTree>
    <p:extLst>
      <p:ext uri="{BB962C8B-B14F-4D97-AF65-F5344CB8AC3E}">
        <p14:creationId xmlns:p14="http://schemas.microsoft.com/office/powerpoint/2010/main" val="1204858689"/>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0A99B6CC-EAE3-094D-B6F2-2498A0BB92C3}"/>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1219</TotalTime>
  <Words>816</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Arial</vt:lpstr>
      <vt:lpstr>Arial Black</vt:lpstr>
      <vt:lpstr>Arial Narrow</vt:lpstr>
      <vt:lpstr>Calibri</vt:lpstr>
      <vt:lpstr>Century Gothic</vt:lpstr>
      <vt:lpstr>Century Gothic (Body)</vt:lpstr>
      <vt:lpstr>Trebuchet MS</vt:lpstr>
      <vt:lpstr>Wingdings 3</vt:lpstr>
      <vt:lpstr>With Guides</vt:lpstr>
      <vt:lpstr>Without Guides</vt:lpstr>
      <vt:lpstr>Ion Boardroom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manon mampaey</cp:lastModifiedBy>
  <cp:revision>14</cp:revision>
  <cp:lastPrinted>2018-12-21T17:51:47Z</cp:lastPrinted>
  <dcterms:created xsi:type="dcterms:W3CDTF">2019-01-10T01:27:05Z</dcterms:created>
  <dcterms:modified xsi:type="dcterms:W3CDTF">2021-09-13T12:17:09Z</dcterms:modified>
</cp:coreProperties>
</file>