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733"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p:scale>
          <a:sx n="30" d="100"/>
          <a:sy n="30" d="100"/>
        </p:scale>
        <p:origin x="2074" y="22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9/12/2021</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72" userDrawn="1">
          <p15:clr>
            <a:srgbClr val="FBAE40"/>
          </p15:clr>
        </p15:guide>
        <p15:guide id="2" pos="233" userDrawn="1">
          <p15:clr>
            <a:srgbClr val="FBAE40"/>
          </p15:clr>
        </p15:guide>
        <p15:guide id="3" orient="horz" pos="18488" userDrawn="1">
          <p15:clr>
            <a:srgbClr val="FBAE40"/>
          </p15:clr>
        </p15:guide>
        <p15:guide id="4" pos="6617" userDrawn="1">
          <p15:clr>
            <a:srgbClr val="FBAE40"/>
          </p15:clr>
        </p15:guide>
        <p15:guide id="5" pos="6833" userDrawn="1">
          <p15:clr>
            <a:srgbClr val="FBAE40"/>
          </p15:clr>
        </p15:guide>
        <p15:guide id="6" pos="132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74601" y="2354739"/>
            <a:ext cx="7485936" cy="6727825"/>
          </a:xfrm>
        </p:spPr>
        <p:txBody>
          <a:bodyPr anchor="b">
            <a:normAutofit/>
          </a:bodyPr>
          <a:lstStyle>
            <a:lvl1pPr algn="l">
              <a:defRPr sz="4678" b="0"/>
            </a:lvl1pPr>
          </a:lstStyle>
          <a:p>
            <a:r>
              <a:rPr lang="en-US"/>
              <a:t>Click to edit Master title style</a:t>
            </a:r>
            <a:endParaRPr lang="en-US" dirty="0"/>
          </a:p>
        </p:txBody>
      </p:sp>
      <p:sp>
        <p:nvSpPr>
          <p:cNvPr id="3" name="Content Placeholder 2"/>
          <p:cNvSpPr>
            <a:spLocks noGrp="1"/>
          </p:cNvSpPr>
          <p:nvPr>
            <p:ph idx="1"/>
          </p:nvPr>
        </p:nvSpPr>
        <p:spPr>
          <a:xfrm>
            <a:off x="1247655" y="2354739"/>
            <a:ext cx="10382526" cy="242201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74601" y="9755357"/>
            <a:ext cx="7485936" cy="9232073"/>
          </a:xfrm>
        </p:spPr>
        <p:txBody>
          <a:bodyPr anchor="t">
            <a:normAutofit/>
          </a:bodyPr>
          <a:lstStyle>
            <a:lvl1pPr marL="0" indent="0">
              <a:buNone/>
              <a:defRPr sz="3743"/>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15958" y="6391434"/>
            <a:ext cx="8334683" cy="5045869"/>
          </a:xfrm>
        </p:spPr>
        <p:txBody>
          <a:bodyPr anchor="b">
            <a:normAutofit/>
          </a:bodyPr>
          <a:lstStyle>
            <a:lvl1pPr algn="l">
              <a:defRPr sz="5614"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782366" y="4036695"/>
            <a:ext cx="7674403" cy="21192649"/>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4" name="Text Placeholder 3"/>
          <p:cNvSpPr>
            <a:spLocks noGrp="1"/>
          </p:cNvSpPr>
          <p:nvPr>
            <p:ph type="body" sz="half" idx="2"/>
          </p:nvPr>
        </p:nvSpPr>
        <p:spPr>
          <a:xfrm>
            <a:off x="10516489" y="12110085"/>
            <a:ext cx="8336941" cy="9194694"/>
          </a:xfrm>
        </p:spPr>
        <p:txBody>
          <a:bodyPr anchor="t">
            <a:normAutofit/>
          </a:bodyPr>
          <a:lstStyle>
            <a:lvl1pPr marL="0" indent="0">
              <a:buNone/>
              <a:defRPr sz="4210"/>
            </a:lvl1pPr>
            <a:lvl2pPr marL="1069437" indent="0">
              <a:buNone/>
              <a:defRPr sz="2807"/>
            </a:lvl2pPr>
            <a:lvl3pPr marL="2138873" indent="0">
              <a:buNone/>
              <a:defRPr sz="2339"/>
            </a:lvl3pPr>
            <a:lvl4pPr marL="3208310" indent="0">
              <a:buNone/>
              <a:defRPr sz="2105"/>
            </a:lvl4pPr>
            <a:lvl5pPr marL="4277746" indent="0">
              <a:buNone/>
              <a:defRPr sz="2105"/>
            </a:lvl5pPr>
            <a:lvl6pPr marL="5347183" indent="0">
              <a:buNone/>
              <a:defRPr sz="2105"/>
            </a:lvl6pPr>
            <a:lvl7pPr marL="6416619" indent="0">
              <a:buNone/>
              <a:defRPr sz="2105"/>
            </a:lvl7pPr>
            <a:lvl8pPr marL="7486056" indent="0">
              <a:buNone/>
              <a:defRPr sz="2105"/>
            </a:lvl8pPr>
            <a:lvl9pPr marL="8555492" indent="0">
              <a:buNone/>
              <a:defRPr sz="2105"/>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6" name="Footer Placeholder 5"/>
          <p:cNvSpPr>
            <a:spLocks noGrp="1"/>
          </p:cNvSpPr>
          <p:nvPr>
            <p:ph type="ftr" sz="quarter" idx="11"/>
          </p:nvPr>
        </p:nvSpPr>
        <p:spPr>
          <a:xfrm>
            <a:off x="1247656" y="27247694"/>
            <a:ext cx="13593986" cy="1611875"/>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456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247656" y="2354739"/>
            <a:ext cx="18893076" cy="1379204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3"/>
            </a:lvl1pPr>
            <a:lvl2pPr marL="1069437" indent="0">
              <a:buNone/>
              <a:defRPr sz="3743"/>
            </a:lvl2pPr>
            <a:lvl3pPr marL="2138873" indent="0">
              <a:buNone/>
              <a:defRPr sz="3743"/>
            </a:lvl3pPr>
            <a:lvl4pPr marL="3208310" indent="0">
              <a:buNone/>
              <a:defRPr sz="3743"/>
            </a:lvl4pPr>
            <a:lvl5pPr marL="4277746" indent="0">
              <a:buNone/>
              <a:defRPr sz="3743"/>
            </a:lvl5pPr>
            <a:lvl6pPr marL="5347183" indent="0">
              <a:buNone/>
              <a:defRPr sz="3743"/>
            </a:lvl6pPr>
            <a:lvl7pPr marL="6416619" indent="0">
              <a:buNone/>
              <a:defRPr sz="3743"/>
            </a:lvl7pPr>
            <a:lvl8pPr marL="7486056" indent="0">
              <a:buNone/>
              <a:defRPr sz="3743"/>
            </a:lvl8pPr>
            <a:lvl9pPr marL="8555492" indent="0">
              <a:buNone/>
              <a:defRPr sz="3743"/>
            </a:lvl9pPr>
          </a:lstStyle>
          <a:p>
            <a:r>
              <a:rPr lang="en-US"/>
              <a:t>Click icon to add picture</a:t>
            </a:r>
            <a:endParaRPr lang="en-US" dirty="0"/>
          </a:p>
        </p:txBody>
      </p:sp>
      <p:sp>
        <p:nvSpPr>
          <p:cNvPr id="9" name="Text Placeholder 9"/>
          <p:cNvSpPr>
            <a:spLocks noGrp="1"/>
          </p:cNvSpPr>
          <p:nvPr>
            <p:ph type="body" sz="quarter" idx="14"/>
          </p:nvPr>
        </p:nvSpPr>
        <p:spPr>
          <a:xfrm>
            <a:off x="1782370" y="16969071"/>
            <a:ext cx="17031491" cy="2018348"/>
          </a:xfrm>
        </p:spPr>
        <p:txBody>
          <a:bodyPr anchor="t">
            <a:normAutofit/>
          </a:bodyPr>
          <a:lstStyle>
            <a:lvl1pPr marL="0" indent="0">
              <a:buFontTx/>
              <a:buNone/>
              <a:defRPr sz="3743"/>
            </a:lvl1pPr>
            <a:lvl2pPr marL="1069437" indent="0">
              <a:buFontTx/>
              <a:buNone/>
              <a:defRPr/>
            </a:lvl2pPr>
            <a:lvl3pPr marL="2138873" indent="0">
              <a:buFontTx/>
              <a:buNone/>
              <a:defRPr/>
            </a:lvl3pPr>
            <a:lvl4pPr marL="3208310" indent="0">
              <a:buFontTx/>
              <a:buNone/>
              <a:defRPr/>
            </a:lvl4pPr>
            <a:lvl5pPr marL="4277746"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57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47656" y="2354739"/>
            <a:ext cx="18893076" cy="12782868"/>
          </a:xfrm>
        </p:spPr>
        <p:txBody>
          <a:bodyPr anchor="ctr">
            <a:normAutofit/>
          </a:bodyPr>
          <a:lstStyle>
            <a:lvl1pPr algn="l">
              <a:defRPr sz="6549" b="0" cap="all"/>
            </a:lvl1pPr>
          </a:lstStyle>
          <a:p>
            <a:r>
              <a:rPr lang="en-US"/>
              <a:t>Click to edit Master title style</a:t>
            </a:r>
            <a:endParaRPr lang="en-US" dirty="0"/>
          </a:p>
        </p:txBody>
      </p:sp>
      <p:sp>
        <p:nvSpPr>
          <p:cNvPr id="3" name="Text Placeholder 2"/>
          <p:cNvSpPr>
            <a:spLocks noGrp="1"/>
          </p:cNvSpPr>
          <p:nvPr>
            <p:ph type="body" idx="1"/>
          </p:nvPr>
        </p:nvSpPr>
        <p:spPr>
          <a:xfrm>
            <a:off x="1247656" y="18165128"/>
            <a:ext cx="14931527" cy="8409781"/>
          </a:xfrm>
        </p:spPr>
        <p:txBody>
          <a:bodyPr anchor="ctr">
            <a:normAutofit/>
          </a:bodyPr>
          <a:lstStyle>
            <a:lvl1pPr marL="0" indent="0" algn="l">
              <a:buNone/>
              <a:defRPr sz="4210">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799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2901" y="2354739"/>
            <a:ext cx="16045471" cy="12782868"/>
          </a:xfrm>
        </p:spPr>
        <p:txBody>
          <a:bodyPr anchor="ctr">
            <a:normAutofit/>
          </a:bodyPr>
          <a:lstStyle>
            <a:lvl1pPr algn="l">
              <a:defRPr sz="654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95313" y="15137606"/>
            <a:ext cx="14975771" cy="2130478"/>
          </a:xfrm>
        </p:spPr>
        <p:txBody>
          <a:bodyPr anchor="ctr"/>
          <a:lstStyle>
            <a:lvl1pPr marL="0" indent="0">
              <a:buFontTx/>
              <a:buNone/>
              <a:defRPr/>
            </a:lvl1pPr>
            <a:lvl2pPr marL="1069437" indent="0">
              <a:buFontTx/>
              <a:buNone/>
              <a:defRPr/>
            </a:lvl2pPr>
            <a:lvl3pPr marL="2138873" indent="0">
              <a:buFontTx/>
              <a:buNone/>
              <a:defRPr/>
            </a:lvl3pPr>
            <a:lvl4pPr marL="3208310" indent="0">
              <a:buFontTx/>
              <a:buNone/>
              <a:defRPr/>
            </a:lvl4pPr>
            <a:lvl5pPr marL="4277746" indent="0">
              <a:buFontTx/>
              <a:buNone/>
              <a:defRPr/>
            </a:lvl5pPr>
          </a:lstStyle>
          <a:p>
            <a:pPr lvl="0"/>
            <a:r>
              <a:rPr lang="en-US"/>
              <a:t>Click to edit Master text styles</a:t>
            </a:r>
          </a:p>
        </p:txBody>
      </p:sp>
      <p:sp>
        <p:nvSpPr>
          <p:cNvPr id="3" name="Text Placeholder 2"/>
          <p:cNvSpPr>
            <a:spLocks noGrp="1"/>
          </p:cNvSpPr>
          <p:nvPr>
            <p:ph type="body" idx="1"/>
          </p:nvPr>
        </p:nvSpPr>
        <p:spPr>
          <a:xfrm>
            <a:off x="1247657" y="18987432"/>
            <a:ext cx="14928742" cy="7587477"/>
          </a:xfrm>
        </p:spPr>
        <p:txBody>
          <a:bodyPr anchor="ctr">
            <a:normAutofit/>
          </a:bodyPr>
          <a:lstStyle>
            <a:lvl1pPr marL="0" indent="0" algn="l">
              <a:buNone/>
              <a:defRPr sz="4678">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4711" y="3137109"/>
            <a:ext cx="1069698" cy="2581542"/>
          </a:xfrm>
          <a:prstGeom prst="rect">
            <a:avLst/>
          </a:prstGeom>
        </p:spPr>
        <p:txBody>
          <a:bodyPr vert="horz" lIns="213884" tIns="106942" rIns="213884" bIns="106942" rtlCol="0" anchor="ctr">
            <a:noAutofit/>
          </a:bodyPr>
          <a:lstStyle/>
          <a:p>
            <a:pPr lvl="0"/>
            <a:r>
              <a:rPr lang="en-US" sz="18713" dirty="0">
                <a:solidFill>
                  <a:schemeClr val="tx1"/>
                </a:solidFill>
                <a:effectLst/>
              </a:rPr>
              <a:t>“</a:t>
            </a:r>
          </a:p>
        </p:txBody>
      </p:sp>
      <p:sp>
        <p:nvSpPr>
          <p:cNvPr id="15" name="TextBox 14"/>
          <p:cNvSpPr txBox="1"/>
          <p:nvPr/>
        </p:nvSpPr>
        <p:spPr>
          <a:xfrm>
            <a:off x="18001894" y="12222220"/>
            <a:ext cx="1069698" cy="2581542"/>
          </a:xfrm>
          <a:prstGeom prst="rect">
            <a:avLst/>
          </a:prstGeom>
        </p:spPr>
        <p:txBody>
          <a:bodyPr vert="horz" lIns="213884" tIns="106942" rIns="213884" bIns="106942" rtlCol="0" anchor="ctr">
            <a:noAutofit/>
          </a:bodyPr>
          <a:lstStyle/>
          <a:p>
            <a:pPr lvl="0" algn="r"/>
            <a:r>
              <a:rPr lang="en-US" sz="18713" dirty="0">
                <a:solidFill>
                  <a:schemeClr val="tx1"/>
                </a:solidFill>
                <a:effectLst/>
              </a:rPr>
              <a:t>”</a:t>
            </a:r>
          </a:p>
        </p:txBody>
      </p:sp>
    </p:spTree>
    <p:extLst>
      <p:ext uri="{BB962C8B-B14F-4D97-AF65-F5344CB8AC3E}">
        <p14:creationId xmlns:p14="http://schemas.microsoft.com/office/powerpoint/2010/main" val="2329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47657" y="15137606"/>
            <a:ext cx="14928742" cy="7493314"/>
          </a:xfrm>
        </p:spPr>
        <p:txBody>
          <a:bodyPr anchor="b">
            <a:normAutofit/>
          </a:bodyPr>
          <a:lstStyle>
            <a:lvl1pPr algn="l">
              <a:defRPr sz="6549" b="0" cap="all"/>
            </a:lvl1pPr>
          </a:lstStyle>
          <a:p>
            <a:r>
              <a:rPr lang="en-US"/>
              <a:t>Click to edit Master title style</a:t>
            </a:r>
            <a:endParaRPr lang="en-US" dirty="0"/>
          </a:p>
        </p:txBody>
      </p:sp>
      <p:sp>
        <p:nvSpPr>
          <p:cNvPr id="3" name="Text Placeholder 2"/>
          <p:cNvSpPr>
            <a:spLocks noGrp="1"/>
          </p:cNvSpPr>
          <p:nvPr>
            <p:ph type="body" idx="1"/>
          </p:nvPr>
        </p:nvSpPr>
        <p:spPr>
          <a:xfrm>
            <a:off x="1247656" y="22659971"/>
            <a:ext cx="14931527" cy="3914936"/>
          </a:xfrm>
        </p:spPr>
        <p:txBody>
          <a:bodyPr anchor="t">
            <a:normAutofit/>
          </a:bodyPr>
          <a:lstStyle>
            <a:lvl1pPr marL="0" indent="0" algn="l">
              <a:buNone/>
              <a:defRPr sz="4210">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3824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002902" y="2354739"/>
            <a:ext cx="16045469" cy="12782868"/>
          </a:xfrm>
        </p:spPr>
        <p:txBody>
          <a:bodyPr anchor="ctr">
            <a:normAutofit/>
          </a:bodyPr>
          <a:lstStyle>
            <a:lvl1pPr algn="l">
              <a:defRPr sz="654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47657" y="17155954"/>
            <a:ext cx="14928742" cy="4634721"/>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47656" y="21865431"/>
            <a:ext cx="14928739" cy="4709478"/>
          </a:xfrm>
        </p:spPr>
        <p:txBody>
          <a:bodyPr anchor="t">
            <a:normAutofit/>
          </a:bodyPr>
          <a:lstStyle>
            <a:lvl1pPr marL="0" indent="0" algn="l">
              <a:buNone/>
              <a:defRPr sz="4210">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4711" y="3137109"/>
            <a:ext cx="1069698" cy="2581542"/>
          </a:xfrm>
          <a:prstGeom prst="rect">
            <a:avLst/>
          </a:prstGeom>
        </p:spPr>
        <p:txBody>
          <a:bodyPr vert="horz" lIns="213884" tIns="106942" rIns="213884" bIns="106942" rtlCol="0" anchor="ctr">
            <a:noAutofit/>
          </a:bodyPr>
          <a:lstStyle/>
          <a:p>
            <a:pPr lvl="0"/>
            <a:r>
              <a:rPr lang="en-US" sz="18713" dirty="0">
                <a:solidFill>
                  <a:schemeClr val="tx1"/>
                </a:solidFill>
                <a:effectLst/>
              </a:rPr>
              <a:t>“</a:t>
            </a:r>
          </a:p>
        </p:txBody>
      </p:sp>
      <p:sp>
        <p:nvSpPr>
          <p:cNvPr id="15" name="TextBox 14"/>
          <p:cNvSpPr txBox="1"/>
          <p:nvPr/>
        </p:nvSpPr>
        <p:spPr>
          <a:xfrm>
            <a:off x="18001894" y="12222220"/>
            <a:ext cx="1069698" cy="2581542"/>
          </a:xfrm>
          <a:prstGeom prst="rect">
            <a:avLst/>
          </a:prstGeom>
        </p:spPr>
        <p:txBody>
          <a:bodyPr vert="horz" lIns="213884" tIns="106942" rIns="213884" bIns="106942" rtlCol="0" anchor="ctr">
            <a:noAutofit/>
          </a:bodyPr>
          <a:lstStyle/>
          <a:p>
            <a:pPr lvl="0" algn="r"/>
            <a:r>
              <a:rPr lang="en-US" sz="18713" dirty="0">
                <a:solidFill>
                  <a:schemeClr val="tx1"/>
                </a:solidFill>
                <a:effectLst/>
              </a:rPr>
              <a:t>”</a:t>
            </a:r>
          </a:p>
        </p:txBody>
      </p:sp>
    </p:spTree>
    <p:extLst>
      <p:ext uri="{BB962C8B-B14F-4D97-AF65-F5344CB8AC3E}">
        <p14:creationId xmlns:p14="http://schemas.microsoft.com/office/powerpoint/2010/main" val="36039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47656" y="2354739"/>
            <a:ext cx="17602985" cy="12782868"/>
          </a:xfrm>
        </p:spPr>
        <p:txBody>
          <a:bodyPr vert="horz" lIns="91440" tIns="45720" rIns="91440" bIns="45720" rtlCol="0" anchor="ctr">
            <a:normAutofit/>
          </a:bodyPr>
          <a:lstStyle>
            <a:lvl1pPr>
              <a:defRPr lang="en-US" sz="6549"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47657" y="17342841"/>
            <a:ext cx="14928742" cy="3700304"/>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47656" y="21043151"/>
            <a:ext cx="14928739" cy="5531760"/>
          </a:xfrm>
        </p:spPr>
        <p:txBody>
          <a:bodyPr anchor="t">
            <a:normAutofit/>
          </a:bodyPr>
          <a:lstStyle>
            <a:lvl1pPr marL="0" indent="0" algn="l">
              <a:buNone/>
              <a:defRPr sz="4210">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9577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normAutofit/>
          </a:bodyPr>
          <a:lstStyle>
            <a:lvl1pPr algn="l">
              <a:defRPr sz="6549"/>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47657" y="2354743"/>
            <a:ext cx="15332244" cy="166326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85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9234" y="2354739"/>
            <a:ext cx="4781498" cy="19510693"/>
          </a:xfrm>
        </p:spPr>
        <p:txBody>
          <a:bodyPr vert="eaVert">
            <a:normAutofit/>
          </a:bodyPr>
          <a:lstStyle>
            <a:lvl1pPr>
              <a:defRPr sz="6549"/>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47656" y="2354739"/>
            <a:ext cx="13683544" cy="242201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525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7EC6E9F1-1D36-754F-9242-B5685664D722}"/>
              </a:ext>
            </a:extLst>
          </p:cNvPr>
          <p:cNvSpPr>
            <a:spLocks noGrp="1"/>
          </p:cNvSpPr>
          <p:nvPr>
            <p:ph type="body" sz="quarter" idx="12" hasCustomPrompt="1"/>
          </p:nvPr>
        </p:nvSpPr>
        <p:spPr>
          <a:xfrm>
            <a:off x="2693194" y="592739"/>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63372AC4-ED2A-244A-8F01-532EBD5A19BD}"/>
              </a:ext>
            </a:extLst>
          </p:cNvPr>
          <p:cNvSpPr>
            <a:spLocks noGrp="1"/>
          </p:cNvSpPr>
          <p:nvPr>
            <p:ph type="body" sz="quarter" idx="11" hasCustomPrompt="1"/>
          </p:nvPr>
        </p:nvSpPr>
        <p:spPr>
          <a:xfrm>
            <a:off x="2693194" y="1652337"/>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B18BAA77-0A3E-764F-B890-FA37EFC3FAF9}"/>
              </a:ext>
            </a:extLst>
          </p:cNvPr>
          <p:cNvSpPr>
            <a:spLocks noGrp="1"/>
          </p:cNvSpPr>
          <p:nvPr>
            <p:ph type="body" sz="quarter" idx="10" hasCustomPrompt="1"/>
          </p:nvPr>
        </p:nvSpPr>
        <p:spPr>
          <a:xfrm>
            <a:off x="2693194" y="2572595"/>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13">
            <a:extLst>
              <a:ext uri="{FF2B5EF4-FFF2-40B4-BE49-F238E27FC236}">
                <a16:creationId xmlns:a16="http://schemas.microsoft.com/office/drawing/2014/main" id="{0C0EA196-1631-9B4D-B87E-BAB2CE5F3C03}"/>
              </a:ext>
            </a:extLst>
          </p:cNvPr>
          <p:cNvSpPr>
            <a:spLocks noGrp="1"/>
          </p:cNvSpPr>
          <p:nvPr>
            <p:ph type="body" sz="quarter" idx="29" hasCustomPrompt="1"/>
          </p:nvPr>
        </p:nvSpPr>
        <p:spPr>
          <a:xfrm>
            <a:off x="10885488" y="27361463"/>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6655D10F-96DD-974C-A39A-6B5F7EC6A0DA}"/>
              </a:ext>
            </a:extLst>
          </p:cNvPr>
          <p:cNvSpPr>
            <a:spLocks noGrp="1"/>
          </p:cNvSpPr>
          <p:nvPr>
            <p:ph type="body" sz="quarter" idx="22" hasCustomPrompt="1"/>
          </p:nvPr>
        </p:nvSpPr>
        <p:spPr>
          <a:xfrm>
            <a:off x="10885487" y="26897257"/>
            <a:ext cx="10134597"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3" name="Text Placeholder 13">
            <a:extLst>
              <a:ext uri="{FF2B5EF4-FFF2-40B4-BE49-F238E27FC236}">
                <a16:creationId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471818"/>
      </p:ext>
    </p:extLst>
  </p:cSld>
  <p:clrMapOvr>
    <a:masterClrMapping/>
  </p:clrMapOvr>
  <p:extLst>
    <p:ext uri="{DCECCB84-F9BA-43D5-87BE-67443E8EF086}">
      <p15:sldGuideLst xmlns:p15="http://schemas.microsoft.com/office/powerpoint/2012/main">
        <p15:guide id="1" orient="horz" pos="2672">
          <p15:clr>
            <a:srgbClr val="FBAE40"/>
          </p15:clr>
        </p15:guide>
        <p15:guide id="2" pos="233">
          <p15:clr>
            <a:srgbClr val="FBAE40"/>
          </p15:clr>
        </p15:guide>
        <p15:guide id="3" orient="horz" pos="18488">
          <p15:clr>
            <a:srgbClr val="FBAE40"/>
          </p15:clr>
        </p15:guide>
        <p15:guide id="4" pos="6617">
          <p15:clr>
            <a:srgbClr val="FBAE40"/>
          </p15:clr>
        </p15:guide>
        <p15:guide id="5" pos="6833">
          <p15:clr>
            <a:srgbClr val="FBAE40"/>
          </p15:clr>
        </p15:guide>
        <p15:guide id="6" pos="132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0139681" y="5164758"/>
            <a:ext cx="11262200" cy="22045555"/>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657" y="2354741"/>
            <a:ext cx="14396259" cy="13792046"/>
          </a:xfrm>
        </p:spPr>
        <p:txBody>
          <a:bodyPr anchor="b">
            <a:normAutofit/>
          </a:bodyPr>
          <a:lstStyle>
            <a:lvl1pPr algn="l">
              <a:defRPr sz="10292">
                <a:effectLst/>
              </a:defRPr>
            </a:lvl1pPr>
          </a:lstStyle>
          <a:p>
            <a:r>
              <a:rPr lang="en-US"/>
              <a:t>Click to edit Master title style</a:t>
            </a:r>
            <a:endParaRPr lang="en-US" dirty="0"/>
          </a:p>
        </p:txBody>
      </p:sp>
      <p:sp>
        <p:nvSpPr>
          <p:cNvPr id="3" name="Subtitle 2"/>
          <p:cNvSpPr>
            <a:spLocks noGrp="1"/>
          </p:cNvSpPr>
          <p:nvPr>
            <p:ph type="subTitle" idx="1"/>
          </p:nvPr>
        </p:nvSpPr>
        <p:spPr>
          <a:xfrm>
            <a:off x="1247656" y="16969076"/>
            <a:ext cx="11588301" cy="8447155"/>
          </a:xfrm>
        </p:spPr>
        <p:txBody>
          <a:bodyPr anchor="t">
            <a:normAutofit/>
          </a:bodyPr>
          <a:lstStyle>
            <a:lvl1pPr marL="0" indent="0" algn="l">
              <a:buNone/>
              <a:defRPr sz="4678">
                <a:solidFill>
                  <a:schemeClr val="bg2">
                    <a:lumMod val="75000"/>
                  </a:schemeClr>
                </a:solidFill>
              </a:defRPr>
            </a:lvl1pPr>
            <a:lvl2pPr marL="1069437" indent="0" algn="ctr">
              <a:buNone/>
              <a:defRPr>
                <a:solidFill>
                  <a:schemeClr val="tx1">
                    <a:tint val="75000"/>
                  </a:schemeClr>
                </a:solidFill>
              </a:defRPr>
            </a:lvl2pPr>
            <a:lvl3pPr marL="2138873" indent="0" algn="ctr">
              <a:buNone/>
              <a:defRPr>
                <a:solidFill>
                  <a:schemeClr val="tx1">
                    <a:tint val="75000"/>
                  </a:schemeClr>
                </a:solidFill>
              </a:defRPr>
            </a:lvl3pPr>
            <a:lvl4pPr marL="3208310" indent="0" algn="ctr">
              <a:buNone/>
              <a:defRPr>
                <a:solidFill>
                  <a:schemeClr val="tx1">
                    <a:tint val="75000"/>
                  </a:schemeClr>
                </a:solidFill>
              </a:defRPr>
            </a:lvl4pPr>
            <a:lvl5pPr marL="4277746" indent="0" algn="ctr">
              <a:buNone/>
              <a:defRPr>
                <a:solidFill>
                  <a:schemeClr val="tx1">
                    <a:tint val="75000"/>
                  </a:schemeClr>
                </a:solidFill>
              </a:defRPr>
            </a:lvl5pPr>
            <a:lvl6pPr marL="5347183" indent="0" algn="ctr">
              <a:buNone/>
              <a:defRPr>
                <a:solidFill>
                  <a:schemeClr val="tx1">
                    <a:tint val="75000"/>
                  </a:schemeClr>
                </a:solidFill>
              </a:defRPr>
            </a:lvl6pPr>
            <a:lvl7pPr marL="6416619" indent="0" algn="ctr">
              <a:buNone/>
              <a:defRPr>
                <a:solidFill>
                  <a:schemeClr val="tx1">
                    <a:tint val="75000"/>
                  </a:schemeClr>
                </a:solidFill>
              </a:defRPr>
            </a:lvl7pPr>
            <a:lvl8pPr marL="7486056" indent="0" algn="ctr">
              <a:buNone/>
              <a:defRPr>
                <a:solidFill>
                  <a:schemeClr val="tx1">
                    <a:tint val="75000"/>
                  </a:schemeClr>
                </a:solidFill>
              </a:defRPr>
            </a:lvl8pPr>
            <a:lvl9pPr marL="855549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6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lstStyle/>
          <a:p>
            <a:r>
              <a:rPr lang="en-US"/>
              <a:t>Click to edit Master title style</a:t>
            </a:r>
            <a:endParaRPr lang="en-US" dirty="0"/>
          </a:p>
        </p:txBody>
      </p:sp>
      <p:sp>
        <p:nvSpPr>
          <p:cNvPr id="3" name="Content Placeholder 2"/>
          <p:cNvSpPr>
            <a:spLocks noGrp="1"/>
          </p:cNvSpPr>
          <p:nvPr>
            <p:ph idx="1"/>
          </p:nvPr>
        </p:nvSpPr>
        <p:spPr>
          <a:xfrm>
            <a:off x="1247657" y="2354739"/>
            <a:ext cx="15332244" cy="1663269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24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656" y="8746171"/>
            <a:ext cx="14975773" cy="10241246"/>
          </a:xfrm>
        </p:spPr>
        <p:txBody>
          <a:bodyPr anchor="b">
            <a:normAutofit/>
          </a:bodyPr>
          <a:lstStyle>
            <a:lvl1pPr algn="l">
              <a:defRPr sz="7485" b="0" cap="all"/>
            </a:lvl1pPr>
          </a:lstStyle>
          <a:p>
            <a:r>
              <a:rPr lang="en-US"/>
              <a:t>Click to edit Master title style</a:t>
            </a:r>
            <a:endParaRPr lang="en-US" dirty="0"/>
          </a:p>
        </p:txBody>
      </p:sp>
      <p:sp>
        <p:nvSpPr>
          <p:cNvPr id="3" name="Text Placeholder 2"/>
          <p:cNvSpPr>
            <a:spLocks noGrp="1"/>
          </p:cNvSpPr>
          <p:nvPr>
            <p:ph type="body" idx="1"/>
          </p:nvPr>
        </p:nvSpPr>
        <p:spPr>
          <a:xfrm>
            <a:off x="1247657" y="19809708"/>
            <a:ext cx="14975771" cy="6765203"/>
          </a:xfrm>
        </p:spPr>
        <p:txBody>
          <a:bodyPr anchor="t">
            <a:normAutofit/>
          </a:bodyPr>
          <a:lstStyle>
            <a:lvl1pPr marL="0" indent="0" algn="l">
              <a:buNone/>
              <a:defRPr sz="4210">
                <a:solidFill>
                  <a:schemeClr val="bg2">
                    <a:lumMod val="75000"/>
                  </a:schemeClr>
                </a:solidFill>
              </a:defRPr>
            </a:lvl1pPr>
            <a:lvl2pPr marL="1069437" indent="0">
              <a:buNone/>
              <a:defRPr sz="4210">
                <a:solidFill>
                  <a:schemeClr val="tx1">
                    <a:tint val="75000"/>
                  </a:schemeClr>
                </a:solidFill>
              </a:defRPr>
            </a:lvl2pPr>
            <a:lvl3pPr marL="2138873" indent="0">
              <a:buNone/>
              <a:defRPr sz="3743">
                <a:solidFill>
                  <a:schemeClr val="tx1">
                    <a:tint val="75000"/>
                  </a:schemeClr>
                </a:solidFill>
              </a:defRPr>
            </a:lvl3pPr>
            <a:lvl4pPr marL="3208310" indent="0">
              <a:buNone/>
              <a:defRPr sz="3275">
                <a:solidFill>
                  <a:schemeClr val="tx1">
                    <a:tint val="75000"/>
                  </a:schemeClr>
                </a:solidFill>
              </a:defRPr>
            </a:lvl4pPr>
            <a:lvl5pPr marL="4277746" indent="0">
              <a:buNone/>
              <a:defRPr sz="3275">
                <a:solidFill>
                  <a:schemeClr val="tx1">
                    <a:tint val="75000"/>
                  </a:schemeClr>
                </a:solidFill>
              </a:defRPr>
            </a:lvl5pPr>
            <a:lvl6pPr marL="5347183" indent="0">
              <a:buNone/>
              <a:defRPr sz="3275">
                <a:solidFill>
                  <a:schemeClr val="tx1">
                    <a:tint val="75000"/>
                  </a:schemeClr>
                </a:solidFill>
              </a:defRPr>
            </a:lvl6pPr>
            <a:lvl7pPr marL="6416619" indent="0">
              <a:buNone/>
              <a:defRPr sz="3275">
                <a:solidFill>
                  <a:schemeClr val="tx1">
                    <a:tint val="75000"/>
                  </a:schemeClr>
                </a:solidFill>
              </a:defRPr>
            </a:lvl7pPr>
            <a:lvl8pPr marL="7486056" indent="0">
              <a:buNone/>
              <a:defRPr sz="3275">
                <a:solidFill>
                  <a:schemeClr val="tx1">
                    <a:tint val="75000"/>
                  </a:schemeClr>
                </a:solidFill>
              </a:defRPr>
            </a:lvl8pPr>
            <a:lvl9pPr marL="8555492" indent="0">
              <a:buNone/>
              <a:defRPr sz="32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0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normAutofit/>
          </a:bodyPr>
          <a:lstStyle>
            <a:lvl1pPr>
              <a:defRPr sz="7485"/>
            </a:lvl1pPr>
          </a:lstStyle>
          <a:p>
            <a:r>
              <a:rPr lang="en-US"/>
              <a:t>Click to edit Master title style</a:t>
            </a:r>
            <a:endParaRPr lang="en-US" dirty="0"/>
          </a:p>
        </p:txBody>
      </p:sp>
      <p:sp>
        <p:nvSpPr>
          <p:cNvPr id="11" name="Content Placeholder 3"/>
          <p:cNvSpPr>
            <a:spLocks noGrp="1"/>
          </p:cNvSpPr>
          <p:nvPr>
            <p:ph sz="half" idx="13"/>
          </p:nvPr>
        </p:nvSpPr>
        <p:spPr>
          <a:xfrm>
            <a:off x="1247657" y="2354741"/>
            <a:ext cx="9239220" cy="1663268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0905556" y="2354739"/>
            <a:ext cx="9235176" cy="1659530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F1133-3259-4C45-BABA-5B62D9C6F78D}" type="datetimeFigureOut">
              <a:rPr lang="en-US" smtClean="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055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normAutofit/>
          </a:bodyPr>
          <a:lstStyle>
            <a:lvl1pPr>
              <a:defRPr sz="7485"/>
            </a:lvl1pPr>
          </a:lstStyle>
          <a:p>
            <a:r>
              <a:rPr lang="en-US"/>
              <a:t>Click to edit Master title style</a:t>
            </a:r>
            <a:endParaRPr lang="en-US" dirty="0"/>
          </a:p>
        </p:txBody>
      </p:sp>
      <p:sp>
        <p:nvSpPr>
          <p:cNvPr id="3" name="Text Placeholder 2"/>
          <p:cNvSpPr>
            <a:spLocks noGrp="1"/>
          </p:cNvSpPr>
          <p:nvPr>
            <p:ph type="body" idx="1"/>
          </p:nvPr>
        </p:nvSpPr>
        <p:spPr>
          <a:xfrm>
            <a:off x="1782368" y="2354739"/>
            <a:ext cx="8693982" cy="2691130"/>
          </a:xfrm>
        </p:spPr>
        <p:txBody>
          <a:bodyPr anchor="b">
            <a:noAutofit/>
          </a:bodyPr>
          <a:lstStyle>
            <a:lvl1pPr marL="0" indent="0">
              <a:buNone/>
              <a:defRPr sz="5614" b="0" cap="all">
                <a:solidFill>
                  <a:schemeClr val="tx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4" name="Content Placeholder 3"/>
          <p:cNvSpPr>
            <a:spLocks noGrp="1"/>
          </p:cNvSpPr>
          <p:nvPr>
            <p:ph sz="half" idx="2"/>
          </p:nvPr>
        </p:nvSpPr>
        <p:spPr>
          <a:xfrm>
            <a:off x="1247655" y="5045871"/>
            <a:ext cx="9228694" cy="139415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356187" y="2501912"/>
            <a:ext cx="8804351" cy="2543957"/>
          </a:xfrm>
        </p:spPr>
        <p:txBody>
          <a:bodyPr anchor="b">
            <a:noAutofit/>
          </a:bodyPr>
          <a:lstStyle>
            <a:lvl1pPr marL="0" indent="0">
              <a:buNone/>
              <a:defRPr sz="5614" b="0" cap="all">
                <a:solidFill>
                  <a:schemeClr val="tx1"/>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Click to edit Master text styles</a:t>
            </a:r>
          </a:p>
        </p:txBody>
      </p:sp>
      <p:sp>
        <p:nvSpPr>
          <p:cNvPr id="6" name="Content Placeholder 5"/>
          <p:cNvSpPr>
            <a:spLocks noGrp="1"/>
          </p:cNvSpPr>
          <p:nvPr>
            <p:ph sz="quarter" idx="4"/>
          </p:nvPr>
        </p:nvSpPr>
        <p:spPr>
          <a:xfrm>
            <a:off x="10905557" y="5045869"/>
            <a:ext cx="9254981" cy="139041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604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47657" y="19847084"/>
            <a:ext cx="15332244" cy="6727825"/>
          </a:xfrm>
        </p:spPr>
        <p:txBody>
          <a:bodyPr>
            <a:normAutofit/>
          </a:bodyPr>
          <a:lstStyle>
            <a:lvl1pPr>
              <a:defRPr sz="748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20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932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image" Target="../media/image7.png"/><Relationship Id="rId3" Type="http://schemas.openxmlformats.org/officeDocument/2006/relationships/slideLayout" Target="../slideLayouts/slideLayout5.xml"/><Relationship Id="rId21" Type="http://schemas.openxmlformats.org/officeDocument/2006/relationships/image" Target="../media/image2.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image" Target="../media/image6.png"/><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5.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image" Target="../media/image4.png"/><Relationship Id="rId28" Type="http://schemas.openxmlformats.org/officeDocument/2006/relationships/hyperlink" Target="https://www.posterpresentations.com/how-to-change-the-research-poster-template-colors.html" TargetMode="External"/><Relationship Id="rId10" Type="http://schemas.openxmlformats.org/officeDocument/2006/relationships/slideLayout" Target="../slideLayouts/slideLayout12.xml"/><Relationship Id="rId19"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3.png"/><Relationship Id="rId27"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8" name="Table 7">
            <a:extLst>
              <a:ext uri="{FF2B5EF4-FFF2-40B4-BE49-F238E27FC236}">
                <a16:creationId xmlns:a16="http://schemas.microsoft.com/office/drawing/2014/main" id="{E32151C2-71CB-0646-9DBD-EA6D1C7712F9}"/>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62A4720-39B9-1246-AEED-FF3E6E1F3FC3}"/>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11" name="Table 10">
            <a:extLst>
              <a:ext uri="{FF2B5EF4-FFF2-40B4-BE49-F238E27FC236}">
                <a16:creationId xmlns:a16="http://schemas.microsoft.com/office/drawing/2014/main" id="{DB7C260F-B602-B74C-A731-C6F151C169FA}"/>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3126" y="17193334"/>
            <a:ext cx="5778551" cy="11736316"/>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657" y="19847084"/>
            <a:ext cx="15332244" cy="672782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47657" y="2354743"/>
            <a:ext cx="15332244" cy="1663269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79809" y="27247707"/>
            <a:ext cx="2807958" cy="1611875"/>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3"/>
          </p:nvPr>
        </p:nvSpPr>
        <p:spPr>
          <a:xfrm>
            <a:off x="1247656" y="27247694"/>
            <a:ext cx="13593986" cy="1611875"/>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8184870" y="24626659"/>
            <a:ext cx="2004359" cy="2957440"/>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57F1E4F-1CFF-5643-939E-217C01CDF565}" type="slidenum">
              <a:rPr lang="en-US" dirty="0"/>
              <a:pPr/>
              <a:t>‹#›</a:t>
            </a:fld>
            <a:endParaRPr lang="en-US" dirty="0"/>
          </a:p>
        </p:txBody>
      </p:sp>
      <p:sp>
        <p:nvSpPr>
          <p:cNvPr id="13" name="Rectangle 36">
            <a:extLst>
              <a:ext uri="{FF2B5EF4-FFF2-40B4-BE49-F238E27FC236}">
                <a16:creationId xmlns:a16="http://schemas.microsoft.com/office/drawing/2014/main" id="{210B3924-5125-4691-841C-7E801F0094D0}"/>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4" name="Text Box 14">
            <a:extLst>
              <a:ext uri="{FF2B5EF4-FFF2-40B4-BE49-F238E27FC236}">
                <a16:creationId xmlns:a16="http://schemas.microsoft.com/office/drawing/2014/main" id="{5F21ED69-3FFA-4896-AEE3-A345D825D636}"/>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15" name="Straight Connector 14">
            <a:extLst>
              <a:ext uri="{FF2B5EF4-FFF2-40B4-BE49-F238E27FC236}">
                <a16:creationId xmlns:a16="http://schemas.microsoft.com/office/drawing/2014/main" id="{5A8220E6-C357-4F63-98C3-B40EA24482A0}"/>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37">
            <a:extLst>
              <a:ext uri="{FF2B5EF4-FFF2-40B4-BE49-F238E27FC236}">
                <a16:creationId xmlns:a16="http://schemas.microsoft.com/office/drawing/2014/main" id="{DAAA0B38-8103-4C1B-A055-C13196234EF9}"/>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17" name="Rounded Rectangle 38">
            <a:extLst>
              <a:ext uri="{FF2B5EF4-FFF2-40B4-BE49-F238E27FC236}">
                <a16:creationId xmlns:a16="http://schemas.microsoft.com/office/drawing/2014/main" id="{17137E5C-AFD5-44D9-A910-71B99768F5F0}"/>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graphicFrame>
        <p:nvGraphicFramePr>
          <p:cNvPr id="18" name="Table 17">
            <a:extLst>
              <a:ext uri="{FF2B5EF4-FFF2-40B4-BE49-F238E27FC236}">
                <a16:creationId xmlns:a16="http://schemas.microsoft.com/office/drawing/2014/main" id="{6BDEB215-25F6-4217-8549-0A3FABFA661D}"/>
              </a:ext>
            </a:extLst>
          </p:cNvPr>
          <p:cNvGraphicFramePr>
            <a:graphicFrameLocks noGrp="1"/>
          </p:cNvGraphicFramePr>
          <p:nvPr userDrawn="1">
            <p:extLst>
              <p:ext uri="{D42A27DB-BD31-4B8C-83A1-F6EECF244321}">
                <p14:modId xmlns:p14="http://schemas.microsoft.com/office/powerpoint/2010/main" val="4040906998"/>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20"/>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21"/>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22"/>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23"/>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5017A0D6-045B-4264-BC48-0B9AA2968292}"/>
              </a:ext>
            </a:extLst>
          </p:cNvPr>
          <p:cNvGraphicFramePr>
            <a:graphicFrameLocks noGrp="1"/>
          </p:cNvGraphicFramePr>
          <p:nvPr userDrawn="1">
            <p:extLst>
              <p:ext uri="{D42A27DB-BD31-4B8C-83A1-F6EECF244321}">
                <p14:modId xmlns:p14="http://schemas.microsoft.com/office/powerpoint/2010/main" val="2345326545"/>
              </p:ext>
            </p:extLst>
          </p:nvPr>
        </p:nvGraphicFramePr>
        <p:xfrm>
          <a:off x="21996996" y="0"/>
          <a:ext cx="8146844" cy="30244868"/>
        </p:xfrm>
        <a:graphic>
          <a:graphicData uri="http://schemas.openxmlformats.org/drawingml/2006/table">
            <a:tbl>
              <a:tblPr firstRow="1" bandRow="1">
                <a:tableStyleId>{5C22544A-7EE6-4342-B048-85BDC9FD1C3A}</a:tableStyleId>
              </a:tblPr>
              <a:tblGrid>
                <a:gridCol w="2878498">
                  <a:extLst>
                    <a:ext uri="{9D8B030D-6E8A-4147-A177-3AD203B41FA5}">
                      <a16:colId xmlns:a16="http://schemas.microsoft.com/office/drawing/2014/main" val="20000"/>
                    </a:ext>
                  </a:extLst>
                </a:gridCol>
                <a:gridCol w="1010003">
                  <a:extLst>
                    <a:ext uri="{9D8B030D-6E8A-4147-A177-3AD203B41FA5}">
                      <a16:colId xmlns:a16="http://schemas.microsoft.com/office/drawing/2014/main" val="997673227"/>
                    </a:ext>
                  </a:extLst>
                </a:gridCol>
                <a:gridCol w="4258343">
                  <a:extLst>
                    <a:ext uri="{9D8B030D-6E8A-4147-A177-3AD203B41FA5}">
                      <a16:colId xmlns:a16="http://schemas.microsoft.com/office/drawing/2014/main" val="20001"/>
                    </a:ext>
                  </a:extLst>
                </a:gridCol>
              </a:tblGrid>
              <a:tr h="145231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6509998">
                <a:tc gridSpan="2">
                  <a:txBody>
                    <a:bodyPr/>
                    <a:lstStyle/>
                    <a:p>
                      <a:endParaRPr lang="en-US" sz="1800" dirty="0">
                        <a:solidFill>
                          <a:srgbClr val="1F3A4E"/>
                        </a:solidFill>
                      </a:endParaRPr>
                    </a:p>
                  </a:txBody>
                  <a:tcPr marL="182880" marT="137160">
                    <a:blipFill rotWithShape="1">
                      <a:blip r:embed="rId24"/>
                      <a:stretch>
                        <a:fillRect/>
                      </a:stretch>
                    </a:blipFill>
                  </a:tcPr>
                </a:tc>
                <a:tc hMerge="1">
                  <a:txBody>
                    <a:bodyPr/>
                    <a:lstStyle/>
                    <a:p>
                      <a:endParaRPr lang="en-US" sz="2400" dirty="0">
                        <a:solidFill>
                          <a:srgbClr val="1F3A4E"/>
                        </a:solidFill>
                      </a:endParaRPr>
                    </a:p>
                  </a:txBody>
                  <a:tcPr marL="182880" marT="137160">
                    <a:blipFill rotWithShape="1">
                      <a:blip r:embed="rId24"/>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a:t>
                      </a:r>
                      <a:r>
                        <a:rPr lang="en-US" sz="1600" b="0" baseline="0" dirty="0">
                          <a:solidFill>
                            <a:srgbClr val="D9D9D9"/>
                          </a:solidFill>
                          <a:latin typeface="Arial" panose="020B0604020202020204" pitchFamily="34" charset="0"/>
                          <a:cs typeface="Arial" panose="020B0604020202020204" pitchFamily="34" charset="0"/>
                        </a:rPr>
                        <a:t>the</a:t>
                      </a:r>
                      <a:r>
                        <a:rPr lang="en-US" sz="1800" b="0" baseline="0" dirty="0">
                          <a:solidFill>
                            <a:srgbClr val="D9D9D9"/>
                          </a:solidFill>
                          <a:latin typeface="Arial" panose="020B0604020202020204" pitchFamily="34" charset="0"/>
                          <a:cs typeface="Arial" panose="020B0604020202020204" pitchFamily="34" charset="0"/>
                        </a:rPr>
                        <a:t> background master where you can change the template background, column sizes, etc. </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548024">
                <a:tc gridSpan="2">
                  <a:txBody>
                    <a:bodyPr/>
                    <a:lstStyle/>
                    <a:p>
                      <a:endParaRPr lang="en-US" sz="1800" dirty="0">
                        <a:solidFill>
                          <a:srgbClr val="1F3A4E"/>
                        </a:solidFill>
                      </a:endParaRPr>
                    </a:p>
                  </a:txBody>
                  <a:tcPr marL="182880" marT="137160">
                    <a:blipFill rotWithShape="1">
                      <a:blip r:embed="rId25"/>
                      <a:stretch>
                        <a:fillRect/>
                      </a:stretch>
                    </a:blipFill>
                  </a:tcPr>
                </a:tc>
                <a:tc hMerge="1">
                  <a:txBody>
                    <a:bodyPr/>
                    <a:lstStyle/>
                    <a:p>
                      <a:endParaRPr lang="en-US" sz="2400" dirty="0">
                        <a:solidFill>
                          <a:srgbClr val="1F3A4E"/>
                        </a:solidFill>
                      </a:endParaRPr>
                    </a:p>
                  </a:txBody>
                  <a:tcPr marL="182880" marT="137160">
                    <a:blipFill rotWithShape="1">
                      <a:blip r:embed="rId25"/>
                      <a:stretch>
                        <a:fillRect/>
                      </a:stretch>
                    </a:blipFill>
                  </a:tcPr>
                </a:tc>
                <a:tc rowSpan="2">
                  <a:txBody>
                    <a:bodyPr/>
                    <a:lstStyle/>
                    <a:p>
                      <a:r>
                        <a:rPr lang="en-US" sz="2000" b="1" dirty="0">
                          <a:solidFill>
                            <a:srgbClr val="FFC000"/>
                          </a:solidFill>
                          <a:latin typeface="Arial" panose="020B0604020202020204" pitchFamily="34" charset="0"/>
                          <a:cs typeface="Arial" panose="020B0604020202020204" pitchFamily="34" charset="0"/>
                        </a:rPr>
                        <a:t>How to change the column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471039">
                <a:tc gridSpan="2">
                  <a:txBody>
                    <a:bodyPr/>
                    <a:lstStyle/>
                    <a:p>
                      <a:endParaRPr lang="en-US" sz="1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2807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3882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6702">
                <a:tc gridSpan="2">
                  <a:txBody>
                    <a:bodyPr/>
                    <a:lstStyle/>
                    <a:p>
                      <a:r>
                        <a:rPr lang="en-US" sz="2000" b="1" dirty="0">
                          <a:solidFill>
                            <a:srgbClr val="FFC000"/>
                          </a:solidFill>
                          <a:latin typeface="Arial" panose="020B0604020202020204" pitchFamily="34" charset="0"/>
                          <a:cs typeface="Arial" panose="020B0604020202020204" pitchFamily="34" charset="0"/>
                        </a:rPr>
                        <a:t>How to</a:t>
                      </a:r>
                      <a:r>
                        <a:rPr lang="en-US" sz="2000" b="1" baseline="0" dirty="0">
                          <a:solidFill>
                            <a:srgbClr val="FFC000"/>
                          </a:solidFill>
                          <a:latin typeface="Arial" panose="020B0604020202020204" pitchFamily="34" charset="0"/>
                          <a:cs typeface="Arial" panose="020B0604020202020204" pitchFamily="34" charset="0"/>
                        </a:rPr>
                        <a:t> preview your poster prior to printing</a:t>
                      </a:r>
                      <a:endParaRPr lang="en-US" sz="20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9160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120209">
                <a:tc gridSpan="3">
                  <a:txBody>
                    <a:bodyPr/>
                    <a:lstStyle/>
                    <a:p>
                      <a:endParaRPr lang="en-US" sz="1800" dirty="0">
                        <a:solidFill>
                          <a:srgbClr val="1F3A4E"/>
                        </a:solidFill>
                      </a:endParaRPr>
                    </a:p>
                  </a:txBody>
                  <a:tcPr marL="182880" marT="137160">
                    <a:blipFill dpi="0" rotWithShape="1">
                      <a:blip r:embed="rId2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656036">
                <a:tc>
                  <a:txBody>
                    <a:bodyPr/>
                    <a:lstStyle/>
                    <a:p>
                      <a:pPr>
                        <a:lnSpc>
                          <a:spcPts val="2600"/>
                        </a:lnSpc>
                      </a:pPr>
                      <a:r>
                        <a:rPr lang="en-US" sz="1600" dirty="0">
                          <a:solidFill>
                            <a:schemeClr val="bg1">
                              <a:lumMod val="85000"/>
                            </a:schemeClr>
                          </a:solidFill>
                          <a:latin typeface="Arial"/>
                          <a:cs typeface="Arial"/>
                        </a:rPr>
                        <a:t>© 2019</a:t>
                      </a:r>
                      <a:r>
                        <a:rPr lang="en-US" sz="1600" baseline="0" dirty="0">
                          <a:solidFill>
                            <a:schemeClr val="bg1">
                              <a:lumMod val="85000"/>
                            </a:schemeClr>
                          </a:solidFill>
                          <a:latin typeface="Arial"/>
                          <a:cs typeface="Arial"/>
                        </a:rPr>
                        <a:t> </a:t>
                      </a:r>
                      <a:r>
                        <a:rPr lang="en-US" sz="1600" dirty="0" err="1">
                          <a:solidFill>
                            <a:schemeClr val="bg1">
                              <a:lumMod val="85000"/>
                            </a:schemeClr>
                          </a:solidFill>
                          <a:latin typeface="Arial"/>
                          <a:cs typeface="Arial"/>
                        </a:rPr>
                        <a:t>PosterPresentations.com</a:t>
                      </a:r>
                      <a:br>
                        <a:rPr lang="en-US" sz="1600" dirty="0">
                          <a:solidFill>
                            <a:schemeClr val="bg1">
                              <a:lumMod val="85000"/>
                            </a:schemeClr>
                          </a:solidFill>
                          <a:latin typeface="Arial"/>
                          <a:cs typeface="Arial"/>
                        </a:rPr>
                      </a:br>
                      <a:r>
                        <a:rPr lang="en-US" sz="1600" dirty="0">
                          <a:solidFill>
                            <a:schemeClr val="bg1">
                              <a:lumMod val="85000"/>
                            </a:schemeClr>
                          </a:solidFill>
                          <a:latin typeface="Arial"/>
                          <a:cs typeface="Arial"/>
                        </a:rPr>
                        <a:t>2117 Fourth Street ,</a:t>
                      </a:r>
                      <a:r>
                        <a:rPr lang="en-US" sz="1600" baseline="0" dirty="0">
                          <a:solidFill>
                            <a:schemeClr val="bg1">
                              <a:lumMod val="85000"/>
                            </a:schemeClr>
                          </a:solidFill>
                          <a:latin typeface="Arial"/>
                          <a:cs typeface="Arial"/>
                        </a:rPr>
                        <a:t> STE C        </a:t>
                      </a:r>
                    </a:p>
                    <a:p>
                      <a:pPr>
                        <a:lnSpc>
                          <a:spcPts val="2600"/>
                        </a:lnSpc>
                      </a:pPr>
                      <a:r>
                        <a:rPr lang="en-US" sz="1600" baseline="0" dirty="0">
                          <a:solidFill>
                            <a:schemeClr val="bg1">
                              <a:lumMod val="85000"/>
                            </a:schemeClr>
                          </a:solidFill>
                          <a:latin typeface="Arial"/>
                          <a:cs typeface="Arial"/>
                        </a:rPr>
                        <a:t>Berkeley CA 94710 USA</a:t>
                      </a:r>
                      <a:endParaRPr lang="en-US" sz="16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aphicFrame>
        <p:nvGraphicFramePr>
          <p:cNvPr id="20" name="Table 19">
            <a:extLst>
              <a:ext uri="{FF2B5EF4-FFF2-40B4-BE49-F238E27FC236}">
                <a16:creationId xmlns:a16="http://schemas.microsoft.com/office/drawing/2014/main" id="{29D67F71-19F4-4481-A5FC-ABFF4A20DC0B}"/>
              </a:ext>
            </a:extLst>
          </p:cNvPr>
          <p:cNvGraphicFramePr>
            <a:graphicFrameLocks noGrp="1"/>
          </p:cNvGraphicFramePr>
          <p:nvPr userDrawn="1">
            <p:extLst>
              <p:ext uri="{D42A27DB-BD31-4B8C-83A1-F6EECF244321}">
                <p14:modId xmlns:p14="http://schemas.microsoft.com/office/powerpoint/2010/main" val="3456592622"/>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28">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6">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2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50063293"/>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p:txStyles>
    <p:titleStyle>
      <a:lvl1pPr algn="l" defTabSz="1069437" rtl="0" eaLnBrk="1" latinLnBrk="0" hangingPunct="1">
        <a:spcBef>
          <a:spcPct val="0"/>
        </a:spcBef>
        <a:buNone/>
        <a:defRPr sz="748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68398" indent="-66839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4678" kern="1200" cap="none">
          <a:solidFill>
            <a:schemeClr val="bg2">
              <a:lumMod val="75000"/>
            </a:schemeClr>
          </a:solidFill>
          <a:effectLst/>
          <a:latin typeface="+mn-lt"/>
          <a:ea typeface="+mn-ea"/>
          <a:cs typeface="+mn-cs"/>
        </a:defRPr>
      </a:lvl1pPr>
      <a:lvl2pPr marL="1737834" indent="-66839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4210" kern="1200" cap="none">
          <a:solidFill>
            <a:schemeClr val="bg2">
              <a:lumMod val="75000"/>
            </a:schemeClr>
          </a:solidFill>
          <a:effectLst/>
          <a:latin typeface="+mn-lt"/>
          <a:ea typeface="+mn-ea"/>
          <a:cs typeface="+mn-cs"/>
        </a:defRPr>
      </a:lvl2pPr>
      <a:lvl3pPr marL="2807271" indent="-66839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743" kern="1200" cap="none">
          <a:solidFill>
            <a:schemeClr val="bg2">
              <a:lumMod val="75000"/>
            </a:schemeClr>
          </a:solidFill>
          <a:effectLst/>
          <a:latin typeface="+mn-lt"/>
          <a:ea typeface="+mn-ea"/>
          <a:cs typeface="+mn-cs"/>
        </a:defRPr>
      </a:lvl3pPr>
      <a:lvl4pPr marL="3609348" indent="-401039"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4pPr>
      <a:lvl5pPr marL="4678785" indent="-401039"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5pPr>
      <a:lvl6pPr marL="5881901" indent="-53471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6pPr>
      <a:lvl7pPr marL="6951337" indent="-53471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7pPr>
      <a:lvl8pPr marL="8020774" indent="-53471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8pPr>
      <a:lvl9pPr marL="9090210" indent="-534718" algn="l" defTabSz="1069437" rtl="0" eaLnBrk="1" latinLnBrk="0" hangingPunct="1">
        <a:spcBef>
          <a:spcPct val="20000"/>
        </a:spcBef>
        <a:spcAft>
          <a:spcPts val="1403"/>
        </a:spcAft>
        <a:buClr>
          <a:schemeClr val="tx1"/>
        </a:buClr>
        <a:buSzPct val="80000"/>
        <a:buFont typeface="Wingdings 3" panose="05040102010807070707" pitchFamily="18" charset="2"/>
        <a:buChar char=""/>
        <a:defRPr sz="3275" kern="1200" cap="none">
          <a:solidFill>
            <a:schemeClr val="bg2">
              <a:lumMod val="75000"/>
            </a:schemeClr>
          </a:solidFill>
          <a:effectLst/>
          <a:latin typeface="+mn-lt"/>
          <a:ea typeface="+mn-ea"/>
          <a:cs typeface="+mn-cs"/>
        </a:defRPr>
      </a:lvl9pPr>
    </p:bodyStyle>
    <p:otherStyle>
      <a:defPPr>
        <a:defRPr lang="en-US"/>
      </a:defPPr>
      <a:lvl1pPr marL="0" algn="l" defTabSz="1069437" rtl="0" eaLnBrk="1" latinLnBrk="0" hangingPunct="1">
        <a:defRPr sz="4210" kern="1200">
          <a:solidFill>
            <a:schemeClr val="tx1"/>
          </a:solidFill>
          <a:latin typeface="+mn-lt"/>
          <a:ea typeface="+mn-ea"/>
          <a:cs typeface="+mn-cs"/>
        </a:defRPr>
      </a:lvl1pPr>
      <a:lvl2pPr marL="1069437" algn="l" defTabSz="1069437" rtl="0" eaLnBrk="1" latinLnBrk="0" hangingPunct="1">
        <a:defRPr sz="4210" kern="1200">
          <a:solidFill>
            <a:schemeClr val="tx1"/>
          </a:solidFill>
          <a:latin typeface="+mn-lt"/>
          <a:ea typeface="+mn-ea"/>
          <a:cs typeface="+mn-cs"/>
        </a:defRPr>
      </a:lvl2pPr>
      <a:lvl3pPr marL="2138873" algn="l" defTabSz="1069437" rtl="0" eaLnBrk="1" latinLnBrk="0" hangingPunct="1">
        <a:defRPr sz="4210" kern="1200">
          <a:solidFill>
            <a:schemeClr val="tx1"/>
          </a:solidFill>
          <a:latin typeface="+mn-lt"/>
          <a:ea typeface="+mn-ea"/>
          <a:cs typeface="+mn-cs"/>
        </a:defRPr>
      </a:lvl3pPr>
      <a:lvl4pPr marL="3208310" algn="l" defTabSz="1069437" rtl="0" eaLnBrk="1" latinLnBrk="0" hangingPunct="1">
        <a:defRPr sz="4210" kern="1200">
          <a:solidFill>
            <a:schemeClr val="tx1"/>
          </a:solidFill>
          <a:latin typeface="+mn-lt"/>
          <a:ea typeface="+mn-ea"/>
          <a:cs typeface="+mn-cs"/>
        </a:defRPr>
      </a:lvl4pPr>
      <a:lvl5pPr marL="4277746" algn="l" defTabSz="1069437" rtl="0" eaLnBrk="1" latinLnBrk="0" hangingPunct="1">
        <a:defRPr sz="4210" kern="1200">
          <a:solidFill>
            <a:schemeClr val="tx1"/>
          </a:solidFill>
          <a:latin typeface="+mn-lt"/>
          <a:ea typeface="+mn-ea"/>
          <a:cs typeface="+mn-cs"/>
        </a:defRPr>
      </a:lvl5pPr>
      <a:lvl6pPr marL="5347183" algn="l" defTabSz="1069437" rtl="0" eaLnBrk="1" latinLnBrk="0" hangingPunct="1">
        <a:defRPr sz="4210" kern="1200">
          <a:solidFill>
            <a:schemeClr val="tx1"/>
          </a:solidFill>
          <a:latin typeface="+mn-lt"/>
          <a:ea typeface="+mn-ea"/>
          <a:cs typeface="+mn-cs"/>
        </a:defRPr>
      </a:lvl6pPr>
      <a:lvl7pPr marL="6416619" algn="l" defTabSz="1069437" rtl="0" eaLnBrk="1" latinLnBrk="0" hangingPunct="1">
        <a:defRPr sz="4210" kern="1200">
          <a:solidFill>
            <a:schemeClr val="tx1"/>
          </a:solidFill>
          <a:latin typeface="+mn-lt"/>
          <a:ea typeface="+mn-ea"/>
          <a:cs typeface="+mn-cs"/>
        </a:defRPr>
      </a:lvl7pPr>
      <a:lvl8pPr marL="7486056" algn="l" defTabSz="1069437" rtl="0" eaLnBrk="1" latinLnBrk="0" hangingPunct="1">
        <a:defRPr sz="4210" kern="1200">
          <a:solidFill>
            <a:schemeClr val="tx1"/>
          </a:solidFill>
          <a:latin typeface="+mn-lt"/>
          <a:ea typeface="+mn-ea"/>
          <a:cs typeface="+mn-cs"/>
        </a:defRPr>
      </a:lvl8pPr>
      <a:lvl9pPr marL="8555492" algn="l" defTabSz="1069437"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380B20D-6163-0B47-86A7-026491EB3382}"/>
              </a:ext>
            </a:extLst>
          </p:cNvPr>
          <p:cNvSpPr>
            <a:spLocks noGrp="1"/>
          </p:cNvSpPr>
          <p:nvPr>
            <p:ph type="body" sz="quarter" idx="12"/>
          </p:nvPr>
        </p:nvSpPr>
        <p:spPr>
          <a:xfrm>
            <a:off x="369891" y="10111456"/>
            <a:ext cx="10134598" cy="553998"/>
          </a:xfrm>
        </p:spPr>
        <p:txBody>
          <a:bodyPr/>
          <a:lstStyle/>
          <a:p>
            <a:r>
              <a:rPr lang="en-US" sz="3000" dirty="0">
                <a:solidFill>
                  <a:schemeClr val="tx2"/>
                </a:solidFill>
              </a:rPr>
              <a:t>Company Culture</a:t>
            </a:r>
          </a:p>
        </p:txBody>
      </p:sp>
      <p:sp>
        <p:nvSpPr>
          <p:cNvPr id="5" name="Text Placeholder 4">
            <a:extLst>
              <a:ext uri="{FF2B5EF4-FFF2-40B4-BE49-F238E27FC236}">
                <a16:creationId xmlns:a16="http://schemas.microsoft.com/office/drawing/2014/main" id="{7EB8326D-DA25-9C46-ACD6-403AEEFFE0AD}"/>
              </a:ext>
            </a:extLst>
          </p:cNvPr>
          <p:cNvSpPr>
            <a:spLocks noGrp="1"/>
          </p:cNvSpPr>
          <p:nvPr>
            <p:ph type="body" sz="quarter" idx="11"/>
          </p:nvPr>
        </p:nvSpPr>
        <p:spPr>
          <a:xfrm>
            <a:off x="369889" y="5051864"/>
            <a:ext cx="10134597" cy="584775"/>
          </a:xfrm>
        </p:spPr>
        <p:txBody>
          <a:bodyPr/>
          <a:lstStyle/>
          <a:p>
            <a:r>
              <a:rPr lang="en-US" sz="3000" dirty="0">
                <a:solidFill>
                  <a:schemeClr val="tx2"/>
                </a:solidFill>
              </a:rPr>
              <a:t>Introduction</a:t>
            </a:r>
            <a:r>
              <a:rPr lang="en-US" dirty="0"/>
              <a:t>	</a:t>
            </a:r>
          </a:p>
        </p:txBody>
      </p:sp>
      <p:sp>
        <p:nvSpPr>
          <p:cNvPr id="4" name="Text Placeholder 3">
            <a:extLst>
              <a:ext uri="{FF2B5EF4-FFF2-40B4-BE49-F238E27FC236}">
                <a16:creationId xmlns:a16="http://schemas.microsoft.com/office/drawing/2014/main" id="{3392A73D-5AFB-BF41-A768-F1BE2E077B04}"/>
              </a:ext>
            </a:extLst>
          </p:cNvPr>
          <p:cNvSpPr>
            <a:spLocks noGrp="1"/>
          </p:cNvSpPr>
          <p:nvPr>
            <p:ph type="body" sz="quarter" idx="10"/>
          </p:nvPr>
        </p:nvSpPr>
        <p:spPr>
          <a:xfrm>
            <a:off x="1462088" y="2540045"/>
            <a:ext cx="16002000" cy="584775"/>
          </a:xfrm>
        </p:spPr>
        <p:txBody>
          <a:bodyPr/>
          <a:lstStyle/>
          <a:p>
            <a:r>
              <a:rPr lang="en-US" dirty="0"/>
              <a:t>Business Cloud Computing for 230 million users</a:t>
            </a:r>
          </a:p>
        </p:txBody>
      </p:sp>
      <p:sp>
        <p:nvSpPr>
          <p:cNvPr id="7" name="Text Placeholder 6">
            <a:extLst>
              <a:ext uri="{FF2B5EF4-FFF2-40B4-BE49-F238E27FC236}">
                <a16:creationId xmlns:a16="http://schemas.microsoft.com/office/drawing/2014/main" id="{DF9842D3-BA9C-3F4C-97F4-ED3C19D4BE53}"/>
              </a:ext>
            </a:extLst>
          </p:cNvPr>
          <p:cNvSpPr>
            <a:spLocks noGrp="1"/>
          </p:cNvSpPr>
          <p:nvPr>
            <p:ph type="body" sz="quarter" idx="15"/>
          </p:nvPr>
        </p:nvSpPr>
        <p:spPr>
          <a:xfrm>
            <a:off x="10883900" y="18616051"/>
            <a:ext cx="6794499" cy="724489"/>
          </a:xfrm>
        </p:spPr>
        <p:txBody>
          <a:bodyPr/>
          <a:lstStyle/>
          <a:p>
            <a:r>
              <a:rPr lang="en-US" sz="3000" dirty="0">
                <a:solidFill>
                  <a:schemeClr val="bg1"/>
                </a:solidFill>
              </a:rPr>
              <a:t>Technology used</a:t>
            </a:r>
          </a:p>
        </p:txBody>
      </p:sp>
      <p:sp>
        <p:nvSpPr>
          <p:cNvPr id="9" name="Text Placeholder 8">
            <a:extLst>
              <a:ext uri="{FF2B5EF4-FFF2-40B4-BE49-F238E27FC236}">
                <a16:creationId xmlns:a16="http://schemas.microsoft.com/office/drawing/2014/main" id="{4ECEA69A-D282-8246-ADBB-782821B520DC}"/>
              </a:ext>
            </a:extLst>
          </p:cNvPr>
          <p:cNvSpPr>
            <a:spLocks noGrp="1"/>
          </p:cNvSpPr>
          <p:nvPr>
            <p:ph type="body" sz="quarter" idx="17"/>
          </p:nvPr>
        </p:nvSpPr>
        <p:spPr>
          <a:xfrm>
            <a:off x="10885488" y="10111456"/>
            <a:ext cx="10134600" cy="553998"/>
          </a:xfrm>
        </p:spPr>
        <p:txBody>
          <a:bodyPr/>
          <a:lstStyle/>
          <a:p>
            <a:r>
              <a:rPr lang="en-US" sz="3000" dirty="0"/>
              <a:t>What do they expect from their employees</a:t>
            </a:r>
          </a:p>
        </p:txBody>
      </p:sp>
      <p:sp>
        <p:nvSpPr>
          <p:cNvPr id="10" name="Text Placeholder 9">
            <a:extLst>
              <a:ext uri="{FF2B5EF4-FFF2-40B4-BE49-F238E27FC236}">
                <a16:creationId xmlns:a16="http://schemas.microsoft.com/office/drawing/2014/main" id="{0F7AC893-0561-D34C-B844-B571C243ED11}"/>
              </a:ext>
            </a:extLst>
          </p:cNvPr>
          <p:cNvSpPr>
            <a:spLocks noGrp="1"/>
          </p:cNvSpPr>
          <p:nvPr>
            <p:ph type="body" sz="quarter" idx="18"/>
          </p:nvPr>
        </p:nvSpPr>
        <p:spPr>
          <a:xfrm>
            <a:off x="366719" y="23529278"/>
            <a:ext cx="10134599" cy="553998"/>
          </a:xfrm>
        </p:spPr>
        <p:txBody>
          <a:bodyPr/>
          <a:lstStyle/>
          <a:p>
            <a:r>
              <a:rPr lang="en-US" sz="3000" dirty="0">
                <a:solidFill>
                  <a:schemeClr val="bg1"/>
                </a:solidFill>
              </a:rPr>
              <a:t>Internship/graduation possibilities</a:t>
            </a:r>
          </a:p>
        </p:txBody>
      </p:sp>
      <p:sp>
        <p:nvSpPr>
          <p:cNvPr id="13" name="Text Placeholder 12">
            <a:extLst>
              <a:ext uri="{FF2B5EF4-FFF2-40B4-BE49-F238E27FC236}">
                <a16:creationId xmlns:a16="http://schemas.microsoft.com/office/drawing/2014/main" id="{2FCC7D63-1E89-0947-BBFA-81F1547190BF}"/>
              </a:ext>
            </a:extLst>
          </p:cNvPr>
          <p:cNvSpPr>
            <a:spLocks noGrp="1"/>
          </p:cNvSpPr>
          <p:nvPr>
            <p:ph type="body" sz="quarter" idx="19"/>
          </p:nvPr>
        </p:nvSpPr>
        <p:spPr>
          <a:xfrm>
            <a:off x="369892" y="24379453"/>
            <a:ext cx="10134597" cy="2308324"/>
          </a:xfrm>
        </p:spPr>
        <p:txBody>
          <a:bodyPr/>
          <a:lstStyle/>
          <a:p>
            <a:r>
              <a:rPr lang="en-US" dirty="0">
                <a:solidFill>
                  <a:schemeClr val="bg1"/>
                </a:solidFill>
              </a:rPr>
              <a:t>Despite being a major global player in the Cloud Computing, they keep their entrepreneurial spirit by hiring students and early career talents who think differently and push businesses to do things simpler, faster, smarter, and more sustainably. You can join SAP as an intern, vocational training student, a new grad, or even after your very first years of experience. </a:t>
            </a:r>
          </a:p>
        </p:txBody>
      </p:sp>
      <p:sp>
        <p:nvSpPr>
          <p:cNvPr id="14" name="Text Placeholder 13">
            <a:extLst>
              <a:ext uri="{FF2B5EF4-FFF2-40B4-BE49-F238E27FC236}">
                <a16:creationId xmlns:a16="http://schemas.microsoft.com/office/drawing/2014/main" id="{0F3A5AAE-86D5-1A4C-8AFE-D7E940DF7279}"/>
              </a:ext>
            </a:extLst>
          </p:cNvPr>
          <p:cNvSpPr>
            <a:spLocks noGrp="1"/>
          </p:cNvSpPr>
          <p:nvPr>
            <p:ph type="body" sz="quarter" idx="20"/>
          </p:nvPr>
        </p:nvSpPr>
        <p:spPr>
          <a:xfrm>
            <a:off x="10885491" y="11508719"/>
            <a:ext cx="10134597" cy="3016210"/>
          </a:xfrm>
        </p:spPr>
        <p:txBody>
          <a:bodyPr/>
          <a:lstStyle/>
          <a:p>
            <a:r>
              <a:rPr lang="en-US" dirty="0"/>
              <a:t>SAP aspires to be the one company companies use for their service-level agreement (SLA), operations, and issue handling. This greatly reduces complexity and enables their customers to focus on more important business. </a:t>
            </a:r>
          </a:p>
          <a:p>
            <a:endParaRPr lang="en-US" dirty="0"/>
          </a:p>
          <a:p>
            <a:r>
              <a:rPr lang="en-US" dirty="0"/>
              <a:t>Speed and efficiency is key. Both on their customers’ end, and in their own company culture. SAP aspires to deliver fast time to value flexibility to thrive amid change – all without high up-front investments.</a:t>
            </a:r>
          </a:p>
        </p:txBody>
      </p:sp>
      <p:sp>
        <p:nvSpPr>
          <p:cNvPr id="16" name="Text Placeholder 15">
            <a:extLst>
              <a:ext uri="{FF2B5EF4-FFF2-40B4-BE49-F238E27FC236}">
                <a16:creationId xmlns:a16="http://schemas.microsoft.com/office/drawing/2014/main" id="{B952024D-3BD8-064B-875B-856316B7D53D}"/>
              </a:ext>
            </a:extLst>
          </p:cNvPr>
          <p:cNvSpPr>
            <a:spLocks noGrp="1"/>
          </p:cNvSpPr>
          <p:nvPr>
            <p:ph type="body" sz="quarter" idx="21"/>
          </p:nvPr>
        </p:nvSpPr>
        <p:spPr>
          <a:xfrm>
            <a:off x="369891" y="11028760"/>
            <a:ext cx="10134597" cy="1969770"/>
          </a:xfrm>
        </p:spPr>
        <p:txBody>
          <a:bodyPr/>
          <a:lstStyle/>
          <a:p>
            <a:r>
              <a:rPr lang="en-US" dirty="0"/>
              <a:t>Internal culture is very inclusive. In fact, the company itself is at the forefront of supporting minorities and less-accepted ethnic groups, such as the LGBTQ+ community, as well as BLM. Employees are encouraged to act an behave in a way that makes them feel comfortable and at-home</a:t>
            </a:r>
          </a:p>
        </p:txBody>
      </p:sp>
      <p:sp>
        <p:nvSpPr>
          <p:cNvPr id="18" name="Text Placeholder 17">
            <a:extLst>
              <a:ext uri="{FF2B5EF4-FFF2-40B4-BE49-F238E27FC236}">
                <a16:creationId xmlns:a16="http://schemas.microsoft.com/office/drawing/2014/main" id="{8EC598F4-E1EC-C245-8C62-DB50DBBDCE95}"/>
              </a:ext>
            </a:extLst>
          </p:cNvPr>
          <p:cNvSpPr>
            <a:spLocks noGrp="1"/>
          </p:cNvSpPr>
          <p:nvPr>
            <p:ph type="body" sz="quarter" idx="29"/>
          </p:nvPr>
        </p:nvSpPr>
        <p:spPr>
          <a:xfrm>
            <a:off x="369891" y="5895760"/>
            <a:ext cx="10134597" cy="2277547"/>
          </a:xfrm>
        </p:spPr>
        <p:txBody>
          <a:bodyPr/>
          <a:lstStyle/>
          <a:p>
            <a:r>
              <a:rPr lang="en-US" dirty="0">
                <a:solidFill>
                  <a:schemeClr val="tx2"/>
                </a:solidFill>
              </a:rPr>
              <a:t>SAP is one of the world’s leading producers of software for the management of business processes, developing solutions that facilitate effective data processing and information flow across organizations. They are headquartered in Walldorf, Germany, with more than 101,000 employees worldwide, spread out over more than 78 countries.</a:t>
            </a:r>
          </a:p>
        </p:txBody>
      </p:sp>
      <p:sp>
        <p:nvSpPr>
          <p:cNvPr id="17" name="Text Placeholder 16">
            <a:extLst>
              <a:ext uri="{FF2B5EF4-FFF2-40B4-BE49-F238E27FC236}">
                <a16:creationId xmlns:a16="http://schemas.microsoft.com/office/drawing/2014/main" id="{E07E862B-6710-014E-99BB-D060EF7D2853}"/>
              </a:ext>
            </a:extLst>
          </p:cNvPr>
          <p:cNvSpPr>
            <a:spLocks noGrp="1"/>
          </p:cNvSpPr>
          <p:nvPr>
            <p:ph type="body" sz="quarter" idx="22"/>
          </p:nvPr>
        </p:nvSpPr>
        <p:spPr>
          <a:xfrm>
            <a:off x="11417302" y="19498259"/>
            <a:ext cx="5345112" cy="4286790"/>
          </a:xfrm>
        </p:spPr>
        <p:txBody>
          <a:bodyPr/>
          <a:lstStyle/>
          <a:p>
            <a:r>
              <a:rPr lang="en-US" dirty="0">
                <a:solidFill>
                  <a:schemeClr val="bg1"/>
                </a:solidFill>
              </a:rPr>
              <a:t>As a company focused on Cloud Computing, technology (both hardware and software) must be very diverse, as they have customers all over the world, working with different companies daily, all over the world. Internal structure is very loose, with people being allowed to work in varying departments based on skill and interest.</a:t>
            </a:r>
          </a:p>
        </p:txBody>
      </p:sp>
      <p:pic>
        <p:nvPicPr>
          <p:cNvPr id="23" name="Picture 22">
            <a:extLst>
              <a:ext uri="{FF2B5EF4-FFF2-40B4-BE49-F238E27FC236}">
                <a16:creationId xmlns:a16="http://schemas.microsoft.com/office/drawing/2014/main" id="{A5327B34-6726-41E5-B650-F6A91B54BCCA}"/>
              </a:ext>
            </a:extLst>
          </p:cNvPr>
          <p:cNvPicPr/>
          <p:nvPr/>
        </p:nvPicPr>
        <p:blipFill>
          <a:blip r:embed="rId2">
            <a:extLst>
              <a:ext uri="{BEBA8EAE-BF5A-486C-A8C5-ECC9F3942E4B}">
                <a14:imgProps xmlns:a14="http://schemas.microsoft.com/office/drawing/2010/main">
                  <a14:imgLayer r:embed="rId3">
                    <a14:imgEffect>
                      <a14:backgroundRemoval t="10000" b="90000" l="2000" r="96500">
                        <a14:foregroundMark x1="8250" y1="32250" x2="40500" y2="32250"/>
                        <a14:foregroundMark x1="40500" y1="32250" x2="61500" y2="32250"/>
                        <a14:foregroundMark x1="2000" y1="28750" x2="9125" y2="72875"/>
                        <a14:foregroundMark x1="9125" y1="72875" x2="9125" y2="72375"/>
                        <a14:foregroundMark x1="12750" y1="42625" x2="18250" y2="59375"/>
                        <a14:foregroundMark x1="8000" y1="44250" x2="22750" y2="55125"/>
                        <a14:foregroundMark x1="9000" y1="60000" x2="30125" y2="57000"/>
                        <a14:foregroundMark x1="10000" y1="42125" x2="20000" y2="41000"/>
                        <a14:foregroundMark x1="20000" y1="41000" x2="20000" y2="41000"/>
                        <a14:foregroundMark x1="35125" y1="41750" x2="29625" y2="55250"/>
                        <a14:foregroundMark x1="36250" y1="40875" x2="46625" y2="55750"/>
                        <a14:foregroundMark x1="43125" y1="57750" x2="50750" y2="59625"/>
                        <a14:foregroundMark x1="51750" y1="56875" x2="47375" y2="38875"/>
                        <a14:foregroundMark x1="47375" y1="38875" x2="47625" y2="38500"/>
                        <a14:foregroundMark x1="93750" y1="27750" x2="96500" y2="26875"/>
                        <a14:foregroundMark x1="51125" y1="42125" x2="59250" y2="41250"/>
                        <a14:foregroundMark x1="58500" y1="52375" x2="63000" y2="43875"/>
                      </a14:backgroundRemoval>
                    </a14:imgEffect>
                  </a14:imgLayer>
                </a14:imgProps>
              </a:ext>
              <a:ext uri="{28A0092B-C50C-407E-A947-70E740481C1C}">
                <a14:useLocalDpi xmlns:a14="http://schemas.microsoft.com/office/drawing/2010/main" val="0"/>
              </a:ext>
            </a:extLst>
          </a:blip>
          <a:stretch>
            <a:fillRect/>
          </a:stretch>
        </p:blipFill>
        <p:spPr>
          <a:xfrm>
            <a:off x="779940" y="-1089766"/>
            <a:ext cx="5731510" cy="5731510"/>
          </a:xfrm>
          <a:prstGeom prst="rect">
            <a:avLst/>
          </a:prstGeom>
        </p:spPr>
      </p:pic>
      <p:pic>
        <p:nvPicPr>
          <p:cNvPr id="1026" name="Picture 2" descr="See the source image">
            <a:extLst>
              <a:ext uri="{FF2B5EF4-FFF2-40B4-BE49-F238E27FC236}">
                <a16:creationId xmlns:a16="http://schemas.microsoft.com/office/drawing/2014/main" id="{46C38683-5AF4-4911-8FEC-7F87C5378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3876" y="5288207"/>
            <a:ext cx="87344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verse group of people meeting in an office">
            <a:extLst>
              <a:ext uri="{FF2B5EF4-FFF2-40B4-BE49-F238E27FC236}">
                <a16:creationId xmlns:a16="http://schemas.microsoft.com/office/drawing/2014/main" id="{4702813D-0F8C-41D2-8A85-1DBEFF29D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6" y="15322215"/>
            <a:ext cx="10133012" cy="56980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89A94FE8-CAF9-4D52-AA8B-38AEC068F550}"/>
              </a:ext>
            </a:extLst>
          </p:cNvPr>
          <p:cNvPicPr>
            <a:picLocks noChangeAspect="1"/>
          </p:cNvPicPr>
          <p:nvPr/>
        </p:nvPicPr>
        <p:blipFill>
          <a:blip r:embed="rId6"/>
          <a:stretch>
            <a:fillRect/>
          </a:stretch>
        </p:blipFill>
        <p:spPr>
          <a:xfrm>
            <a:off x="17678399" y="18847699"/>
            <a:ext cx="3104513" cy="10471153"/>
          </a:xfrm>
          <a:prstGeom prst="rect">
            <a:avLst/>
          </a:prstGeom>
        </p:spPr>
      </p:pic>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0A99B6CC-EAE3-094D-B6F2-2498A0BB92C3}"/>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3.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185</TotalTime>
  <Words>336</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Arial Narrow</vt:lpstr>
      <vt:lpstr>Calibri</vt:lpstr>
      <vt:lpstr>Century Gothic</vt:lpstr>
      <vt:lpstr>Trebuchet MS</vt:lpstr>
      <vt:lpstr>Wingdings 3</vt:lpstr>
      <vt:lpstr>With Guides</vt:lpstr>
      <vt:lpstr>Without Guides</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manon mampaey</cp:lastModifiedBy>
  <cp:revision>13</cp:revision>
  <cp:lastPrinted>2018-12-21T17:51:47Z</cp:lastPrinted>
  <dcterms:created xsi:type="dcterms:W3CDTF">2019-01-10T01:27:05Z</dcterms:created>
  <dcterms:modified xsi:type="dcterms:W3CDTF">2021-09-12T16:55:24Z</dcterms:modified>
</cp:coreProperties>
</file>