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58" r:id="rId3"/>
  </p:sldMasterIdLst>
  <p:notesMasterIdLst>
    <p:notesMasterId r:id="rId5"/>
  </p:notesMasterIdLst>
  <p:handoutMasterIdLst>
    <p:handoutMasterId r:id="rId6"/>
  </p:handoutMasterIdLst>
  <p:sldIdLst>
    <p:sldId id="258" r:id="rId4"/>
  </p:sldIdLst>
  <p:sldSz cx="21388388" cy="30275213"/>
  <p:notesSz cx="6858000" cy="9144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autoAdjust="0"/>
    <p:restoredTop sz="94694" autoAdjust="0"/>
  </p:normalViewPr>
  <p:slideViewPr>
    <p:cSldViewPr snapToGrid="0" snapToObjects="1" showGuides="1">
      <p:cViewPr>
        <p:scale>
          <a:sx n="20" d="100"/>
          <a:sy n="20" d="100"/>
        </p:scale>
        <p:origin x="634" y="19"/>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9/13/2021</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672" userDrawn="1">
          <p15:clr>
            <a:srgbClr val="FBAE40"/>
          </p15:clr>
        </p15:guide>
        <p15:guide id="2" pos="233" userDrawn="1">
          <p15:clr>
            <a:srgbClr val="FBAE40"/>
          </p15:clr>
        </p15:guide>
        <p15:guide id="3" orient="horz" pos="18488" userDrawn="1">
          <p15:clr>
            <a:srgbClr val="FBAE40"/>
          </p15:clr>
        </p15:guide>
        <p15:guide id="4" pos="6617" userDrawn="1">
          <p15:clr>
            <a:srgbClr val="FBAE40"/>
          </p15:clr>
        </p15:guide>
        <p15:guide id="5" pos="6833" userDrawn="1">
          <p15:clr>
            <a:srgbClr val="FBAE40"/>
          </p15:clr>
        </p15:guide>
        <p15:guide id="6" pos="1324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5389C-45B3-4DDD-8D83-46FB193B5B2D}"/>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3" name="Footer Placeholder 2">
            <a:extLst>
              <a:ext uri="{FF2B5EF4-FFF2-40B4-BE49-F238E27FC236}">
                <a16:creationId xmlns:a16="http://schemas.microsoft.com/office/drawing/2014/main" id="{AA137B67-ACDD-4063-9007-0DBAABEBD24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BAB8685A-96D7-438D-B52F-97459FF8E375}"/>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357721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7C15-37BD-49AA-AF54-56ED14C0DAC2}"/>
              </a:ext>
            </a:extLst>
          </p:cNvPr>
          <p:cNvSpPr>
            <a:spLocks noGrp="1"/>
          </p:cNvSpPr>
          <p:nvPr>
            <p:ph type="title"/>
          </p:nvPr>
        </p:nvSpPr>
        <p:spPr>
          <a:xfrm>
            <a:off x="1473238" y="2018348"/>
            <a:ext cx="6898311" cy="7064216"/>
          </a:xfrm>
        </p:spPr>
        <p:txBody>
          <a:bodyPr anchor="b"/>
          <a:lstStyle>
            <a:lvl1pPr>
              <a:defRPr sz="5614"/>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67DB7946-9C6D-42F9-9868-EF67059F71B0}"/>
              </a:ext>
            </a:extLst>
          </p:cNvPr>
          <p:cNvSpPr>
            <a:spLocks noGrp="1"/>
          </p:cNvSpPr>
          <p:nvPr>
            <p:ph idx="1"/>
          </p:nvPr>
        </p:nvSpPr>
        <p:spPr>
          <a:xfrm>
            <a:off x="9092851" y="4359072"/>
            <a:ext cx="10827871" cy="21515024"/>
          </a:xfrm>
        </p:spPr>
        <p:txBody>
          <a:bodyPr/>
          <a:lstStyle>
            <a:lvl1pPr>
              <a:defRPr sz="5614"/>
            </a:lvl1pPr>
            <a:lvl2pPr>
              <a:defRPr sz="4912"/>
            </a:lvl2pPr>
            <a:lvl3pPr>
              <a:defRPr sz="4210"/>
            </a:lvl3pPr>
            <a:lvl4pPr>
              <a:defRPr sz="3509"/>
            </a:lvl4pPr>
            <a:lvl5pPr>
              <a:defRPr sz="3509"/>
            </a:lvl5pPr>
            <a:lvl6pPr>
              <a:defRPr sz="3509"/>
            </a:lvl6pPr>
            <a:lvl7pPr>
              <a:defRPr sz="3509"/>
            </a:lvl7pPr>
            <a:lvl8pPr>
              <a:defRPr sz="3509"/>
            </a:lvl8pPr>
            <a:lvl9pPr>
              <a:defRPr sz="35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B5ED193A-727A-4772-9E15-70F8D05A6C05}"/>
              </a:ext>
            </a:extLst>
          </p:cNvPr>
          <p:cNvSpPr>
            <a:spLocks noGrp="1"/>
          </p:cNvSpPr>
          <p:nvPr>
            <p:ph type="body" sz="half" idx="2"/>
          </p:nvPr>
        </p:nvSpPr>
        <p:spPr>
          <a:xfrm>
            <a:off x="1473238" y="9082564"/>
            <a:ext cx="6898311" cy="16826573"/>
          </a:xfrm>
        </p:spPr>
        <p:txBody>
          <a:bodyPr/>
          <a:lstStyle>
            <a:lvl1pPr marL="0" indent="0">
              <a:buNone/>
              <a:defRPr sz="2807"/>
            </a:lvl1pPr>
            <a:lvl2pPr marL="802066" indent="0">
              <a:buNone/>
              <a:defRPr sz="2456"/>
            </a:lvl2pPr>
            <a:lvl3pPr marL="1604132" indent="0">
              <a:buNone/>
              <a:defRPr sz="2105"/>
            </a:lvl3pPr>
            <a:lvl4pPr marL="2406198" indent="0">
              <a:buNone/>
              <a:defRPr sz="1754"/>
            </a:lvl4pPr>
            <a:lvl5pPr marL="3208264" indent="0">
              <a:buNone/>
              <a:defRPr sz="1754"/>
            </a:lvl5pPr>
            <a:lvl6pPr marL="4010330" indent="0">
              <a:buNone/>
              <a:defRPr sz="1754"/>
            </a:lvl6pPr>
            <a:lvl7pPr marL="4812396" indent="0">
              <a:buNone/>
              <a:defRPr sz="1754"/>
            </a:lvl7pPr>
            <a:lvl8pPr marL="5614462" indent="0">
              <a:buNone/>
              <a:defRPr sz="1754"/>
            </a:lvl8pPr>
            <a:lvl9pPr marL="6416528" indent="0">
              <a:buNone/>
              <a:defRPr sz="1754"/>
            </a:lvl9pPr>
          </a:lstStyle>
          <a:p>
            <a:pPr lvl="0"/>
            <a:r>
              <a:rPr lang="en-US"/>
              <a:t>Click to edit Master text styles</a:t>
            </a:r>
          </a:p>
        </p:txBody>
      </p:sp>
      <p:sp>
        <p:nvSpPr>
          <p:cNvPr id="5" name="Date Placeholder 4">
            <a:extLst>
              <a:ext uri="{FF2B5EF4-FFF2-40B4-BE49-F238E27FC236}">
                <a16:creationId xmlns:a16="http://schemas.microsoft.com/office/drawing/2014/main" id="{6A3955C0-5BB1-4C0B-B9F7-733C5E939FC6}"/>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6" name="Footer Placeholder 5">
            <a:extLst>
              <a:ext uri="{FF2B5EF4-FFF2-40B4-BE49-F238E27FC236}">
                <a16:creationId xmlns:a16="http://schemas.microsoft.com/office/drawing/2014/main" id="{08621D4A-41E3-41CE-8D03-357F50FB5190}"/>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66C7FD9A-47A9-4A5B-AA62-602EDD841E30}"/>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283802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51EA-E8F5-4B7F-B380-4220A0444051}"/>
              </a:ext>
            </a:extLst>
          </p:cNvPr>
          <p:cNvSpPr>
            <a:spLocks noGrp="1"/>
          </p:cNvSpPr>
          <p:nvPr>
            <p:ph type="title"/>
          </p:nvPr>
        </p:nvSpPr>
        <p:spPr>
          <a:xfrm>
            <a:off x="1473238" y="2018348"/>
            <a:ext cx="6898311" cy="7064216"/>
          </a:xfrm>
        </p:spPr>
        <p:txBody>
          <a:bodyPr anchor="b"/>
          <a:lstStyle>
            <a:lvl1pPr>
              <a:defRPr sz="5614"/>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5D332582-A561-4BF0-81F1-24C26D36D5D5}"/>
              </a:ext>
            </a:extLst>
          </p:cNvPr>
          <p:cNvSpPr>
            <a:spLocks noGrp="1"/>
          </p:cNvSpPr>
          <p:nvPr>
            <p:ph type="pic" idx="1"/>
          </p:nvPr>
        </p:nvSpPr>
        <p:spPr>
          <a:xfrm>
            <a:off x="9092851" y="4359072"/>
            <a:ext cx="10827871" cy="21515024"/>
          </a:xfrm>
        </p:spPr>
        <p:txBody>
          <a:bodyPr/>
          <a:lstStyle>
            <a:lvl1pPr marL="0" indent="0">
              <a:buNone/>
              <a:defRPr sz="5614"/>
            </a:lvl1pPr>
            <a:lvl2pPr marL="802066" indent="0">
              <a:buNone/>
              <a:defRPr sz="4912"/>
            </a:lvl2pPr>
            <a:lvl3pPr marL="1604132" indent="0">
              <a:buNone/>
              <a:defRPr sz="4210"/>
            </a:lvl3pPr>
            <a:lvl4pPr marL="2406198" indent="0">
              <a:buNone/>
              <a:defRPr sz="3509"/>
            </a:lvl4pPr>
            <a:lvl5pPr marL="3208264" indent="0">
              <a:buNone/>
              <a:defRPr sz="3509"/>
            </a:lvl5pPr>
            <a:lvl6pPr marL="4010330" indent="0">
              <a:buNone/>
              <a:defRPr sz="3509"/>
            </a:lvl6pPr>
            <a:lvl7pPr marL="4812396" indent="0">
              <a:buNone/>
              <a:defRPr sz="3509"/>
            </a:lvl7pPr>
            <a:lvl8pPr marL="5614462" indent="0">
              <a:buNone/>
              <a:defRPr sz="3509"/>
            </a:lvl8pPr>
            <a:lvl9pPr marL="6416528" indent="0">
              <a:buNone/>
              <a:defRPr sz="3509"/>
            </a:lvl9pPr>
          </a:lstStyle>
          <a:p>
            <a:endParaRPr lang="en-NL"/>
          </a:p>
        </p:txBody>
      </p:sp>
      <p:sp>
        <p:nvSpPr>
          <p:cNvPr id="4" name="Text Placeholder 3">
            <a:extLst>
              <a:ext uri="{FF2B5EF4-FFF2-40B4-BE49-F238E27FC236}">
                <a16:creationId xmlns:a16="http://schemas.microsoft.com/office/drawing/2014/main" id="{FB8FEEC0-F9F5-453B-8DCE-EC03B42FEA63}"/>
              </a:ext>
            </a:extLst>
          </p:cNvPr>
          <p:cNvSpPr>
            <a:spLocks noGrp="1"/>
          </p:cNvSpPr>
          <p:nvPr>
            <p:ph type="body" sz="half" idx="2"/>
          </p:nvPr>
        </p:nvSpPr>
        <p:spPr>
          <a:xfrm>
            <a:off x="1473238" y="9082564"/>
            <a:ext cx="6898311" cy="16826573"/>
          </a:xfrm>
        </p:spPr>
        <p:txBody>
          <a:bodyPr/>
          <a:lstStyle>
            <a:lvl1pPr marL="0" indent="0">
              <a:buNone/>
              <a:defRPr sz="2807"/>
            </a:lvl1pPr>
            <a:lvl2pPr marL="802066" indent="0">
              <a:buNone/>
              <a:defRPr sz="2456"/>
            </a:lvl2pPr>
            <a:lvl3pPr marL="1604132" indent="0">
              <a:buNone/>
              <a:defRPr sz="2105"/>
            </a:lvl3pPr>
            <a:lvl4pPr marL="2406198" indent="0">
              <a:buNone/>
              <a:defRPr sz="1754"/>
            </a:lvl4pPr>
            <a:lvl5pPr marL="3208264" indent="0">
              <a:buNone/>
              <a:defRPr sz="1754"/>
            </a:lvl5pPr>
            <a:lvl6pPr marL="4010330" indent="0">
              <a:buNone/>
              <a:defRPr sz="1754"/>
            </a:lvl6pPr>
            <a:lvl7pPr marL="4812396" indent="0">
              <a:buNone/>
              <a:defRPr sz="1754"/>
            </a:lvl7pPr>
            <a:lvl8pPr marL="5614462" indent="0">
              <a:buNone/>
              <a:defRPr sz="1754"/>
            </a:lvl8pPr>
            <a:lvl9pPr marL="6416528" indent="0">
              <a:buNone/>
              <a:defRPr sz="1754"/>
            </a:lvl9pPr>
          </a:lstStyle>
          <a:p>
            <a:pPr lvl="0"/>
            <a:r>
              <a:rPr lang="en-US"/>
              <a:t>Click to edit Master text styles</a:t>
            </a:r>
          </a:p>
        </p:txBody>
      </p:sp>
      <p:sp>
        <p:nvSpPr>
          <p:cNvPr id="5" name="Date Placeholder 4">
            <a:extLst>
              <a:ext uri="{FF2B5EF4-FFF2-40B4-BE49-F238E27FC236}">
                <a16:creationId xmlns:a16="http://schemas.microsoft.com/office/drawing/2014/main" id="{BACEE87B-D8BB-4CB9-8C5B-967E7B2606D1}"/>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6" name="Footer Placeholder 5">
            <a:extLst>
              <a:ext uri="{FF2B5EF4-FFF2-40B4-BE49-F238E27FC236}">
                <a16:creationId xmlns:a16="http://schemas.microsoft.com/office/drawing/2014/main" id="{3F0E97AA-23B4-439B-B6CE-5358474C27F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A0ECC68-287D-4E19-8D30-7B90609FA9C7}"/>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78336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6145-9F7F-42FC-A546-5286A5BBC13B}"/>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FAF6A9A9-AD6E-4F6A-A007-EE64B0223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1058070A-1E2D-41A0-8DF8-7D59DB717CBB}"/>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5" name="Footer Placeholder 4">
            <a:extLst>
              <a:ext uri="{FF2B5EF4-FFF2-40B4-BE49-F238E27FC236}">
                <a16:creationId xmlns:a16="http://schemas.microsoft.com/office/drawing/2014/main" id="{77A6AC95-3280-491F-85D9-EA89EFD7B1D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ED55097-163C-4F8F-897A-94E093248965}"/>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1176321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972057-E093-4430-BBF0-93866B615BCB}"/>
              </a:ext>
            </a:extLst>
          </p:cNvPr>
          <p:cNvSpPr>
            <a:spLocks noGrp="1"/>
          </p:cNvSpPr>
          <p:nvPr>
            <p:ph type="title" orient="vert"/>
          </p:nvPr>
        </p:nvSpPr>
        <p:spPr>
          <a:xfrm>
            <a:off x="15306065" y="1611875"/>
            <a:ext cx="4611871" cy="25656844"/>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6C1EAE83-36AA-48C6-977F-ECD33A62CE7A}"/>
              </a:ext>
            </a:extLst>
          </p:cNvPr>
          <p:cNvSpPr>
            <a:spLocks noGrp="1"/>
          </p:cNvSpPr>
          <p:nvPr>
            <p:ph type="body" orient="vert" idx="1"/>
          </p:nvPr>
        </p:nvSpPr>
        <p:spPr>
          <a:xfrm>
            <a:off x="1470451" y="1611875"/>
            <a:ext cx="13568259"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36AE0E0-370F-4B4C-9A7A-BC5156AF8082}"/>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5" name="Footer Placeholder 4">
            <a:extLst>
              <a:ext uri="{FF2B5EF4-FFF2-40B4-BE49-F238E27FC236}">
                <a16:creationId xmlns:a16="http://schemas.microsoft.com/office/drawing/2014/main" id="{CC4AF540-545D-4EF8-A8F4-64EB56F0B72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84FDAA1-AA51-4171-88EC-06D5BDE2FE07}"/>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1276223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6685147"/>
      </p:ext>
    </p:extLst>
  </p:cSld>
  <p:clrMapOvr>
    <a:masterClrMapping/>
  </p:clrMapOvr>
  <p:extLst>
    <p:ext uri="{DCECCB84-F9BA-43D5-87BE-67443E8EF086}">
      <p15:sldGuideLst xmlns:p15="http://schemas.microsoft.com/office/powerpoint/2012/main">
        <p15:guide id="1" orient="horz" pos="2672">
          <p15:clr>
            <a:srgbClr val="FBAE40"/>
          </p15:clr>
        </p15:guide>
        <p15:guide id="2" pos="233">
          <p15:clr>
            <a:srgbClr val="FBAE40"/>
          </p15:clr>
        </p15:guide>
        <p15:guide id="3" orient="horz" pos="18488">
          <p15:clr>
            <a:srgbClr val="FBAE40"/>
          </p15:clr>
        </p15:guide>
        <p15:guide id="4" pos="6617">
          <p15:clr>
            <a:srgbClr val="FBAE40"/>
          </p15:clr>
        </p15:guide>
        <p15:guide id="5" pos="6833">
          <p15:clr>
            <a:srgbClr val="FBAE40"/>
          </p15:clr>
        </p15:guide>
        <p15:guide id="6" pos="132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3552497"/>
      </p:ext>
    </p:extLst>
  </p:cSld>
  <p:clrMapOvr>
    <a:masterClrMapping/>
  </p:clrMapOvr>
  <p:extLst>
    <p:ext uri="{DCECCB84-F9BA-43D5-87BE-67443E8EF086}">
      <p15:sldGuideLst xmlns:p15="http://schemas.microsoft.com/office/powerpoint/2012/main">
        <p15:guide id="1" orient="horz" pos="2672">
          <p15:clr>
            <a:srgbClr val="FBAE40"/>
          </p15:clr>
        </p15:guide>
        <p15:guide id="2" pos="233">
          <p15:clr>
            <a:srgbClr val="FBAE40"/>
          </p15:clr>
        </p15:guide>
        <p15:guide id="3" orient="horz" pos="18488">
          <p15:clr>
            <a:srgbClr val="FBAE40"/>
          </p15:clr>
        </p15:guide>
        <p15:guide id="4" pos="6617">
          <p15:clr>
            <a:srgbClr val="FBAE40"/>
          </p15:clr>
        </p15:guide>
        <p15:guide id="5" pos="6833">
          <p15:clr>
            <a:srgbClr val="FBAE40"/>
          </p15:clr>
        </p15:guide>
        <p15:guide id="6" pos="1324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0D6E-292C-4849-8CBC-43B4DB27BFB4}"/>
              </a:ext>
            </a:extLst>
          </p:cNvPr>
          <p:cNvSpPr>
            <a:spLocks noGrp="1"/>
          </p:cNvSpPr>
          <p:nvPr>
            <p:ph type="ctrTitle"/>
          </p:nvPr>
        </p:nvSpPr>
        <p:spPr>
          <a:xfrm>
            <a:off x="2673549" y="4954765"/>
            <a:ext cx="16041291" cy="10540259"/>
          </a:xfrm>
        </p:spPr>
        <p:txBody>
          <a:bodyPr anchor="b"/>
          <a:lstStyle>
            <a:lvl1pPr algn="ctr">
              <a:defRPr sz="10526"/>
            </a:lvl1pPr>
          </a:lstStyle>
          <a:p>
            <a:r>
              <a:rPr lang="en-US"/>
              <a:t>Click to edit Master title style</a:t>
            </a:r>
            <a:endParaRPr lang="en-NL"/>
          </a:p>
        </p:txBody>
      </p:sp>
      <p:sp>
        <p:nvSpPr>
          <p:cNvPr id="3" name="Subtitle 2">
            <a:extLst>
              <a:ext uri="{FF2B5EF4-FFF2-40B4-BE49-F238E27FC236}">
                <a16:creationId xmlns:a16="http://schemas.microsoft.com/office/drawing/2014/main" id="{E6BCDED7-6FE0-4D01-947F-441330C981D1}"/>
              </a:ext>
            </a:extLst>
          </p:cNvPr>
          <p:cNvSpPr>
            <a:spLocks noGrp="1"/>
          </p:cNvSpPr>
          <p:nvPr>
            <p:ph type="subTitle" idx="1"/>
          </p:nvPr>
        </p:nvSpPr>
        <p:spPr>
          <a:xfrm>
            <a:off x="2673549" y="15901497"/>
            <a:ext cx="16041291" cy="7309499"/>
          </a:xfrm>
        </p:spPr>
        <p:txBody>
          <a:bodyPr/>
          <a:lstStyle>
            <a:lvl1pPr marL="0" indent="0" algn="ctr">
              <a:buNone/>
              <a:defRPr sz="4210"/>
            </a:lvl1pPr>
            <a:lvl2pPr marL="802066" indent="0" algn="ctr">
              <a:buNone/>
              <a:defRPr sz="3509"/>
            </a:lvl2pPr>
            <a:lvl3pPr marL="1604132" indent="0" algn="ctr">
              <a:buNone/>
              <a:defRPr sz="3158"/>
            </a:lvl3pPr>
            <a:lvl4pPr marL="2406198" indent="0" algn="ctr">
              <a:buNone/>
              <a:defRPr sz="2807"/>
            </a:lvl4pPr>
            <a:lvl5pPr marL="3208264" indent="0" algn="ctr">
              <a:buNone/>
              <a:defRPr sz="2807"/>
            </a:lvl5pPr>
            <a:lvl6pPr marL="4010330" indent="0" algn="ctr">
              <a:buNone/>
              <a:defRPr sz="2807"/>
            </a:lvl6pPr>
            <a:lvl7pPr marL="4812396" indent="0" algn="ctr">
              <a:buNone/>
              <a:defRPr sz="2807"/>
            </a:lvl7pPr>
            <a:lvl8pPr marL="5614462" indent="0" algn="ctr">
              <a:buNone/>
              <a:defRPr sz="2807"/>
            </a:lvl8pPr>
            <a:lvl9pPr marL="6416528" indent="0" algn="ctr">
              <a:buNone/>
              <a:defRPr sz="2807"/>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E658AC07-D389-4C76-81D9-C193FCBC1A0E}"/>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5" name="Footer Placeholder 4">
            <a:extLst>
              <a:ext uri="{FF2B5EF4-FFF2-40B4-BE49-F238E27FC236}">
                <a16:creationId xmlns:a16="http://schemas.microsoft.com/office/drawing/2014/main" id="{18520AB2-589A-48BE-A801-B81FA9BBC2F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2C0BCD1-3DCB-413D-98E3-81FC48066331}"/>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53083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AB80-F1C9-417F-9BB5-73E3D557A860}"/>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26A5280E-E502-494C-859A-A6A5C351FB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77DC44B-4F8D-482E-9E90-020F5ED36203}"/>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5" name="Footer Placeholder 4">
            <a:extLst>
              <a:ext uri="{FF2B5EF4-FFF2-40B4-BE49-F238E27FC236}">
                <a16:creationId xmlns:a16="http://schemas.microsoft.com/office/drawing/2014/main" id="{893EB464-9D78-47FF-A92C-4554D25D6D9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AC4457C-9417-4CFF-9259-A4782190B7EE}"/>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390848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1352-41D9-4E8C-9FD1-C97F768A1315}"/>
              </a:ext>
            </a:extLst>
          </p:cNvPr>
          <p:cNvSpPr>
            <a:spLocks noGrp="1"/>
          </p:cNvSpPr>
          <p:nvPr>
            <p:ph type="title"/>
          </p:nvPr>
        </p:nvSpPr>
        <p:spPr>
          <a:xfrm>
            <a:off x="1459312" y="7547783"/>
            <a:ext cx="18447485" cy="12593645"/>
          </a:xfrm>
        </p:spPr>
        <p:txBody>
          <a:bodyPr anchor="b"/>
          <a:lstStyle>
            <a:lvl1pPr>
              <a:defRPr sz="10526"/>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E49EA10F-D9B0-4E31-BF93-0B6D4118A37E}"/>
              </a:ext>
            </a:extLst>
          </p:cNvPr>
          <p:cNvSpPr>
            <a:spLocks noGrp="1"/>
          </p:cNvSpPr>
          <p:nvPr>
            <p:ph type="body" idx="1"/>
          </p:nvPr>
        </p:nvSpPr>
        <p:spPr>
          <a:xfrm>
            <a:off x="1459312" y="20260569"/>
            <a:ext cx="18447485" cy="6622701"/>
          </a:xfrm>
        </p:spPr>
        <p:txBody>
          <a:bodyPr/>
          <a:lstStyle>
            <a:lvl1pPr marL="0" indent="0">
              <a:buNone/>
              <a:defRPr sz="4210">
                <a:solidFill>
                  <a:schemeClr val="tx1">
                    <a:tint val="75000"/>
                  </a:schemeClr>
                </a:solidFill>
              </a:defRPr>
            </a:lvl1pPr>
            <a:lvl2pPr marL="802066" indent="0">
              <a:buNone/>
              <a:defRPr sz="3509">
                <a:solidFill>
                  <a:schemeClr val="tx1">
                    <a:tint val="75000"/>
                  </a:schemeClr>
                </a:solidFill>
              </a:defRPr>
            </a:lvl2pPr>
            <a:lvl3pPr marL="1604132" indent="0">
              <a:buNone/>
              <a:defRPr sz="3158">
                <a:solidFill>
                  <a:schemeClr val="tx1">
                    <a:tint val="75000"/>
                  </a:schemeClr>
                </a:solidFill>
              </a:defRPr>
            </a:lvl3pPr>
            <a:lvl4pPr marL="2406198" indent="0">
              <a:buNone/>
              <a:defRPr sz="2807">
                <a:solidFill>
                  <a:schemeClr val="tx1">
                    <a:tint val="75000"/>
                  </a:schemeClr>
                </a:solidFill>
              </a:defRPr>
            </a:lvl4pPr>
            <a:lvl5pPr marL="3208264" indent="0">
              <a:buNone/>
              <a:defRPr sz="2807">
                <a:solidFill>
                  <a:schemeClr val="tx1">
                    <a:tint val="75000"/>
                  </a:schemeClr>
                </a:solidFill>
              </a:defRPr>
            </a:lvl5pPr>
            <a:lvl6pPr marL="4010330" indent="0">
              <a:buNone/>
              <a:defRPr sz="2807">
                <a:solidFill>
                  <a:schemeClr val="tx1">
                    <a:tint val="75000"/>
                  </a:schemeClr>
                </a:solidFill>
              </a:defRPr>
            </a:lvl6pPr>
            <a:lvl7pPr marL="4812396" indent="0">
              <a:buNone/>
              <a:defRPr sz="2807">
                <a:solidFill>
                  <a:schemeClr val="tx1">
                    <a:tint val="75000"/>
                  </a:schemeClr>
                </a:solidFill>
              </a:defRPr>
            </a:lvl7pPr>
            <a:lvl8pPr marL="5614462" indent="0">
              <a:buNone/>
              <a:defRPr sz="2807">
                <a:solidFill>
                  <a:schemeClr val="tx1">
                    <a:tint val="75000"/>
                  </a:schemeClr>
                </a:solidFill>
              </a:defRPr>
            </a:lvl8pPr>
            <a:lvl9pPr marL="6416528" indent="0">
              <a:buNone/>
              <a:defRPr sz="28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71138-7A5A-4306-A5C1-90BB7ADB88FB}"/>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5" name="Footer Placeholder 4">
            <a:extLst>
              <a:ext uri="{FF2B5EF4-FFF2-40B4-BE49-F238E27FC236}">
                <a16:creationId xmlns:a16="http://schemas.microsoft.com/office/drawing/2014/main" id="{0E8E9E4C-AFF6-4488-A096-62D5D779A07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B6AD698-C037-4448-83B6-CAC623AB0F5C}"/>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2164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8791-83B4-4B85-9E23-1B05490AB21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A1949C86-150F-4DB5-8FA7-22AA0B7F5BB5}"/>
              </a:ext>
            </a:extLst>
          </p:cNvPr>
          <p:cNvSpPr>
            <a:spLocks noGrp="1"/>
          </p:cNvSpPr>
          <p:nvPr>
            <p:ph sz="half" idx="1"/>
          </p:nvPr>
        </p:nvSpPr>
        <p:spPr>
          <a:xfrm>
            <a:off x="1470452" y="8059374"/>
            <a:ext cx="9090065"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21994319-9DDF-4767-B08F-88294B427125}"/>
              </a:ext>
            </a:extLst>
          </p:cNvPr>
          <p:cNvSpPr>
            <a:spLocks noGrp="1"/>
          </p:cNvSpPr>
          <p:nvPr>
            <p:ph sz="half" idx="2"/>
          </p:nvPr>
        </p:nvSpPr>
        <p:spPr>
          <a:xfrm>
            <a:off x="10827871" y="8059374"/>
            <a:ext cx="9090065"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73060ECB-57C9-420A-8B00-01BF038A4D95}"/>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6" name="Footer Placeholder 5">
            <a:extLst>
              <a:ext uri="{FF2B5EF4-FFF2-40B4-BE49-F238E27FC236}">
                <a16:creationId xmlns:a16="http://schemas.microsoft.com/office/drawing/2014/main" id="{51966F8C-CAF6-4F73-8504-02A3CBD453F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6611A867-E5D0-4508-A571-94433F8D9327}"/>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320750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FA83-2AD2-424A-A295-673D8D2E0B80}"/>
              </a:ext>
            </a:extLst>
          </p:cNvPr>
          <p:cNvSpPr>
            <a:spLocks noGrp="1"/>
          </p:cNvSpPr>
          <p:nvPr>
            <p:ph type="title"/>
          </p:nvPr>
        </p:nvSpPr>
        <p:spPr>
          <a:xfrm>
            <a:off x="1473237" y="1611877"/>
            <a:ext cx="18447485" cy="5851808"/>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57578C0-2177-4B79-B0B7-FA61B005B12C}"/>
              </a:ext>
            </a:extLst>
          </p:cNvPr>
          <p:cNvSpPr>
            <a:spLocks noGrp="1"/>
          </p:cNvSpPr>
          <p:nvPr>
            <p:ph type="body" idx="1"/>
          </p:nvPr>
        </p:nvSpPr>
        <p:spPr>
          <a:xfrm>
            <a:off x="1473238" y="7421634"/>
            <a:ext cx="9048290" cy="3637228"/>
          </a:xfrm>
        </p:spPr>
        <p:txBody>
          <a:bodyPr anchor="b"/>
          <a:lstStyle>
            <a:lvl1pPr marL="0" indent="0">
              <a:buNone/>
              <a:defRPr sz="4210" b="1"/>
            </a:lvl1pPr>
            <a:lvl2pPr marL="802066" indent="0">
              <a:buNone/>
              <a:defRPr sz="3509" b="1"/>
            </a:lvl2pPr>
            <a:lvl3pPr marL="1604132" indent="0">
              <a:buNone/>
              <a:defRPr sz="3158" b="1"/>
            </a:lvl3pPr>
            <a:lvl4pPr marL="2406198" indent="0">
              <a:buNone/>
              <a:defRPr sz="2807" b="1"/>
            </a:lvl4pPr>
            <a:lvl5pPr marL="3208264" indent="0">
              <a:buNone/>
              <a:defRPr sz="2807" b="1"/>
            </a:lvl5pPr>
            <a:lvl6pPr marL="4010330" indent="0">
              <a:buNone/>
              <a:defRPr sz="2807" b="1"/>
            </a:lvl6pPr>
            <a:lvl7pPr marL="4812396" indent="0">
              <a:buNone/>
              <a:defRPr sz="2807" b="1"/>
            </a:lvl7pPr>
            <a:lvl8pPr marL="5614462" indent="0">
              <a:buNone/>
              <a:defRPr sz="2807" b="1"/>
            </a:lvl8pPr>
            <a:lvl9pPr marL="6416528" indent="0">
              <a:buNone/>
              <a:defRPr sz="2807" b="1"/>
            </a:lvl9pPr>
          </a:lstStyle>
          <a:p>
            <a:pPr lvl="0"/>
            <a:r>
              <a:rPr lang="en-US"/>
              <a:t>Click to edit Master text styles</a:t>
            </a:r>
          </a:p>
        </p:txBody>
      </p:sp>
      <p:sp>
        <p:nvSpPr>
          <p:cNvPr id="4" name="Content Placeholder 3">
            <a:extLst>
              <a:ext uri="{FF2B5EF4-FFF2-40B4-BE49-F238E27FC236}">
                <a16:creationId xmlns:a16="http://schemas.microsoft.com/office/drawing/2014/main" id="{444773EC-82BF-40F2-8E02-CA366E4A85B0}"/>
              </a:ext>
            </a:extLst>
          </p:cNvPr>
          <p:cNvSpPr>
            <a:spLocks noGrp="1"/>
          </p:cNvSpPr>
          <p:nvPr>
            <p:ph sz="half" idx="2"/>
          </p:nvPr>
        </p:nvSpPr>
        <p:spPr>
          <a:xfrm>
            <a:off x="1473238" y="11058863"/>
            <a:ext cx="9048290"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70EA863A-BCD2-45FA-99B5-D66A09048EC0}"/>
              </a:ext>
            </a:extLst>
          </p:cNvPr>
          <p:cNvSpPr>
            <a:spLocks noGrp="1"/>
          </p:cNvSpPr>
          <p:nvPr>
            <p:ph type="body" sz="quarter" idx="3"/>
          </p:nvPr>
        </p:nvSpPr>
        <p:spPr>
          <a:xfrm>
            <a:off x="10827871" y="7421634"/>
            <a:ext cx="9092851" cy="3637228"/>
          </a:xfrm>
        </p:spPr>
        <p:txBody>
          <a:bodyPr anchor="b"/>
          <a:lstStyle>
            <a:lvl1pPr marL="0" indent="0">
              <a:buNone/>
              <a:defRPr sz="4210" b="1"/>
            </a:lvl1pPr>
            <a:lvl2pPr marL="802066" indent="0">
              <a:buNone/>
              <a:defRPr sz="3509" b="1"/>
            </a:lvl2pPr>
            <a:lvl3pPr marL="1604132" indent="0">
              <a:buNone/>
              <a:defRPr sz="3158" b="1"/>
            </a:lvl3pPr>
            <a:lvl4pPr marL="2406198" indent="0">
              <a:buNone/>
              <a:defRPr sz="2807" b="1"/>
            </a:lvl4pPr>
            <a:lvl5pPr marL="3208264" indent="0">
              <a:buNone/>
              <a:defRPr sz="2807" b="1"/>
            </a:lvl5pPr>
            <a:lvl6pPr marL="4010330" indent="0">
              <a:buNone/>
              <a:defRPr sz="2807" b="1"/>
            </a:lvl6pPr>
            <a:lvl7pPr marL="4812396" indent="0">
              <a:buNone/>
              <a:defRPr sz="2807" b="1"/>
            </a:lvl7pPr>
            <a:lvl8pPr marL="5614462" indent="0">
              <a:buNone/>
              <a:defRPr sz="2807" b="1"/>
            </a:lvl8pPr>
            <a:lvl9pPr marL="6416528" indent="0">
              <a:buNone/>
              <a:defRPr sz="2807" b="1"/>
            </a:lvl9pPr>
          </a:lstStyle>
          <a:p>
            <a:pPr lvl="0"/>
            <a:r>
              <a:rPr lang="en-US"/>
              <a:t>Click to edit Master text styles</a:t>
            </a:r>
          </a:p>
        </p:txBody>
      </p:sp>
      <p:sp>
        <p:nvSpPr>
          <p:cNvPr id="6" name="Content Placeholder 5">
            <a:extLst>
              <a:ext uri="{FF2B5EF4-FFF2-40B4-BE49-F238E27FC236}">
                <a16:creationId xmlns:a16="http://schemas.microsoft.com/office/drawing/2014/main" id="{EC5E8BC9-5B6B-4F4D-91D2-07796F196C03}"/>
              </a:ext>
            </a:extLst>
          </p:cNvPr>
          <p:cNvSpPr>
            <a:spLocks noGrp="1"/>
          </p:cNvSpPr>
          <p:nvPr>
            <p:ph sz="quarter" idx="4"/>
          </p:nvPr>
        </p:nvSpPr>
        <p:spPr>
          <a:xfrm>
            <a:off x="10827871" y="11058863"/>
            <a:ext cx="9092851"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B25F1BA1-4851-4A6F-832D-22D7B48663A9}"/>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8" name="Footer Placeholder 7">
            <a:extLst>
              <a:ext uri="{FF2B5EF4-FFF2-40B4-BE49-F238E27FC236}">
                <a16:creationId xmlns:a16="http://schemas.microsoft.com/office/drawing/2014/main" id="{14CA1378-69E3-4001-BD14-33B7034D1EC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D522B6FE-C9EB-43D9-8257-A743604963D6}"/>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234344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385C-591C-4863-A0E8-23ECAF160131}"/>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FDDE21C9-E832-4022-8902-1D1AB451B14D}"/>
              </a:ext>
            </a:extLst>
          </p:cNvPr>
          <p:cNvSpPr>
            <a:spLocks noGrp="1"/>
          </p:cNvSpPr>
          <p:nvPr>
            <p:ph type="dt" sz="half" idx="10"/>
          </p:nvPr>
        </p:nvSpPr>
        <p:spPr/>
        <p:txBody>
          <a:bodyPr/>
          <a:lstStyle/>
          <a:p>
            <a:fld id="{F07259F0-D225-4E4D-A51E-EABD29BF4FE0}" type="datetimeFigureOut">
              <a:rPr lang="en-NL" smtClean="0"/>
              <a:t>13/09/2021</a:t>
            </a:fld>
            <a:endParaRPr lang="en-NL"/>
          </a:p>
        </p:txBody>
      </p:sp>
      <p:sp>
        <p:nvSpPr>
          <p:cNvPr id="4" name="Footer Placeholder 3">
            <a:extLst>
              <a:ext uri="{FF2B5EF4-FFF2-40B4-BE49-F238E27FC236}">
                <a16:creationId xmlns:a16="http://schemas.microsoft.com/office/drawing/2014/main" id="{44239FD7-A29C-4BAE-A49C-2F0E326A6C43}"/>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53A9C801-3E21-4CB7-99BB-98F685D501D4}"/>
              </a:ext>
            </a:extLst>
          </p:cNvPr>
          <p:cNvSpPr>
            <a:spLocks noGrp="1"/>
          </p:cNvSpPr>
          <p:nvPr>
            <p:ph type="sldNum" sz="quarter" idx="12"/>
          </p:nvPr>
        </p:nvSpPr>
        <p:spPr/>
        <p:txBody>
          <a:bodyPr/>
          <a:lstStyle/>
          <a:p>
            <a:fld id="{FDF80071-B5A7-4BC7-AFB5-74AEDD76CAE7}" type="slidenum">
              <a:rPr lang="en-NL" smtClean="0"/>
              <a:t>‹#›</a:t>
            </a:fld>
            <a:endParaRPr lang="en-NL"/>
          </a:p>
        </p:txBody>
      </p:sp>
    </p:spTree>
    <p:extLst>
      <p:ext uri="{BB962C8B-B14F-4D97-AF65-F5344CB8AC3E}">
        <p14:creationId xmlns:p14="http://schemas.microsoft.com/office/powerpoint/2010/main" val="23904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0EAC1E-A42D-4400-80C5-39625E04FA12}"/>
              </a:ext>
            </a:extLst>
          </p:cNvPr>
          <p:cNvSpPr>
            <a:spLocks noGrp="1"/>
          </p:cNvSpPr>
          <p:nvPr>
            <p:ph type="title"/>
          </p:nvPr>
        </p:nvSpPr>
        <p:spPr>
          <a:xfrm>
            <a:off x="1470452" y="1611877"/>
            <a:ext cx="18447485" cy="5851808"/>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C54842E6-07DD-4CA7-A5F7-8A1D57C2B6A0}"/>
              </a:ext>
            </a:extLst>
          </p:cNvPr>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7CF8F369-C354-40C6-AC5C-DBD83C4FBCEE}"/>
              </a:ext>
            </a:extLst>
          </p:cNvPr>
          <p:cNvSpPr>
            <a:spLocks noGrp="1"/>
          </p:cNvSpPr>
          <p:nvPr>
            <p:ph type="dt" sz="half" idx="2"/>
          </p:nvPr>
        </p:nvSpPr>
        <p:spPr>
          <a:xfrm>
            <a:off x="1470452" y="28060639"/>
            <a:ext cx="4812387"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F07259F0-D225-4E4D-A51E-EABD29BF4FE0}" type="datetimeFigureOut">
              <a:rPr lang="en-NL" smtClean="0"/>
              <a:t>13/09/2021</a:t>
            </a:fld>
            <a:endParaRPr lang="en-NL"/>
          </a:p>
        </p:txBody>
      </p:sp>
      <p:sp>
        <p:nvSpPr>
          <p:cNvPr id="5" name="Footer Placeholder 4">
            <a:extLst>
              <a:ext uri="{FF2B5EF4-FFF2-40B4-BE49-F238E27FC236}">
                <a16:creationId xmlns:a16="http://schemas.microsoft.com/office/drawing/2014/main" id="{E72CD767-B430-42A0-9BEA-4312AB15692A}"/>
              </a:ext>
            </a:extLst>
          </p:cNvPr>
          <p:cNvSpPr>
            <a:spLocks noGrp="1"/>
          </p:cNvSpPr>
          <p:nvPr>
            <p:ph type="ftr" sz="quarter" idx="3"/>
          </p:nvPr>
        </p:nvSpPr>
        <p:spPr>
          <a:xfrm>
            <a:off x="7084904" y="28060639"/>
            <a:ext cx="7218581"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675C9ED9-F78B-47F0-91B3-0604300D0544}"/>
              </a:ext>
            </a:extLst>
          </p:cNvPr>
          <p:cNvSpPr>
            <a:spLocks noGrp="1"/>
          </p:cNvSpPr>
          <p:nvPr>
            <p:ph type="sldNum" sz="quarter" idx="4"/>
          </p:nvPr>
        </p:nvSpPr>
        <p:spPr>
          <a:xfrm>
            <a:off x="15105549" y="28060639"/>
            <a:ext cx="4812387"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FDF80071-B5A7-4BC7-AFB5-74AEDD76CAE7}" type="slidenum">
              <a:rPr lang="en-NL" smtClean="0"/>
              <a:t>‹#›</a:t>
            </a:fld>
            <a:endParaRPr lang="en-NL"/>
          </a:p>
        </p:txBody>
      </p:sp>
      <p:sp>
        <p:nvSpPr>
          <p:cNvPr id="7" name="Rectangle 36">
            <a:extLst>
              <a:ext uri="{FF2B5EF4-FFF2-40B4-BE49-F238E27FC236}">
                <a16:creationId xmlns:a16="http://schemas.microsoft.com/office/drawing/2014/main" id="{25DD8A8A-E048-4AFF-B387-5ED80CC8292A}"/>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8" name="Text Box 14">
            <a:extLst>
              <a:ext uri="{FF2B5EF4-FFF2-40B4-BE49-F238E27FC236}">
                <a16:creationId xmlns:a16="http://schemas.microsoft.com/office/drawing/2014/main" id="{292D1723-6A73-4715-B94C-F015683C19C3}"/>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9" name="Straight Connector 8">
            <a:extLst>
              <a:ext uri="{FF2B5EF4-FFF2-40B4-BE49-F238E27FC236}">
                <a16:creationId xmlns:a16="http://schemas.microsoft.com/office/drawing/2014/main" id="{5FBA197D-29C1-4C2E-AEED-9E962F858016}"/>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37">
            <a:extLst>
              <a:ext uri="{FF2B5EF4-FFF2-40B4-BE49-F238E27FC236}">
                <a16:creationId xmlns:a16="http://schemas.microsoft.com/office/drawing/2014/main" id="{CDE048CB-23FF-43CB-A029-EEF3648E307E}"/>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11" name="Rounded Rectangle 38">
            <a:extLst>
              <a:ext uri="{FF2B5EF4-FFF2-40B4-BE49-F238E27FC236}">
                <a16:creationId xmlns:a16="http://schemas.microsoft.com/office/drawing/2014/main" id="{9D6A9A3C-1859-4B2D-85D9-5F9C15A6ADC8}"/>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185987388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defTabSz="1604132" rtl="0" eaLnBrk="1" latinLnBrk="0" hangingPunct="1">
        <a:lnSpc>
          <a:spcPct val="90000"/>
        </a:lnSpc>
        <a:spcBef>
          <a:spcPct val="0"/>
        </a:spcBef>
        <a:buNone/>
        <a:defRPr sz="7719" kern="1200">
          <a:solidFill>
            <a:schemeClr val="tx1"/>
          </a:solidFill>
          <a:latin typeface="+mj-lt"/>
          <a:ea typeface="+mj-ea"/>
          <a:cs typeface="+mj-cs"/>
        </a:defRPr>
      </a:lvl1pPr>
    </p:titleStyle>
    <p:bodyStyle>
      <a:lvl1pPr marL="401033" indent="-401033" algn="l" defTabSz="1604132" rtl="0" eaLnBrk="1" latinLnBrk="0" hangingPunct="1">
        <a:lnSpc>
          <a:spcPct val="90000"/>
        </a:lnSpc>
        <a:spcBef>
          <a:spcPts val="1754"/>
        </a:spcBef>
        <a:buFont typeface="Arial" panose="020B0604020202020204" pitchFamily="34" charset="0"/>
        <a:buChar char="•"/>
        <a:defRPr sz="4912" kern="1200">
          <a:solidFill>
            <a:schemeClr val="tx1"/>
          </a:solidFill>
          <a:latin typeface="+mn-lt"/>
          <a:ea typeface="+mn-ea"/>
          <a:cs typeface="+mn-cs"/>
        </a:defRPr>
      </a:lvl1pPr>
      <a:lvl2pPr marL="1203099" indent="-401033" algn="l" defTabSz="1604132" rtl="0" eaLnBrk="1" latinLnBrk="0" hangingPunct="1">
        <a:lnSpc>
          <a:spcPct val="90000"/>
        </a:lnSpc>
        <a:spcBef>
          <a:spcPts val="877"/>
        </a:spcBef>
        <a:buFont typeface="Arial" panose="020B0604020202020204" pitchFamily="34" charset="0"/>
        <a:buChar char="•"/>
        <a:defRPr sz="4210" kern="1200">
          <a:solidFill>
            <a:schemeClr val="tx1"/>
          </a:solidFill>
          <a:latin typeface="+mn-lt"/>
          <a:ea typeface="+mn-ea"/>
          <a:cs typeface="+mn-cs"/>
        </a:defRPr>
      </a:lvl2pPr>
      <a:lvl3pPr marL="2005165" indent="-401033" algn="l" defTabSz="1604132" rtl="0" eaLnBrk="1" latinLnBrk="0" hangingPunct="1">
        <a:lnSpc>
          <a:spcPct val="90000"/>
        </a:lnSpc>
        <a:spcBef>
          <a:spcPts val="877"/>
        </a:spcBef>
        <a:buFont typeface="Arial" panose="020B0604020202020204" pitchFamily="34" charset="0"/>
        <a:buChar char="•"/>
        <a:defRPr sz="3509" kern="1200">
          <a:solidFill>
            <a:schemeClr val="tx1"/>
          </a:solidFill>
          <a:latin typeface="+mn-lt"/>
          <a:ea typeface="+mn-ea"/>
          <a:cs typeface="+mn-cs"/>
        </a:defRPr>
      </a:lvl3pPr>
      <a:lvl4pPr marL="2807231"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4pPr>
      <a:lvl5pPr marL="3609297"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5pPr>
      <a:lvl6pPr marL="4411363"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9pPr>
    </p:bodyStyle>
    <p:otherStyle>
      <a:defPPr>
        <a:defRPr lang="en-NL"/>
      </a:defPPr>
      <a:lvl1pPr marL="0" algn="l" defTabSz="1604132" rtl="0" eaLnBrk="1" latinLnBrk="0" hangingPunct="1">
        <a:defRPr sz="3158" kern="1200">
          <a:solidFill>
            <a:schemeClr val="tx1"/>
          </a:solidFill>
          <a:latin typeface="+mn-lt"/>
          <a:ea typeface="+mn-ea"/>
          <a:cs typeface="+mn-cs"/>
        </a:defRPr>
      </a:lvl1pPr>
      <a:lvl2pPr marL="802066" algn="l" defTabSz="1604132" rtl="0" eaLnBrk="1" latinLnBrk="0" hangingPunct="1">
        <a:defRPr sz="3158" kern="1200">
          <a:solidFill>
            <a:schemeClr val="tx1"/>
          </a:solidFill>
          <a:latin typeface="+mn-lt"/>
          <a:ea typeface="+mn-ea"/>
          <a:cs typeface="+mn-cs"/>
        </a:defRPr>
      </a:lvl2pPr>
      <a:lvl3pPr marL="1604132" algn="l" defTabSz="1604132" rtl="0" eaLnBrk="1" latinLnBrk="0" hangingPunct="1">
        <a:defRPr sz="3158" kern="1200">
          <a:solidFill>
            <a:schemeClr val="tx1"/>
          </a:solidFill>
          <a:latin typeface="+mn-lt"/>
          <a:ea typeface="+mn-ea"/>
          <a:cs typeface="+mn-cs"/>
        </a:defRPr>
      </a:lvl3pPr>
      <a:lvl4pPr marL="2406198" algn="l" defTabSz="1604132" rtl="0" eaLnBrk="1" latinLnBrk="0" hangingPunct="1">
        <a:defRPr sz="3158" kern="1200">
          <a:solidFill>
            <a:schemeClr val="tx1"/>
          </a:solidFill>
          <a:latin typeface="+mn-lt"/>
          <a:ea typeface="+mn-ea"/>
          <a:cs typeface="+mn-cs"/>
        </a:defRPr>
      </a:lvl4pPr>
      <a:lvl5pPr marL="3208264" algn="l" defTabSz="1604132" rtl="0" eaLnBrk="1" latinLnBrk="0" hangingPunct="1">
        <a:defRPr sz="3158" kern="1200">
          <a:solidFill>
            <a:schemeClr val="tx1"/>
          </a:solidFill>
          <a:latin typeface="+mn-lt"/>
          <a:ea typeface="+mn-ea"/>
          <a:cs typeface="+mn-cs"/>
        </a:defRPr>
      </a:lvl5pPr>
      <a:lvl6pPr marL="4010330" algn="l" defTabSz="1604132" rtl="0" eaLnBrk="1" latinLnBrk="0" hangingPunct="1">
        <a:defRPr sz="3158" kern="1200">
          <a:solidFill>
            <a:schemeClr val="tx1"/>
          </a:solidFill>
          <a:latin typeface="+mn-lt"/>
          <a:ea typeface="+mn-ea"/>
          <a:cs typeface="+mn-cs"/>
        </a:defRPr>
      </a:lvl6pPr>
      <a:lvl7pPr marL="4812396" algn="l" defTabSz="1604132" rtl="0" eaLnBrk="1" latinLnBrk="0" hangingPunct="1">
        <a:defRPr sz="3158" kern="1200">
          <a:solidFill>
            <a:schemeClr val="tx1"/>
          </a:solidFill>
          <a:latin typeface="+mn-lt"/>
          <a:ea typeface="+mn-ea"/>
          <a:cs typeface="+mn-cs"/>
        </a:defRPr>
      </a:lvl7pPr>
      <a:lvl8pPr marL="5614462" algn="l" defTabSz="1604132" rtl="0" eaLnBrk="1" latinLnBrk="0" hangingPunct="1">
        <a:defRPr sz="3158" kern="1200">
          <a:solidFill>
            <a:schemeClr val="tx1"/>
          </a:solidFill>
          <a:latin typeface="+mn-lt"/>
          <a:ea typeface="+mn-ea"/>
          <a:cs typeface="+mn-cs"/>
        </a:defRPr>
      </a:lvl8pPr>
      <a:lvl9pPr marL="6416528" algn="l" defTabSz="1604132" rtl="0" eaLnBrk="1" latinLnBrk="0" hangingPunct="1">
        <a:defRPr sz="315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7BAD7-4440-454A-B49C-801959907F13}"/>
              </a:ext>
            </a:extLst>
          </p:cNvPr>
          <p:cNvSpPr>
            <a:spLocks noGrp="1"/>
          </p:cNvSpPr>
          <p:nvPr>
            <p:ph type="body" sz="quarter" idx="12"/>
          </p:nvPr>
        </p:nvSpPr>
        <p:spPr>
          <a:xfrm>
            <a:off x="2693194" y="592739"/>
            <a:ext cx="16852106" cy="2003625"/>
          </a:xfrm>
        </p:spPr>
        <p:txBody>
          <a:bodyPr/>
          <a:lstStyle/>
          <a:p>
            <a:r>
              <a:rPr lang="en-US" sz="13800" dirty="0" err="1">
                <a:solidFill>
                  <a:schemeClr val="tx1"/>
                </a:solidFill>
                <a:latin typeface="Century Gothic" panose="020B0502020202020204" pitchFamily="34" charset="0"/>
              </a:rPr>
              <a:t>Syntess</a:t>
            </a:r>
            <a:endParaRPr lang="en-US" sz="13800" dirty="0">
              <a:solidFill>
                <a:schemeClr val="tx1"/>
              </a:solidFill>
              <a:latin typeface="Century Gothic" panose="020B0502020202020204" pitchFamily="34" charset="0"/>
            </a:endParaRPr>
          </a:p>
        </p:txBody>
      </p:sp>
      <p:sp>
        <p:nvSpPr>
          <p:cNvPr id="5" name="Text Placeholder 4">
            <a:extLst>
              <a:ext uri="{FF2B5EF4-FFF2-40B4-BE49-F238E27FC236}">
                <a16:creationId xmlns:a16="http://schemas.microsoft.com/office/drawing/2014/main" id="{7EB8326D-DA25-9C46-ACD6-403AEEFFE0AD}"/>
              </a:ext>
            </a:extLst>
          </p:cNvPr>
          <p:cNvSpPr>
            <a:spLocks noGrp="1"/>
          </p:cNvSpPr>
          <p:nvPr>
            <p:ph type="body" sz="quarter" idx="15"/>
          </p:nvPr>
        </p:nvSpPr>
        <p:spPr>
          <a:xfrm>
            <a:off x="369888" y="4587021"/>
            <a:ext cx="10134600" cy="507831"/>
          </a:xfrm>
        </p:spPr>
        <p:txBody>
          <a:bodyPr/>
          <a:lstStyle/>
          <a:p>
            <a:r>
              <a:rPr lang="en-US" sz="3000" dirty="0">
                <a:solidFill>
                  <a:srgbClr val="FF0000"/>
                </a:solidFill>
                <a:latin typeface="Century Gothic" panose="020B0502020202020204" pitchFamily="34" charset="0"/>
              </a:rPr>
              <a:t>Introduction</a:t>
            </a:r>
          </a:p>
        </p:txBody>
      </p:sp>
      <p:sp>
        <p:nvSpPr>
          <p:cNvPr id="6" name="Text Placeholder 5">
            <a:extLst>
              <a:ext uri="{FF2B5EF4-FFF2-40B4-BE49-F238E27FC236}">
                <a16:creationId xmlns:a16="http://schemas.microsoft.com/office/drawing/2014/main" id="{C380B20D-6163-0B47-86A7-026491EB3382}"/>
              </a:ext>
            </a:extLst>
          </p:cNvPr>
          <p:cNvSpPr>
            <a:spLocks noGrp="1"/>
          </p:cNvSpPr>
          <p:nvPr>
            <p:ph type="body" sz="quarter" idx="17"/>
          </p:nvPr>
        </p:nvSpPr>
        <p:spPr>
          <a:xfrm>
            <a:off x="369888" y="10814372"/>
            <a:ext cx="10134600" cy="507831"/>
          </a:xfrm>
        </p:spPr>
        <p:txBody>
          <a:bodyPr/>
          <a:lstStyle/>
          <a:p>
            <a:r>
              <a:rPr lang="en-US" sz="3000" dirty="0">
                <a:solidFill>
                  <a:srgbClr val="CC0000"/>
                </a:solidFill>
                <a:latin typeface="Century Gothic" panose="020B0502020202020204" pitchFamily="34" charset="0"/>
              </a:rPr>
              <a:t>Company Culture</a:t>
            </a:r>
          </a:p>
        </p:txBody>
      </p:sp>
      <p:sp>
        <p:nvSpPr>
          <p:cNvPr id="7" name="Text Placeholder 6">
            <a:extLst>
              <a:ext uri="{FF2B5EF4-FFF2-40B4-BE49-F238E27FC236}">
                <a16:creationId xmlns:a16="http://schemas.microsoft.com/office/drawing/2014/main" id="{DF9842D3-BA9C-3F4C-97F4-ED3C19D4BE53}"/>
              </a:ext>
            </a:extLst>
          </p:cNvPr>
          <p:cNvSpPr>
            <a:spLocks noGrp="1"/>
          </p:cNvSpPr>
          <p:nvPr>
            <p:ph type="body" sz="quarter" idx="18"/>
          </p:nvPr>
        </p:nvSpPr>
        <p:spPr>
          <a:xfrm>
            <a:off x="10694194" y="22485470"/>
            <a:ext cx="10134599" cy="507831"/>
          </a:xfrm>
        </p:spPr>
        <p:txBody>
          <a:bodyPr/>
          <a:lstStyle/>
          <a:p>
            <a:r>
              <a:rPr lang="en-US" sz="3000" dirty="0">
                <a:solidFill>
                  <a:srgbClr val="FF0000"/>
                </a:solidFill>
                <a:latin typeface="Century Gothic" panose="020B0502020202020204" pitchFamily="34" charset="0"/>
              </a:rPr>
              <a:t>What does </a:t>
            </a:r>
            <a:r>
              <a:rPr lang="en-US" sz="3000" dirty="0" err="1">
                <a:solidFill>
                  <a:srgbClr val="FF0000"/>
                </a:solidFill>
                <a:latin typeface="Century Gothic" panose="020B0502020202020204" pitchFamily="34" charset="0"/>
              </a:rPr>
              <a:t>Syntess</a:t>
            </a:r>
            <a:r>
              <a:rPr lang="en-US" sz="3000" dirty="0">
                <a:solidFill>
                  <a:srgbClr val="FF0000"/>
                </a:solidFill>
                <a:latin typeface="Century Gothic" panose="020B0502020202020204" pitchFamily="34" charset="0"/>
              </a:rPr>
              <a:t> expect from their employees?</a:t>
            </a:r>
          </a:p>
        </p:txBody>
      </p:sp>
      <p:sp>
        <p:nvSpPr>
          <p:cNvPr id="8" name="Text Placeholder 7">
            <a:extLst>
              <a:ext uri="{FF2B5EF4-FFF2-40B4-BE49-F238E27FC236}">
                <a16:creationId xmlns:a16="http://schemas.microsoft.com/office/drawing/2014/main" id="{5F7EAF54-22B3-9540-8CC5-EE0755947415}"/>
              </a:ext>
            </a:extLst>
          </p:cNvPr>
          <p:cNvSpPr>
            <a:spLocks noGrp="1"/>
          </p:cNvSpPr>
          <p:nvPr>
            <p:ph type="body" sz="quarter" idx="19"/>
          </p:nvPr>
        </p:nvSpPr>
        <p:spPr>
          <a:xfrm>
            <a:off x="11253791" y="11041081"/>
            <a:ext cx="10134599" cy="507831"/>
          </a:xfrm>
        </p:spPr>
        <p:txBody>
          <a:bodyPr/>
          <a:lstStyle/>
          <a:p>
            <a:r>
              <a:rPr lang="en-US" sz="3000" dirty="0">
                <a:solidFill>
                  <a:srgbClr val="FF0000"/>
                </a:solidFill>
                <a:latin typeface="Century Gothic" panose="020B0502020202020204" pitchFamily="34" charset="0"/>
              </a:rPr>
              <a:t>What does </a:t>
            </a:r>
            <a:r>
              <a:rPr lang="en-US" sz="3000" dirty="0" err="1">
                <a:solidFill>
                  <a:srgbClr val="FF0000"/>
                </a:solidFill>
                <a:latin typeface="Century Gothic" panose="020B0502020202020204" pitchFamily="34" charset="0"/>
              </a:rPr>
              <a:t>Syntess</a:t>
            </a:r>
            <a:r>
              <a:rPr lang="en-US" sz="3000" dirty="0">
                <a:solidFill>
                  <a:srgbClr val="FF0000"/>
                </a:solidFill>
                <a:latin typeface="Century Gothic" panose="020B0502020202020204" pitchFamily="34" charset="0"/>
              </a:rPr>
              <a:t> offer their employees?</a:t>
            </a:r>
          </a:p>
        </p:txBody>
      </p:sp>
      <p:sp>
        <p:nvSpPr>
          <p:cNvPr id="9" name="Text Placeholder 8">
            <a:extLst>
              <a:ext uri="{FF2B5EF4-FFF2-40B4-BE49-F238E27FC236}">
                <a16:creationId xmlns:a16="http://schemas.microsoft.com/office/drawing/2014/main" id="{4ECEA69A-D282-8246-ADBB-782821B520DC}"/>
              </a:ext>
            </a:extLst>
          </p:cNvPr>
          <p:cNvSpPr>
            <a:spLocks noGrp="1"/>
          </p:cNvSpPr>
          <p:nvPr>
            <p:ph type="body" sz="quarter" idx="20"/>
          </p:nvPr>
        </p:nvSpPr>
        <p:spPr>
          <a:xfrm>
            <a:off x="369888" y="21656301"/>
            <a:ext cx="10134599" cy="507831"/>
          </a:xfrm>
        </p:spPr>
        <p:txBody>
          <a:bodyPr/>
          <a:lstStyle/>
          <a:p>
            <a:r>
              <a:rPr lang="en-US" sz="3000" dirty="0">
                <a:solidFill>
                  <a:srgbClr val="FF0000"/>
                </a:solidFill>
                <a:latin typeface="Century Gothic" panose="020B0502020202020204" pitchFamily="34" charset="0"/>
              </a:rPr>
              <a:t>Technology</a:t>
            </a:r>
          </a:p>
        </p:txBody>
      </p:sp>
      <p:sp>
        <p:nvSpPr>
          <p:cNvPr id="10" name="Text Placeholder 9">
            <a:extLst>
              <a:ext uri="{FF2B5EF4-FFF2-40B4-BE49-F238E27FC236}">
                <a16:creationId xmlns:a16="http://schemas.microsoft.com/office/drawing/2014/main" id="{0F7AC893-0561-D34C-B844-B571C243ED11}"/>
              </a:ext>
            </a:extLst>
          </p:cNvPr>
          <p:cNvSpPr>
            <a:spLocks noGrp="1"/>
          </p:cNvSpPr>
          <p:nvPr>
            <p:ph type="body" sz="quarter" idx="21"/>
          </p:nvPr>
        </p:nvSpPr>
        <p:spPr>
          <a:xfrm>
            <a:off x="11253787" y="6244186"/>
            <a:ext cx="10134599" cy="507831"/>
          </a:xfrm>
        </p:spPr>
        <p:txBody>
          <a:bodyPr/>
          <a:lstStyle/>
          <a:p>
            <a:r>
              <a:rPr lang="en-US" sz="3000" dirty="0">
                <a:solidFill>
                  <a:srgbClr val="FF0000"/>
                </a:solidFill>
                <a:latin typeface="Century Gothic" panose="020B0502020202020204" pitchFamily="34" charset="0"/>
              </a:rPr>
              <a:t>Internship/Graduation possibilities</a:t>
            </a:r>
          </a:p>
        </p:txBody>
      </p:sp>
      <p:sp>
        <p:nvSpPr>
          <p:cNvPr id="13" name="Text Placeholder 12">
            <a:extLst>
              <a:ext uri="{FF2B5EF4-FFF2-40B4-BE49-F238E27FC236}">
                <a16:creationId xmlns:a16="http://schemas.microsoft.com/office/drawing/2014/main" id="{2FCC7D63-1E89-0947-BBFA-81F1547190BF}"/>
              </a:ext>
            </a:extLst>
          </p:cNvPr>
          <p:cNvSpPr>
            <a:spLocks noGrp="1"/>
          </p:cNvSpPr>
          <p:nvPr>
            <p:ph type="body" sz="quarter" idx="30"/>
          </p:nvPr>
        </p:nvSpPr>
        <p:spPr>
          <a:xfrm>
            <a:off x="11253787" y="6885428"/>
            <a:ext cx="10134597" cy="2400657"/>
          </a:xfrm>
        </p:spPr>
        <p:txBody>
          <a:bodyPr/>
          <a:lstStyle/>
          <a:p>
            <a:r>
              <a:rPr lang="en-US" sz="2400" dirty="0" err="1">
                <a:latin typeface="Century Gothic" panose="020B0502020202020204" pitchFamily="34" charset="0"/>
              </a:rPr>
              <a:t>Syntess</a:t>
            </a:r>
            <a:r>
              <a:rPr lang="en-US" sz="2400" dirty="0">
                <a:latin typeface="Century Gothic" panose="020B0502020202020204" pitchFamily="34" charset="0"/>
              </a:rPr>
              <a:t> offers internship and graduation opportunities in various departments, in the form of graduation assignments or internships. </a:t>
            </a:r>
            <a:r>
              <a:rPr lang="en-US" sz="2400" dirty="0" err="1">
                <a:latin typeface="Century Gothic" panose="020B0502020202020204" pitchFamily="34" charset="0"/>
              </a:rPr>
              <a:t>Syntess</a:t>
            </a:r>
            <a:r>
              <a:rPr lang="en-US" sz="2400" dirty="0">
                <a:latin typeface="Century Gothic" panose="020B0502020202020204" pitchFamily="34" charset="0"/>
              </a:rPr>
              <a:t> tries to give his interns assignments that are like the assignments an employee could receive. In this way, the intern is as well prepared as possible. </a:t>
            </a:r>
          </a:p>
        </p:txBody>
      </p:sp>
      <p:sp>
        <p:nvSpPr>
          <p:cNvPr id="14" name="Text Placeholder 13">
            <a:extLst>
              <a:ext uri="{FF2B5EF4-FFF2-40B4-BE49-F238E27FC236}">
                <a16:creationId xmlns:a16="http://schemas.microsoft.com/office/drawing/2014/main" id="{0F3A5AAE-86D5-1A4C-8AFE-D7E940DF7279}"/>
              </a:ext>
            </a:extLst>
          </p:cNvPr>
          <p:cNvSpPr>
            <a:spLocks noGrp="1"/>
          </p:cNvSpPr>
          <p:nvPr>
            <p:ph type="body" sz="quarter" idx="31"/>
          </p:nvPr>
        </p:nvSpPr>
        <p:spPr>
          <a:xfrm>
            <a:off x="750890" y="22483900"/>
            <a:ext cx="10134597" cy="5392245"/>
          </a:xfrm>
        </p:spPr>
        <p:txBody>
          <a:bodyPr/>
          <a:lstStyle/>
          <a:p>
            <a:r>
              <a:rPr lang="en-US" sz="2400" dirty="0" err="1">
                <a:latin typeface="Century Gothic" panose="020B0502020202020204" pitchFamily="34" charset="0"/>
              </a:rPr>
              <a:t>Syntess</a:t>
            </a:r>
            <a:r>
              <a:rPr lang="en-US" sz="2400" dirty="0">
                <a:latin typeface="Century Gothic" panose="020B0502020202020204" pitchFamily="34" charset="0"/>
              </a:rPr>
              <a:t> works with ERP Software. ERP stands for Enterprise Resource Planning. Instead of multiple software products, provides one integrated software package support for all processes within the company. With the help of our ERP software, all your business processes, such as stock-systems, business administration and logistics, are connected in such a way that all information entered can be used by your entire company. Data only needs to be entered once because one central database is used. </a:t>
            </a:r>
            <a:br>
              <a:rPr lang="en-US" sz="2400" dirty="0">
                <a:latin typeface="Century Gothic" panose="020B0502020202020204" pitchFamily="34" charset="0"/>
              </a:rPr>
            </a:br>
            <a:r>
              <a:rPr lang="en-US" sz="2400" dirty="0">
                <a:latin typeface="Century Gothic" panose="020B0502020202020204" pitchFamily="34" charset="0"/>
              </a:rPr>
              <a:t>In addition to eliminating the chance of inconsistent data, our ERP program </a:t>
            </a:r>
            <a:r>
              <a:rPr lang="en-US" sz="2400" dirty="0" err="1">
                <a:latin typeface="Century Gothic" panose="020B0502020202020204" pitchFamily="34" charset="0"/>
              </a:rPr>
              <a:t>Syntess</a:t>
            </a:r>
            <a:r>
              <a:rPr lang="en-US" sz="2400" dirty="0">
                <a:latin typeface="Century Gothic" panose="020B0502020202020204" pitchFamily="34" charset="0"/>
              </a:rPr>
              <a:t> Atrium can offer many benefits, such as working more efficiently, better communication and often cost reduction. </a:t>
            </a:r>
            <a:r>
              <a:rPr lang="en-US" sz="2400" dirty="0" err="1">
                <a:latin typeface="Century Gothic" panose="020B0502020202020204" pitchFamily="34" charset="0"/>
              </a:rPr>
              <a:t>Syntess</a:t>
            </a:r>
            <a:r>
              <a:rPr lang="en-US" sz="2400" dirty="0">
                <a:latin typeface="Century Gothic" panose="020B0502020202020204" pitchFamily="34" charset="0"/>
              </a:rPr>
              <a:t> Atrium gives you a grip on your business processes!</a:t>
            </a:r>
          </a:p>
        </p:txBody>
      </p:sp>
      <p:sp>
        <p:nvSpPr>
          <p:cNvPr id="15" name="Text Placeholder 14">
            <a:extLst>
              <a:ext uri="{FF2B5EF4-FFF2-40B4-BE49-F238E27FC236}">
                <a16:creationId xmlns:a16="http://schemas.microsoft.com/office/drawing/2014/main" id="{84BA8E32-9654-E747-ABAB-50D57322F19F}"/>
              </a:ext>
            </a:extLst>
          </p:cNvPr>
          <p:cNvSpPr>
            <a:spLocks noGrp="1"/>
          </p:cNvSpPr>
          <p:nvPr>
            <p:ph type="body" sz="quarter" idx="32"/>
          </p:nvPr>
        </p:nvSpPr>
        <p:spPr>
          <a:xfrm>
            <a:off x="10885487" y="11752079"/>
            <a:ext cx="10134597" cy="8697766"/>
          </a:xfrm>
        </p:spPr>
        <p:txBody>
          <a:bodyPr/>
          <a:lstStyle/>
          <a:p>
            <a:pPr marL="342900" indent="-342900">
              <a:buFontTx/>
              <a:buChar char="-"/>
            </a:pPr>
            <a:r>
              <a:rPr lang="en-US" sz="2400" dirty="0">
                <a:latin typeface="Century Gothic" panose="020B0502020202020204" pitchFamily="34" charset="0"/>
              </a:rPr>
              <a:t>Room for own initiatives</a:t>
            </a:r>
          </a:p>
          <a:p>
            <a:pPr marL="342900" indent="-342900">
              <a:buFontTx/>
              <a:buChar char="-"/>
            </a:pPr>
            <a:r>
              <a:rPr lang="en-US" sz="2400" dirty="0">
                <a:latin typeface="Century Gothic" panose="020B0502020202020204" pitchFamily="34" charset="0"/>
              </a:rPr>
              <a:t>A good internal training</a:t>
            </a:r>
          </a:p>
          <a:p>
            <a:pPr marL="342900" indent="-342900">
              <a:buFontTx/>
              <a:buChar char="-"/>
            </a:pPr>
            <a:r>
              <a:rPr lang="en-US" sz="2400" dirty="0">
                <a:latin typeface="Century Gothic" panose="020B0502020202020204" pitchFamily="34" charset="0"/>
              </a:rPr>
              <a:t>With us you can be yourself and you get the space to develop yourself</a:t>
            </a:r>
          </a:p>
          <a:p>
            <a:pPr marL="342900" indent="-342900">
              <a:buFontTx/>
              <a:buChar char="-"/>
            </a:pPr>
            <a:r>
              <a:rPr lang="en-US" sz="2400" dirty="0">
                <a:latin typeface="Century Gothic" panose="020B0502020202020204" pitchFamily="34" charset="0"/>
              </a:rPr>
              <a:t>Over 30 years of experience in Software Development</a:t>
            </a:r>
          </a:p>
          <a:p>
            <a:pPr marL="342900" indent="-342900">
              <a:buFontTx/>
              <a:buChar char="-"/>
            </a:pPr>
            <a:r>
              <a:rPr lang="en-US" sz="2400" dirty="0">
                <a:latin typeface="Century Gothic" panose="020B0502020202020204" pitchFamily="34" charset="0"/>
              </a:rPr>
              <a:t>A pleasant working environment with a good atmosphere and collegiality</a:t>
            </a:r>
          </a:p>
          <a:p>
            <a:pPr marL="342900" indent="-342900">
              <a:buFontTx/>
              <a:buChar char="-"/>
            </a:pPr>
            <a:r>
              <a:rPr lang="en-US" sz="2400" dirty="0">
                <a:latin typeface="Century Gothic" panose="020B0502020202020204" pitchFamily="34" charset="0"/>
              </a:rPr>
              <a:t>We are honest and result-oriented where ultimately helping our customers is central</a:t>
            </a:r>
          </a:p>
          <a:p>
            <a:pPr marL="342900" indent="-342900">
              <a:buFontTx/>
              <a:buChar char="-"/>
            </a:pPr>
            <a:r>
              <a:rPr lang="en-US" sz="2400" dirty="0">
                <a:latin typeface="Century Gothic" panose="020B0502020202020204" pitchFamily="34" charset="0"/>
              </a:rPr>
              <a:t>A good salary that matches your education and experience</a:t>
            </a:r>
          </a:p>
          <a:p>
            <a:pPr marL="342900" indent="-342900">
              <a:buFontTx/>
              <a:buChar char="-"/>
            </a:pPr>
            <a:r>
              <a:rPr lang="en-US" sz="2400" dirty="0">
                <a:latin typeface="Century Gothic" panose="020B0502020202020204" pitchFamily="34" charset="0"/>
              </a:rPr>
              <a:t>Travel allowance according to company scheme or a company car</a:t>
            </a:r>
          </a:p>
          <a:p>
            <a:pPr marL="342900" indent="-342900">
              <a:buFontTx/>
              <a:buChar char="-"/>
            </a:pPr>
            <a:r>
              <a:rPr lang="en-US" sz="2400" dirty="0">
                <a:latin typeface="Century Gothic" panose="020B0502020202020204" pitchFamily="34" charset="0"/>
              </a:rPr>
              <a:t>Pension scheme and profit distribution</a:t>
            </a:r>
          </a:p>
          <a:p>
            <a:pPr marL="342900" indent="-342900">
              <a:buFontTx/>
              <a:buChar char="-"/>
            </a:pPr>
            <a:r>
              <a:rPr lang="en-US" sz="2400" dirty="0">
                <a:latin typeface="Century Gothic" panose="020B0502020202020204" pitchFamily="34" charset="0"/>
              </a:rPr>
              <a:t>26 vacation days on an annual basis with full-time employment</a:t>
            </a:r>
          </a:p>
          <a:p>
            <a:pPr marL="342900" indent="-342900">
              <a:buFontTx/>
              <a:buChar char="-"/>
            </a:pPr>
            <a:r>
              <a:rPr lang="en-US" sz="2400" dirty="0">
                <a:latin typeface="Century Gothic" panose="020B0502020202020204" pitchFamily="34" charset="0"/>
              </a:rPr>
              <a:t>In addition to coffee and tea, there is a nice piece of fruit per day for everyone</a:t>
            </a:r>
          </a:p>
        </p:txBody>
      </p:sp>
      <p:sp>
        <p:nvSpPr>
          <p:cNvPr id="16" name="Text Placeholder 15">
            <a:extLst>
              <a:ext uri="{FF2B5EF4-FFF2-40B4-BE49-F238E27FC236}">
                <a16:creationId xmlns:a16="http://schemas.microsoft.com/office/drawing/2014/main" id="{B952024D-3BD8-064B-875B-856316B7D53D}"/>
              </a:ext>
            </a:extLst>
          </p:cNvPr>
          <p:cNvSpPr>
            <a:spLocks noGrp="1"/>
          </p:cNvSpPr>
          <p:nvPr>
            <p:ph type="body" sz="quarter" idx="33"/>
          </p:nvPr>
        </p:nvSpPr>
        <p:spPr>
          <a:xfrm>
            <a:off x="559595" y="11337464"/>
            <a:ext cx="10134597" cy="1735860"/>
          </a:xfrm>
        </p:spPr>
        <p:txBody>
          <a:bodyPr/>
          <a:lstStyle/>
          <a:p>
            <a:r>
              <a:rPr lang="en-US" sz="2400" dirty="0">
                <a:latin typeface="Century Gothic" panose="020B0502020202020204" pitchFamily="34" charset="0"/>
              </a:rPr>
              <a:t>You could describe the culture at </a:t>
            </a:r>
            <a:r>
              <a:rPr lang="en-US" sz="2400" dirty="0" err="1">
                <a:latin typeface="Century Gothic" panose="020B0502020202020204" pitchFamily="34" charset="0"/>
              </a:rPr>
              <a:t>Syntess</a:t>
            </a:r>
            <a:r>
              <a:rPr lang="en-US" sz="2400" dirty="0">
                <a:latin typeface="Century Gothic" panose="020B0502020202020204" pitchFamily="34" charset="0"/>
              </a:rPr>
              <a:t> as collegial, professional, open, flexible and reliable, where pleasure in work forms the basis.</a:t>
            </a:r>
          </a:p>
        </p:txBody>
      </p:sp>
      <p:sp>
        <p:nvSpPr>
          <p:cNvPr id="17" name="Text Placeholder 16">
            <a:extLst>
              <a:ext uri="{FF2B5EF4-FFF2-40B4-BE49-F238E27FC236}">
                <a16:creationId xmlns:a16="http://schemas.microsoft.com/office/drawing/2014/main" id="{E07E862B-6710-014E-99BB-D060EF7D2853}"/>
              </a:ext>
            </a:extLst>
          </p:cNvPr>
          <p:cNvSpPr>
            <a:spLocks noGrp="1"/>
          </p:cNvSpPr>
          <p:nvPr>
            <p:ph type="body" sz="quarter" idx="34"/>
          </p:nvPr>
        </p:nvSpPr>
        <p:spPr>
          <a:xfrm>
            <a:off x="10885487" y="23277685"/>
            <a:ext cx="10134597" cy="4090351"/>
          </a:xfrm>
        </p:spPr>
        <p:txBody>
          <a:bodyPr/>
          <a:lstStyle/>
          <a:p>
            <a:pPr marL="342900" indent="-342900">
              <a:buFontTx/>
              <a:buChar char="-"/>
            </a:pPr>
            <a:r>
              <a:rPr lang="en-US" sz="2400" dirty="0">
                <a:latin typeface="Century Gothic" panose="020B0502020202020204" pitchFamily="34" charset="0"/>
              </a:rPr>
              <a:t>You have several years of experience in programming in Delphi, or you have knowledge of other OO development environments</a:t>
            </a:r>
          </a:p>
          <a:p>
            <a:pPr marL="342900" indent="-342900">
              <a:buFontTx/>
              <a:buChar char="-"/>
            </a:pPr>
            <a:r>
              <a:rPr lang="en-US" sz="2400" dirty="0">
                <a:latin typeface="Century Gothic" panose="020B0502020202020204" pitchFamily="34" charset="0"/>
              </a:rPr>
              <a:t>You can work with .NET and C#</a:t>
            </a:r>
          </a:p>
          <a:p>
            <a:pPr marL="342900" indent="-342900">
              <a:buFontTx/>
              <a:buChar char="-"/>
            </a:pPr>
            <a:r>
              <a:rPr lang="en-US" sz="2400" dirty="0">
                <a:latin typeface="Century Gothic" panose="020B0502020202020204" pitchFamily="34" charset="0"/>
              </a:rPr>
              <a:t>You want to make optimal use of your experience, knowledge and capabilities</a:t>
            </a:r>
          </a:p>
          <a:p>
            <a:pPr marL="342900" indent="-342900">
              <a:buFontTx/>
              <a:buChar char="-"/>
            </a:pPr>
            <a:r>
              <a:rPr lang="en-US" sz="2400" dirty="0">
                <a:latin typeface="Century Gothic" panose="020B0502020202020204" pitchFamily="34" charset="0"/>
              </a:rPr>
              <a:t>You like to work in a team and are willing to delve into Agile Software </a:t>
            </a:r>
            <a:r>
              <a:rPr lang="en-US" sz="2400" dirty="0" err="1">
                <a:latin typeface="Century Gothic" panose="020B0502020202020204" pitchFamily="34" charset="0"/>
              </a:rPr>
              <a:t>Developmend</a:t>
            </a:r>
            <a:r>
              <a:rPr lang="en-US" sz="2400" dirty="0">
                <a:latin typeface="Century Gothic" panose="020B0502020202020204" pitchFamily="34" charset="0"/>
              </a:rPr>
              <a:t> based on Scrum</a:t>
            </a:r>
          </a:p>
        </p:txBody>
      </p:sp>
      <p:sp>
        <p:nvSpPr>
          <p:cNvPr id="18" name="Text Placeholder 17">
            <a:extLst>
              <a:ext uri="{FF2B5EF4-FFF2-40B4-BE49-F238E27FC236}">
                <a16:creationId xmlns:a16="http://schemas.microsoft.com/office/drawing/2014/main" id="{8EC598F4-E1EC-C245-8C62-DB50DBBDCE95}"/>
              </a:ext>
            </a:extLst>
          </p:cNvPr>
          <p:cNvSpPr>
            <a:spLocks noGrp="1"/>
          </p:cNvSpPr>
          <p:nvPr>
            <p:ph type="body" sz="quarter" idx="35"/>
          </p:nvPr>
        </p:nvSpPr>
        <p:spPr>
          <a:xfrm>
            <a:off x="369891" y="5123727"/>
            <a:ext cx="10134597" cy="3961084"/>
          </a:xfrm>
        </p:spPr>
        <p:txBody>
          <a:bodyPr/>
          <a:lstStyle/>
          <a:p>
            <a:r>
              <a:rPr lang="en-US" sz="2400" dirty="0" err="1">
                <a:latin typeface="Century Gothic" panose="020B0502020202020204" pitchFamily="34" charset="0"/>
              </a:rPr>
              <a:t>Syntess</a:t>
            </a:r>
            <a:r>
              <a:rPr lang="en-US" sz="2400" dirty="0">
                <a:latin typeface="Century Gothic" panose="020B0502020202020204" pitchFamily="34" charset="0"/>
              </a:rPr>
              <a:t> Software is producer of ERP- and mobile software in the Netherlands. </a:t>
            </a:r>
            <a:r>
              <a:rPr lang="en-US" sz="2400" dirty="0" err="1">
                <a:latin typeface="Century Gothic" panose="020B0502020202020204" pitchFamily="34" charset="0"/>
              </a:rPr>
              <a:t>Syntess</a:t>
            </a:r>
            <a:r>
              <a:rPr lang="en-US" sz="2400" dirty="0">
                <a:latin typeface="Century Gothic" panose="020B0502020202020204" pitchFamily="34" charset="0"/>
              </a:rPr>
              <a:t>’ customers include installation companies, companies in the construction sector, nautical sector, maintenance companies and mechanical engineering companies.</a:t>
            </a:r>
          </a:p>
          <a:p>
            <a:r>
              <a:rPr lang="en-US" sz="2400" dirty="0" err="1">
                <a:latin typeface="Century Gothic" panose="020B0502020202020204" pitchFamily="34" charset="0"/>
              </a:rPr>
              <a:t>Syntess</a:t>
            </a:r>
            <a:r>
              <a:rPr lang="en-US" sz="2400" dirty="0">
                <a:latin typeface="Century Gothic" panose="020B0502020202020204" pitchFamily="34" charset="0"/>
              </a:rPr>
              <a:t> is established in </a:t>
            </a:r>
            <a:r>
              <a:rPr lang="en-US" sz="2400" dirty="0" err="1">
                <a:latin typeface="Century Gothic" panose="020B0502020202020204" pitchFamily="34" charset="0"/>
              </a:rPr>
              <a:t>Zierikzee</a:t>
            </a:r>
            <a:r>
              <a:rPr lang="en-US" sz="2400" dirty="0">
                <a:latin typeface="Century Gothic" panose="020B0502020202020204" pitchFamily="34" charset="0"/>
              </a:rPr>
              <a:t> and </a:t>
            </a:r>
            <a:r>
              <a:rPr lang="en-US" sz="2400" dirty="0" err="1">
                <a:latin typeface="Century Gothic" panose="020B0502020202020204" pitchFamily="34" charset="0"/>
              </a:rPr>
              <a:t>Gorinchem</a:t>
            </a:r>
            <a:r>
              <a:rPr lang="en-US" sz="2400" dirty="0">
                <a:latin typeface="Century Gothic" panose="020B0502020202020204" pitchFamily="34" charset="0"/>
              </a:rPr>
              <a:t>. The company has no fewer than 3,000 partners who use their software. Furthermore, the company has more than 130 active employees who make </a:t>
            </a:r>
            <a:r>
              <a:rPr lang="en-US" sz="2400" dirty="0" err="1">
                <a:latin typeface="Century Gothic" panose="020B0502020202020204" pitchFamily="34" charset="0"/>
              </a:rPr>
              <a:t>Syntess</a:t>
            </a:r>
            <a:r>
              <a:rPr lang="en-US" sz="2400" dirty="0">
                <a:latin typeface="Century Gothic" panose="020B0502020202020204" pitchFamily="34" charset="0"/>
              </a:rPr>
              <a:t> a little better every day.</a:t>
            </a:r>
          </a:p>
        </p:txBody>
      </p:sp>
      <p:pic>
        <p:nvPicPr>
          <p:cNvPr id="1026" name="Picture 2" descr="See the source image">
            <a:extLst>
              <a:ext uri="{FF2B5EF4-FFF2-40B4-BE49-F238E27FC236}">
                <a16:creationId xmlns:a16="http://schemas.microsoft.com/office/drawing/2014/main" id="{BD908903-0AFA-4B76-83B6-5B307824DB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763" b="24681"/>
          <a:stretch/>
        </p:blipFill>
        <p:spPr bwMode="auto">
          <a:xfrm>
            <a:off x="559595" y="14872927"/>
            <a:ext cx="9964740" cy="493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191</TotalTime>
  <Words>471</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Arial Narrow</vt:lpstr>
      <vt:lpstr>Calibri</vt:lpstr>
      <vt:lpstr>Calibri Light</vt:lpstr>
      <vt:lpstr>Century Gothic</vt:lpstr>
      <vt:lpstr>Trebuchet MS</vt:lpstr>
      <vt:lpstr>With Guides</vt:lpstr>
      <vt:lpstr>Without Guides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manon mampaey</cp:lastModifiedBy>
  <cp:revision>15</cp:revision>
  <cp:lastPrinted>2018-12-21T17:51:47Z</cp:lastPrinted>
  <dcterms:created xsi:type="dcterms:W3CDTF">2019-01-10T01:27:05Z</dcterms:created>
  <dcterms:modified xsi:type="dcterms:W3CDTF">2021-09-13T12:34:23Z</dcterms:modified>
</cp:coreProperties>
</file>