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62DF-585A-4C21-A9CA-4C41A8C500F8}" type="datetimeFigureOut">
              <a:rPr lang="en-GB" smtClean="0"/>
              <a:t>02/06/2016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A216-4316-48D7-AF99-407FD7720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86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62DF-585A-4C21-A9CA-4C41A8C500F8}" type="datetimeFigureOut">
              <a:rPr lang="en-GB" smtClean="0"/>
              <a:t>02/06/2016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A216-4316-48D7-AF99-407FD7720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0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62DF-585A-4C21-A9CA-4C41A8C500F8}" type="datetimeFigureOut">
              <a:rPr lang="en-GB" smtClean="0"/>
              <a:t>02/06/2016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A216-4316-48D7-AF99-407FD7720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83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62DF-585A-4C21-A9CA-4C41A8C500F8}" type="datetimeFigureOut">
              <a:rPr lang="en-GB" smtClean="0"/>
              <a:t>02/06/2016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A216-4316-48D7-AF99-407FD7720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88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62DF-585A-4C21-A9CA-4C41A8C500F8}" type="datetimeFigureOut">
              <a:rPr lang="en-GB" smtClean="0"/>
              <a:t>02/06/2016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A216-4316-48D7-AF99-407FD7720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1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62DF-585A-4C21-A9CA-4C41A8C500F8}" type="datetimeFigureOut">
              <a:rPr lang="en-GB" smtClean="0"/>
              <a:t>02/06/2016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A216-4316-48D7-AF99-407FD7720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22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62DF-585A-4C21-A9CA-4C41A8C500F8}" type="datetimeFigureOut">
              <a:rPr lang="en-GB" smtClean="0"/>
              <a:t>02/06/2016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A216-4316-48D7-AF99-407FD7720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99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62DF-585A-4C21-A9CA-4C41A8C500F8}" type="datetimeFigureOut">
              <a:rPr lang="en-GB" smtClean="0"/>
              <a:t>02/06/2016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A216-4316-48D7-AF99-407FD7720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21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62DF-585A-4C21-A9CA-4C41A8C500F8}" type="datetimeFigureOut">
              <a:rPr lang="en-GB" smtClean="0"/>
              <a:t>02/06/2016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A216-4316-48D7-AF99-407FD7720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6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62DF-585A-4C21-A9CA-4C41A8C500F8}" type="datetimeFigureOut">
              <a:rPr lang="en-GB" smtClean="0"/>
              <a:t>02/06/2016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A216-4316-48D7-AF99-407FD7720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84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62DF-585A-4C21-A9CA-4C41A8C500F8}" type="datetimeFigureOut">
              <a:rPr lang="en-GB" smtClean="0"/>
              <a:t>02/06/2016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A216-4316-48D7-AF99-407FD7720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90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362DF-585A-4C21-A9CA-4C41A8C500F8}" type="datetimeFigureOut">
              <a:rPr lang="en-GB" smtClean="0"/>
              <a:t>02/06/2016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5A216-4316-48D7-AF99-407FD7720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48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99592" y="1245298"/>
            <a:ext cx="2091112" cy="554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/login</a:t>
            </a:r>
            <a:endParaRPr lang="en-GB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563888" y="1245298"/>
            <a:ext cx="2091112" cy="554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/</a:t>
            </a:r>
            <a:r>
              <a:rPr lang="en-GB" sz="1200" dirty="0" err="1"/>
              <a:t>systemdata</a:t>
            </a:r>
            <a:r>
              <a:rPr lang="en-GB" sz="1200" dirty="0"/>
              <a:t>/tenants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28184" y="1239345"/>
            <a:ext cx="2091112" cy="554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/</a:t>
            </a:r>
            <a:r>
              <a:rPr lang="en-GB" sz="1200" dirty="0" err="1" smtClean="0"/>
              <a:t>systemdata</a:t>
            </a:r>
            <a:r>
              <a:rPr lang="en-GB" sz="1200" dirty="0" smtClean="0"/>
              <a:t>/applications</a:t>
            </a:r>
            <a:endParaRPr lang="en-GB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563888" y="3162570"/>
            <a:ext cx="2091112" cy="554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/>
              <a:t>systemdata</a:t>
            </a:r>
            <a:r>
              <a:rPr lang="en-GB" sz="1200" dirty="0" smtClean="0"/>
              <a:t>/applications/[id]/searches</a:t>
            </a:r>
            <a:endParaRPr lang="en-GB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897225" y="3162570"/>
            <a:ext cx="2091112" cy="554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/</a:t>
            </a:r>
            <a:r>
              <a:rPr lang="en-GB" sz="1200" dirty="0" err="1" smtClean="0"/>
              <a:t>systemdata</a:t>
            </a:r>
            <a:r>
              <a:rPr lang="en-GB" sz="1200" dirty="0" smtClean="0"/>
              <a:t>/applications/[id]</a:t>
            </a:r>
            <a:endParaRPr lang="en-GB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899592" y="5100073"/>
            <a:ext cx="2091112" cy="554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/>
              <a:t>systemdata</a:t>
            </a:r>
            <a:r>
              <a:rPr lang="en-GB" sz="1200" dirty="0" smtClean="0"/>
              <a:t>/search-compositions/[</a:t>
            </a:r>
            <a:r>
              <a:rPr lang="en-GB" sz="1200" dirty="0" smtClean="0"/>
              <a:t>id]</a:t>
            </a:r>
            <a:endParaRPr lang="en-GB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590461" y="5095900"/>
            <a:ext cx="2091112" cy="554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/</a:t>
            </a:r>
            <a:r>
              <a:rPr lang="en-GB" sz="1200" dirty="0" err="1" smtClean="0"/>
              <a:t>systemdata</a:t>
            </a:r>
            <a:r>
              <a:rPr lang="en-GB" sz="1200" dirty="0" smtClean="0"/>
              <a:t>/applications/[id]/ci?[</a:t>
            </a:r>
            <a:r>
              <a:rPr lang="en-GB" sz="1200" dirty="0" err="1" smtClean="0"/>
              <a:t>cid</a:t>
            </a:r>
            <a:r>
              <a:rPr lang="en-GB" sz="1200" dirty="0" smtClean="0"/>
              <a:t>]</a:t>
            </a:r>
            <a:endParaRPr lang="en-GB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191857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Validate using credentials and get access </a:t>
            </a:r>
            <a:r>
              <a:rPr lang="en-GB" sz="1200" dirty="0" smtClean="0"/>
              <a:t>token</a:t>
            </a:r>
            <a:endParaRPr lang="en-GB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603238" y="1936981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Get existing tenant and URL </a:t>
            </a:r>
            <a:r>
              <a:rPr lang="en-GB" sz="1200" dirty="0" smtClean="0"/>
              <a:t>of </a:t>
            </a:r>
            <a:r>
              <a:rPr lang="en-GB" sz="1200" dirty="0" smtClean="0"/>
              <a:t>the resource</a:t>
            </a:r>
            <a:endParaRPr lang="en-GB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265628" y="190942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Get existing applications in the tenant and the URL to the resources</a:t>
            </a:r>
            <a:endParaRPr lang="en-GB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37036" y="3833777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Get the URL to the resource of  the application </a:t>
            </a:r>
            <a:r>
              <a:rPr lang="en-GB" sz="1200" dirty="0" err="1" smtClean="0"/>
              <a:t>PhoneCalls</a:t>
            </a:r>
            <a:endParaRPr lang="en-GB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590461" y="3833778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Get the URL to the resource </a:t>
            </a:r>
            <a:r>
              <a:rPr lang="en-GB" sz="1200" dirty="0" err="1" smtClean="0"/>
              <a:t>S</a:t>
            </a:r>
            <a:r>
              <a:rPr lang="en-GB" sz="1200" dirty="0" err="1" smtClean="0"/>
              <a:t>earchCompositions</a:t>
            </a:r>
            <a:r>
              <a:rPr lang="en-GB" sz="1200" dirty="0" smtClean="0"/>
              <a:t> </a:t>
            </a:r>
            <a:r>
              <a:rPr lang="en-GB" sz="1200" dirty="0"/>
              <a:t>of  the </a:t>
            </a:r>
            <a:r>
              <a:rPr lang="en-GB" sz="1200" dirty="0" err="1"/>
              <a:t>DefaultSearch</a:t>
            </a:r>
            <a:r>
              <a:rPr lang="en-GB" sz="1200" dirty="0"/>
              <a:t> for </a:t>
            </a:r>
            <a:r>
              <a:rPr lang="en-GB" sz="1200" dirty="0" err="1" smtClean="0"/>
              <a:t>PhoneCalls</a:t>
            </a:r>
            <a:r>
              <a:rPr lang="en-GB" sz="1200" dirty="0" smtClean="0"/>
              <a:t> app</a:t>
            </a:r>
            <a:endParaRPr lang="en-GB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941837" y="5733256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Execute the query and format results</a:t>
            </a:r>
            <a:endParaRPr lang="en-GB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627905" y="5662989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Download the attachment if any and store it in “</a:t>
            </a:r>
            <a:r>
              <a:rPr lang="en-GB" sz="1200" dirty="0" err="1" smtClean="0"/>
              <a:t>user.home</a:t>
            </a:r>
            <a:r>
              <a:rPr lang="en-GB" sz="1200" dirty="0" smtClean="0"/>
              <a:t>” </a:t>
            </a:r>
            <a:r>
              <a:rPr lang="en-GB" sz="1200" dirty="0" err="1" smtClean="0"/>
              <a:t>dir</a:t>
            </a:r>
            <a:endParaRPr lang="en-GB" sz="1200" dirty="0"/>
          </a:p>
        </p:txBody>
      </p:sp>
      <p:cxnSp>
        <p:nvCxnSpPr>
          <p:cNvPr id="20" name="Straight Arrow Connector 19"/>
          <p:cNvCxnSpPr>
            <a:stCxn id="4" idx="3"/>
            <a:endCxn id="5" idx="1"/>
          </p:cNvCxnSpPr>
          <p:nvPr/>
        </p:nvCxnSpPr>
        <p:spPr>
          <a:xfrm>
            <a:off x="2990704" y="1522529"/>
            <a:ext cx="573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7" idx="1"/>
          </p:cNvCxnSpPr>
          <p:nvPr/>
        </p:nvCxnSpPr>
        <p:spPr>
          <a:xfrm flipV="1">
            <a:off x="5655000" y="1516576"/>
            <a:ext cx="573184" cy="59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" idx="3"/>
            <a:endCxn id="9" idx="1"/>
          </p:cNvCxnSpPr>
          <p:nvPr/>
        </p:nvCxnSpPr>
        <p:spPr>
          <a:xfrm flipH="1">
            <a:off x="897225" y="1516576"/>
            <a:ext cx="7422071" cy="1923225"/>
          </a:xfrm>
          <a:prstGeom prst="bentConnector5">
            <a:avLst>
              <a:gd name="adj1" fmla="val -3080"/>
              <a:gd name="adj2" fmla="val 65282"/>
              <a:gd name="adj3" fmla="val 1030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3"/>
            <a:endCxn id="8" idx="1"/>
          </p:cNvCxnSpPr>
          <p:nvPr/>
        </p:nvCxnSpPr>
        <p:spPr>
          <a:xfrm>
            <a:off x="2988337" y="3439801"/>
            <a:ext cx="5755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1" idx="1"/>
          </p:cNvCxnSpPr>
          <p:nvPr/>
        </p:nvCxnSpPr>
        <p:spPr>
          <a:xfrm flipV="1">
            <a:off x="2990704" y="5373131"/>
            <a:ext cx="599757" cy="4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7" idx="3"/>
            <a:endCxn id="10" idx="1"/>
          </p:cNvCxnSpPr>
          <p:nvPr/>
        </p:nvCxnSpPr>
        <p:spPr>
          <a:xfrm flipH="1">
            <a:off x="899592" y="3439801"/>
            <a:ext cx="7419704" cy="1937503"/>
          </a:xfrm>
          <a:prstGeom prst="bentConnector5">
            <a:avLst>
              <a:gd name="adj1" fmla="val -3081"/>
              <a:gd name="adj2" fmla="val 65732"/>
              <a:gd name="adj3" fmla="val 1030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7544" y="18864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RestfulSample Flow </a:t>
            </a:r>
            <a:r>
              <a:rPr lang="en-GB" sz="2800" dirty="0" smtClean="0"/>
              <a:t>Diagram (GA Candidate)</a:t>
            </a:r>
            <a:endParaRPr lang="en-GB" sz="2800" dirty="0"/>
          </a:p>
        </p:txBody>
      </p:sp>
      <p:sp>
        <p:nvSpPr>
          <p:cNvPr id="27" name="Rounded Rectangle 26"/>
          <p:cNvSpPr/>
          <p:nvPr/>
        </p:nvSpPr>
        <p:spPr>
          <a:xfrm>
            <a:off x="6228184" y="3162570"/>
            <a:ext cx="2091112" cy="554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/>
              <a:t>systemdata</a:t>
            </a:r>
            <a:r>
              <a:rPr lang="en-GB" sz="1200" dirty="0" smtClean="0"/>
              <a:t>/searches/[id</a:t>
            </a:r>
            <a:r>
              <a:rPr lang="en-GB" sz="1200" dirty="0" smtClean="0"/>
              <a:t>]/ </a:t>
            </a:r>
            <a:r>
              <a:rPr lang="en-GB" sz="1200" dirty="0"/>
              <a:t>search-compositions</a:t>
            </a:r>
            <a:endParaRPr lang="en-GB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249956" y="3845211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Get the </a:t>
            </a:r>
            <a:r>
              <a:rPr lang="en-GB" sz="1200" dirty="0" smtClean="0"/>
              <a:t>pointer to the “execute” URL resource to run the query</a:t>
            </a:r>
            <a:endParaRPr lang="en-GB" sz="1200" dirty="0"/>
          </a:p>
        </p:txBody>
      </p:sp>
      <p:cxnSp>
        <p:nvCxnSpPr>
          <p:cNvPr id="30" name="Straight Arrow Connector 29"/>
          <p:cNvCxnSpPr>
            <a:stCxn id="8" idx="3"/>
            <a:endCxn id="27" idx="1"/>
          </p:cNvCxnSpPr>
          <p:nvPr/>
        </p:nvCxnSpPr>
        <p:spPr>
          <a:xfrm>
            <a:off x="5655000" y="3439801"/>
            <a:ext cx="573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6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124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EMC</dc:creator>
  <cp:lastModifiedBy>EMC</cp:lastModifiedBy>
  <cp:revision>12</cp:revision>
  <dcterms:created xsi:type="dcterms:W3CDTF">2016-06-01T09:35:15Z</dcterms:created>
  <dcterms:modified xsi:type="dcterms:W3CDTF">2016-06-02T17:26:49Z</dcterms:modified>
</cp:coreProperties>
</file>