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7" r:id="rId3"/>
    <p:sldId id="257" r:id="rId4"/>
    <p:sldId id="265" r:id="rId5"/>
    <p:sldId id="266" r:id="rId6"/>
    <p:sldId id="272" r:id="rId7"/>
    <p:sldId id="274" r:id="rId8"/>
    <p:sldId id="275" r:id="rId9"/>
    <p:sldId id="269" r:id="rId10"/>
    <p:sldId id="273" r:id="rId11"/>
    <p:sldId id="276" r:id="rId12"/>
    <p:sldId id="278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1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185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5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56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21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6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82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55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8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22.04.2022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Инструкция по использованию приложения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Новиков Данил 2063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892" y="260059"/>
            <a:ext cx="9601200" cy="689893"/>
          </a:xfrm>
        </p:spPr>
        <p:txBody>
          <a:bodyPr rtlCol="0"/>
          <a:lstStyle/>
          <a:p>
            <a:pPr rtl="0"/>
            <a:r>
              <a:rPr lang="ru-RU" dirty="0"/>
              <a:t>Рабочее пространство сотрудника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5892" y="1194475"/>
            <a:ext cx="7165651" cy="412733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При нажатие на заказ, нужно нажать на кнопку «Взять в работу» для подтверждения. </a:t>
            </a:r>
          </a:p>
          <a:p>
            <a:pPr rtl="0"/>
            <a:r>
              <a:rPr lang="ru-RU" dirty="0"/>
              <a:t>Если сотрудник ошибся с выбором заказа, он может нажать кнопку «Отмена», заказ сможет взять другой сотрудник</a:t>
            </a:r>
          </a:p>
          <a:p>
            <a:pPr rtl="0"/>
            <a:r>
              <a:rPr lang="ru-RU" dirty="0"/>
              <a:t>После выбора заказа, сотрудник может нажать на блюдо из заказа и посмотреть его ингредиенты</a:t>
            </a:r>
          </a:p>
          <a:p>
            <a:pPr rtl="0"/>
            <a:r>
              <a:rPr lang="ru-RU" dirty="0"/>
              <a:t>После завершения заказа, сотруднику нужно нажать на кнопку «Готово». Статус заказа обновится на «Выполнен»</a:t>
            </a:r>
          </a:p>
        </p:txBody>
      </p:sp>
    </p:spTree>
    <p:extLst>
      <p:ext uri="{BB962C8B-B14F-4D97-AF65-F5344CB8AC3E}">
        <p14:creationId xmlns:p14="http://schemas.microsoft.com/office/powerpoint/2010/main" val="42326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892" y="260059"/>
            <a:ext cx="9601200" cy="689893"/>
          </a:xfrm>
        </p:spPr>
        <p:txBody>
          <a:bodyPr rtlCol="0"/>
          <a:lstStyle/>
          <a:p>
            <a:pPr rtl="0"/>
            <a:r>
              <a:rPr lang="ru-RU" dirty="0"/>
              <a:t>Рабочее пространство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EDA1FB-62E5-4502-AC11-3757E36C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93" y="1143078"/>
            <a:ext cx="3933627" cy="4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6FDED1-4CDB-4854-8003-D1C8F3423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92" y="1143078"/>
            <a:ext cx="5384415" cy="3665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5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84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024" y="398970"/>
            <a:ext cx="9384792" cy="667830"/>
          </a:xfrm>
        </p:spPr>
        <p:txBody>
          <a:bodyPr rtlCol="0"/>
          <a:lstStyle/>
          <a:p>
            <a:pPr rtl="0"/>
            <a:r>
              <a:rPr lang="ru-RU" dirty="0"/>
              <a:t>База данных и хранение информации.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24" y="1514858"/>
            <a:ext cx="4191000" cy="352348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/>
              <a:t>В базе данных хранится информация о:</a:t>
            </a:r>
          </a:p>
          <a:p>
            <a:pPr rtl="0"/>
            <a:r>
              <a:rPr lang="ru-RU" dirty="0"/>
              <a:t>Клиентах </a:t>
            </a:r>
          </a:p>
          <a:p>
            <a:pPr rtl="0"/>
            <a:r>
              <a:rPr lang="ru-RU" dirty="0"/>
              <a:t>Сотрудниках </a:t>
            </a:r>
          </a:p>
          <a:p>
            <a:pPr rtl="0"/>
            <a:r>
              <a:rPr lang="ru-RU" dirty="0"/>
              <a:t>Блюдах</a:t>
            </a:r>
          </a:p>
          <a:p>
            <a:pPr rtl="0"/>
            <a:r>
              <a:rPr lang="ru-RU" dirty="0"/>
              <a:t>Ингредиентах</a:t>
            </a:r>
          </a:p>
          <a:p>
            <a:pPr rtl="0"/>
            <a:r>
              <a:rPr lang="ru-RU" dirty="0"/>
              <a:t>Заказе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C56B80-FF78-4CAB-855C-A9D1643B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20" y="1213104"/>
            <a:ext cx="5844935" cy="4689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8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Функции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9211056" cy="2316479"/>
          </a:xfrm>
        </p:spPr>
        <p:txBody>
          <a:bodyPr rtlCol="0"/>
          <a:lstStyle/>
          <a:p>
            <a:pPr rtl="0"/>
            <a:r>
              <a:rPr lang="ru-RU" dirty="0"/>
              <a:t>Регистрация клиента</a:t>
            </a:r>
          </a:p>
          <a:p>
            <a:pPr rtl="0"/>
            <a:r>
              <a:rPr lang="ru-RU" dirty="0"/>
              <a:t>Вход</a:t>
            </a:r>
            <a:r>
              <a:rPr lang="en-US" dirty="0"/>
              <a:t> </a:t>
            </a:r>
            <a:r>
              <a:rPr lang="ru-RU" dirty="0"/>
              <a:t>в учетную запись сотрудника</a:t>
            </a:r>
            <a:r>
              <a:rPr lang="en-US" dirty="0"/>
              <a:t>/</a:t>
            </a:r>
            <a:r>
              <a:rPr lang="ru-RU" dirty="0"/>
              <a:t>клиента</a:t>
            </a:r>
          </a:p>
          <a:p>
            <a:pPr rtl="0"/>
            <a:r>
              <a:rPr lang="ru-RU" dirty="0"/>
              <a:t>Оформление заказа</a:t>
            </a:r>
          </a:p>
          <a:p>
            <a:pPr rtl="0"/>
            <a:r>
              <a:rPr lang="ru-RU" dirty="0"/>
              <a:t>Рабочее пространство сотрудника для принятие и выполнения заказов 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Клиентская часть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Инструкция</a:t>
            </a:r>
          </a:p>
        </p:txBody>
      </p:sp>
      <p:pic>
        <p:nvPicPr>
          <p:cNvPr id="9" name="Рисунок 8" descr="Изображение выглядит как оружие, кастет&#10;&#10;Автоматически созданное описание">
            <a:extLst>
              <a:ext uri="{FF2B5EF4-FFF2-40B4-BE49-F238E27FC236}">
                <a16:creationId xmlns:a16="http://schemas.microsoft.com/office/drawing/2014/main" id="{1EDD53C1-B8FE-4E38-9564-F7DD9778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803504" y="746110"/>
            <a:ext cx="3900191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892" y="260059"/>
            <a:ext cx="9601200" cy="689893"/>
          </a:xfrm>
        </p:spPr>
        <p:txBody>
          <a:bodyPr rtlCol="0"/>
          <a:lstStyle/>
          <a:p>
            <a:pPr rtl="0"/>
            <a:r>
              <a:rPr lang="ru-RU" dirty="0"/>
              <a:t>Регистрация клиента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5892" y="1166484"/>
            <a:ext cx="5263700" cy="3167772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После запуска приложения клиенту предлагается ввести </a:t>
            </a:r>
            <a:br>
              <a:rPr lang="ru-RU" sz="2400" dirty="0"/>
            </a:br>
            <a:r>
              <a:rPr lang="ru-RU" sz="2400" dirty="0"/>
              <a:t>пароль или зарегистрировать новую учетную запись</a:t>
            </a:r>
          </a:p>
          <a:p>
            <a:pPr rtl="0"/>
            <a:r>
              <a:rPr lang="ru-RU" sz="2400" dirty="0"/>
              <a:t>Если клиент делает заказ впервые, ему необходимо нажать на кнопку «Регистрация»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6425B9-ACF6-4803-90FA-06C7492F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24" y="260059"/>
            <a:ext cx="5169084" cy="56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892" y="260059"/>
            <a:ext cx="9601200" cy="689893"/>
          </a:xfrm>
        </p:spPr>
        <p:txBody>
          <a:bodyPr rtlCol="0"/>
          <a:lstStyle/>
          <a:p>
            <a:pPr rtl="0"/>
            <a:r>
              <a:rPr lang="ru-RU" dirty="0"/>
              <a:t>Вход клиента в учетную запись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5892" y="1687692"/>
            <a:ext cx="4184709" cy="262827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Также после запуска приложения клиент может</a:t>
            </a:r>
            <a:r>
              <a:rPr lang="en-US" dirty="0"/>
              <a:t> </a:t>
            </a:r>
            <a:r>
              <a:rPr lang="ru-RU" dirty="0"/>
              <a:t>зарегистрироваться, если он не пользовался приложением</a:t>
            </a:r>
            <a:endParaRPr lang="en-US" dirty="0"/>
          </a:p>
          <a:p>
            <a:pPr rtl="0"/>
            <a:r>
              <a:rPr lang="ru-RU" dirty="0"/>
              <a:t>Клиенту необходимо указать номер телефона, ФИО, адрес </a:t>
            </a:r>
          </a:p>
          <a:p>
            <a:pPr marL="0" indent="0" rtl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73411A-9F53-4E58-A202-2ADA99B4E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1146525"/>
            <a:ext cx="5095966" cy="4734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9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954" y="351499"/>
            <a:ext cx="9601200" cy="689893"/>
          </a:xfrm>
        </p:spPr>
        <p:txBody>
          <a:bodyPr rtlCol="0"/>
          <a:lstStyle/>
          <a:p>
            <a:pPr rtl="0"/>
            <a:r>
              <a:rPr lang="ru-RU" dirty="0"/>
              <a:t>Оформление заказа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52954" y="1751700"/>
            <a:ext cx="10686092" cy="308874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После авторизации</a:t>
            </a:r>
            <a:r>
              <a:rPr lang="en-US" dirty="0"/>
              <a:t>/</a:t>
            </a:r>
            <a:r>
              <a:rPr lang="ru-RU" dirty="0"/>
              <a:t>входа в учетную запись. У клиента появляется возможность оформить заказ. </a:t>
            </a:r>
          </a:p>
          <a:p>
            <a:pPr rtl="0"/>
            <a:r>
              <a:rPr lang="ru-RU" dirty="0"/>
              <a:t>Клиент должен нажать на позицию далее нажать на кнопку «+», чтобы добавить блюдо в заказ</a:t>
            </a:r>
          </a:p>
          <a:p>
            <a:pPr rtl="0"/>
            <a:r>
              <a:rPr lang="ru-RU" dirty="0"/>
              <a:t>Если клиент перепутал позицию, он может удалить её из заказа, нажав на позицию и затем нажав на кнопку «-»</a:t>
            </a:r>
            <a:endParaRPr lang="en-US" dirty="0"/>
          </a:p>
          <a:p>
            <a:pPr rtl="0"/>
            <a:r>
              <a:rPr lang="ru-RU" dirty="0"/>
              <a:t>Клиент может выйти из аккаунта, нажав на кнопку «Выйти»</a:t>
            </a:r>
          </a:p>
          <a:p>
            <a:pPr marL="0" indent="0" rtl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8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493" y="119885"/>
            <a:ext cx="5290385" cy="689893"/>
          </a:xfrm>
        </p:spPr>
        <p:txBody>
          <a:bodyPr rtlCol="0"/>
          <a:lstStyle/>
          <a:p>
            <a:pPr rtl="0"/>
            <a:r>
              <a:rPr lang="ru-RU" dirty="0"/>
              <a:t>Оформление заказа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67CB2D-2274-4B3D-970C-513F6951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92" y="975895"/>
            <a:ext cx="8834971" cy="4906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9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1484433"/>
            <a:ext cx="3657600" cy="1191562"/>
          </a:xfrm>
        </p:spPr>
        <p:txBody>
          <a:bodyPr rtlCol="0"/>
          <a:lstStyle/>
          <a:p>
            <a:pPr rtl="0"/>
            <a:r>
              <a:rPr lang="ru-RU" dirty="0"/>
              <a:t>Рабочее пространство повара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u-RU" dirty="0"/>
              <a:t>Вход в учетную запись.</a:t>
            </a:r>
          </a:p>
          <a:p>
            <a:pPr rtl="0"/>
            <a:r>
              <a:rPr lang="ru-RU" dirty="0"/>
              <a:t>У каждого сотрудника есть учетная запись. </a:t>
            </a:r>
          </a:p>
          <a:p>
            <a:pPr rtl="0"/>
            <a:r>
              <a:rPr lang="ru-RU" dirty="0"/>
              <a:t>Сотрудник может авторизоваться для того, чтоб приступить к выполнению заказов.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1028" name="Picture 4" descr="От шефа: 7 поваров-итальянцев — о разнице в кухнях, вкусах и нравах — The  Village Україна">
            <a:extLst>
              <a:ext uri="{FF2B5EF4-FFF2-40B4-BE49-F238E27FC236}">
                <a16:creationId xmlns:a16="http://schemas.microsoft.com/office/drawing/2014/main" id="{3FA17005-B855-480C-9A3E-8C6C8276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35538"/>
            <a:ext cx="3545424" cy="3545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144</TotalTime>
  <Words>287</Words>
  <Application>Microsoft Office PowerPoint</Application>
  <PresentationFormat>Широкоэкранный</PresentationFormat>
  <Paragraphs>50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Ромбовидная сетка, 16 х 9</vt:lpstr>
      <vt:lpstr>Инструкция по использованию приложения</vt:lpstr>
      <vt:lpstr>База данных и хранение информации.</vt:lpstr>
      <vt:lpstr>Функции приложения</vt:lpstr>
      <vt:lpstr>Клиентская часть</vt:lpstr>
      <vt:lpstr>Регистрация клиента</vt:lpstr>
      <vt:lpstr>Вход клиента в учетную запись</vt:lpstr>
      <vt:lpstr>Оформление заказа</vt:lpstr>
      <vt:lpstr>Оформление заказа</vt:lpstr>
      <vt:lpstr>Рабочее пространство повара</vt:lpstr>
      <vt:lpstr>Рабочее пространство сотрудника</vt:lpstr>
      <vt:lpstr>Рабочее пространство сотрудника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по использованию приложения</dc:title>
  <dc:creator>student</dc:creator>
  <cp:lastModifiedBy>student</cp:lastModifiedBy>
  <cp:revision>11</cp:revision>
  <dcterms:created xsi:type="dcterms:W3CDTF">2022-04-22T04:16:12Z</dcterms:created>
  <dcterms:modified xsi:type="dcterms:W3CDTF">2022-04-22T06:42:37Z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