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9241" y="1318054"/>
            <a:ext cx="8584100" cy="24942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cs typeface="Arial" panose="020B0604020202020204" pitchFamily="34" charset="0"/>
              </a:rPr>
              <a:t>Инструкция по пользованию программного обеспечения</a:t>
            </a:r>
            <a:endParaRPr lang="ru-RU" b="1" dirty="0"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Новиков Данил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Группа 2063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95" y="1742339"/>
            <a:ext cx="2367481" cy="2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50789" y="0"/>
            <a:ext cx="9218141" cy="1573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82594" y="370702"/>
            <a:ext cx="49015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Добавление продукции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9" y="1944129"/>
            <a:ext cx="4412036" cy="38756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259859" y="1880177"/>
            <a:ext cx="61415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Первая страница отвечает за добавление продукции</a:t>
            </a:r>
          </a:p>
          <a:p>
            <a:endParaRPr lang="ru-RU" sz="2000" dirty="0" smtClean="0"/>
          </a:p>
          <a:p>
            <a:r>
              <a:rPr lang="ru-RU" sz="2000" dirty="0" smtClean="0"/>
              <a:t>Пользователю необходимо ввести нужные данные о продукции.</a:t>
            </a:r>
          </a:p>
          <a:p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ID </a:t>
            </a:r>
            <a:r>
              <a:rPr lang="ru-RU" sz="2000" dirty="0" smtClean="0"/>
              <a:t>продукции заполняется автоматически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Номер продукции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Наименование продукции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Количество и единицу измерение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Примечание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3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552450"/>
            <a:ext cx="3910012" cy="5657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4" y="962023"/>
            <a:ext cx="7776905" cy="4257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4300" y="1505812"/>
            <a:ext cx="37242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Если продукт имеет изображение клиент может его добавить нажав на кнопку «Добавить изображение»</a:t>
            </a:r>
          </a:p>
          <a:p>
            <a:endParaRPr lang="ru-RU" sz="2000" b="1" dirty="0" smtClean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 smtClean="0">
                <a:solidFill>
                  <a:schemeClr val="bg1"/>
                </a:solidFill>
              </a:rPr>
              <a:t>После нажатия на кнопку появится диалоговое окно, где необходимо выбрать нужное изображение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0789" y="0"/>
            <a:ext cx="9218141" cy="1573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68680" y="494325"/>
            <a:ext cx="618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Редактирование данных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0" y="1961253"/>
            <a:ext cx="6616786" cy="37689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97938" y="1952918"/>
            <a:ext cx="4822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странице редактирования данных пользователь сможет изменить информация о продукте</a:t>
            </a:r>
          </a:p>
          <a:p>
            <a:endParaRPr lang="ru-RU" sz="2400" dirty="0"/>
          </a:p>
          <a:p>
            <a:r>
              <a:rPr lang="ru-RU" sz="2400" dirty="0" smtClean="0"/>
              <a:t>При нажатие на продукт, появится возможность его редактирования.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Для более быстрой работы, можно воспользоваться поиском, если продуктов в списке много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22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832" y="1733550"/>
            <a:ext cx="2766506" cy="143877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96" y="4358676"/>
            <a:ext cx="1440578" cy="1442048"/>
          </a:xfrm>
        </p:spPr>
      </p:pic>
      <p:sp>
        <p:nvSpPr>
          <p:cNvPr id="5" name="TextBox 4"/>
          <p:cNvSpPr txBox="1"/>
          <p:nvPr/>
        </p:nvSpPr>
        <p:spPr>
          <a:xfrm>
            <a:off x="3460151" y="469042"/>
            <a:ext cx="83629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Разработано </a:t>
            </a:r>
            <a:r>
              <a:rPr lang="ru-RU" dirty="0"/>
              <a:t>программное обеспечение по поставленной цели. Можно наглядно увидеть, как происходит и функционирует это приложение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В ходе написания проекта была освоена и закреплена работа со средой разработки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и языком программирования C#, а также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Цели </a:t>
            </a:r>
            <a:r>
              <a:rPr lang="ru-RU" dirty="0"/>
              <a:t>по закреплению теоретических знаний была </a:t>
            </a:r>
            <a:r>
              <a:rPr lang="ru-RU" dirty="0" smtClean="0"/>
              <a:t>достигнута, полученных </a:t>
            </a:r>
            <a:r>
              <a:rPr lang="ru-RU" dirty="0"/>
              <a:t>при изучении курса «Разработка модулей программного обеспечения для компьютерных систем», </a:t>
            </a:r>
            <a:r>
              <a:rPr lang="ru-RU" dirty="0"/>
              <a:t>путем создания приложения, представляющего собой программную реализацию работы складского помещения и хранение данных в программе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В программном обеспечение реализованы функции: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­ Хранение 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­ Ввод 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­ Изменение 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­ Вывод </a:t>
            </a:r>
            <a:r>
              <a:rPr lang="ru-RU" dirty="0" smtClean="0"/>
              <a:t>данных</a:t>
            </a:r>
          </a:p>
          <a:p>
            <a:endParaRPr lang="ru-RU" dirty="0"/>
          </a:p>
          <a:p>
            <a:r>
              <a:rPr lang="ru-RU" dirty="0"/>
              <a:t>По итогу мы получили готовый продукт, отлично подходящий для учета данных склада. </a:t>
            </a:r>
          </a:p>
        </p:txBody>
      </p:sp>
    </p:spTree>
    <p:extLst>
      <p:ext uri="{BB962C8B-B14F-4D97-AF65-F5344CB8AC3E}">
        <p14:creationId xmlns:p14="http://schemas.microsoft.com/office/powerpoint/2010/main" val="20592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81" y="1674026"/>
            <a:ext cx="2947482" cy="1276588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1" y="3463782"/>
            <a:ext cx="1857861" cy="1857861"/>
          </a:xfrm>
        </p:spPr>
      </p:pic>
      <p:sp>
        <p:nvSpPr>
          <p:cNvPr id="6" name="TextBox 5"/>
          <p:cNvSpPr txBox="1"/>
          <p:nvPr/>
        </p:nvSpPr>
        <p:spPr>
          <a:xfrm>
            <a:off x="3708778" y="1289770"/>
            <a:ext cx="7907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Актуальность программного обеспечения заключается в том, что все данные о продукции заполнялись в ручную и информация хранится в бумажном виде. Программное обеспечение выполняет функцию автоматизации.</a:t>
            </a:r>
          </a:p>
          <a:p>
            <a:endParaRPr lang="ru-RU" sz="2400" dirty="0"/>
          </a:p>
          <a:p>
            <a:r>
              <a:rPr lang="ru-RU" sz="2400" dirty="0" smtClean="0"/>
              <a:t>Программное обеспечение позволит сотруднику более точно и быстро вводить данные.</a:t>
            </a:r>
          </a:p>
          <a:p>
            <a:r>
              <a:rPr lang="ru-RU" sz="2400" dirty="0" smtClean="0"/>
              <a:t>Так-же при необходимости, пользователь сможет наглядно увидеть всю информацию или отредактировать. </a:t>
            </a:r>
          </a:p>
          <a:p>
            <a:endParaRPr lang="ru-RU" sz="2000" dirty="0"/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9018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019" y="1455420"/>
            <a:ext cx="2947482" cy="169404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0" y="3706177"/>
            <a:ext cx="1894523" cy="1894523"/>
          </a:xfrm>
        </p:spPr>
      </p:pic>
      <p:sp>
        <p:nvSpPr>
          <p:cNvPr id="5" name="TextBox 4"/>
          <p:cNvSpPr txBox="1"/>
          <p:nvPr/>
        </p:nvSpPr>
        <p:spPr>
          <a:xfrm>
            <a:off x="3931920" y="1141095"/>
            <a:ext cx="69494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Написание </a:t>
            </a:r>
            <a:r>
              <a:rPr lang="ru-RU" sz="2400" dirty="0"/>
              <a:t>программы для хранения данных о продукции</a:t>
            </a:r>
          </a:p>
          <a:p>
            <a:r>
              <a:rPr lang="ru-RU" sz="2400" dirty="0"/>
              <a:t>Для удовлетворения поставленной цели, необходимо выполнить ряд задач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u-RU" sz="2400" dirty="0"/>
              <a:t>создать базу данных для хранения информации</a:t>
            </a:r>
            <a:r>
              <a:rPr lang="ru-RU" sz="2400" dirty="0" smtClean="0"/>
              <a:t>;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u-RU" sz="2400" dirty="0"/>
              <a:t>построить макет приложение</a:t>
            </a:r>
            <a:r>
              <a:rPr lang="ru-RU" sz="2400" dirty="0" smtClean="0"/>
              <a:t>;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u-RU" sz="2400" dirty="0"/>
              <a:t>написать код для ввода и вывода информации о продукции при использовании базы данных.</a:t>
            </a:r>
          </a:p>
          <a:p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83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979" y="1249681"/>
            <a:ext cx="2756981" cy="2156460"/>
          </a:xfrm>
        </p:spPr>
        <p:txBody>
          <a:bodyPr/>
          <a:lstStyle/>
          <a:p>
            <a:r>
              <a:rPr lang="ru-RU" dirty="0" smtClean="0"/>
              <a:t> Логическая структура 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0708" y="830580"/>
            <a:ext cx="7315200" cy="440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Логическая структура содержит модули функциональной логики, включая процедуры и объекты, которые являются стандартными прототипами для приложений баз данных: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формы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таблицы </a:t>
            </a:r>
            <a:r>
              <a:rPr lang="ru-RU" sz="2400" dirty="0"/>
              <a:t>базы </a:t>
            </a:r>
            <a:r>
              <a:rPr lang="ru-RU" sz="2400" dirty="0" smtClean="0"/>
              <a:t>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</a:t>
            </a:r>
            <a:r>
              <a:rPr lang="ru-RU" sz="2400" dirty="0" smtClean="0"/>
              <a:t>тчеты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оригинальные </a:t>
            </a:r>
            <a:r>
              <a:rPr lang="ru-RU" sz="2400" dirty="0"/>
              <a:t>программные блоки, реализующие автоматизированную функцию или задачу в изучаемом предмете.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1" y="3406141"/>
            <a:ext cx="2025462" cy="20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69080" y="800100"/>
            <a:ext cx="3977640" cy="815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Главное меню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2470" y="2339340"/>
            <a:ext cx="2735580" cy="815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Ввод данных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797290" y="800100"/>
            <a:ext cx="2948940" cy="815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Окончание работы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1440" y="5128260"/>
            <a:ext cx="3977640" cy="815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Сохранение информации в базе данных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45330" y="2339340"/>
            <a:ext cx="3025140" cy="815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Обращение к системе вывода данных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49065" y="3733800"/>
            <a:ext cx="4217670" cy="815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Обращение к БД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45330" y="5128260"/>
            <a:ext cx="3025140" cy="815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Вывод данных</a:t>
            </a:r>
            <a:endParaRPr lang="ru-RU" sz="2400" dirty="0"/>
          </a:p>
        </p:txBody>
      </p:sp>
      <p:cxnSp>
        <p:nvCxnSpPr>
          <p:cNvPr id="16" name="Прямая со стрелкой 15"/>
          <p:cNvCxnSpPr>
            <a:stCxn id="4" idx="3"/>
            <a:endCxn id="6" idx="1"/>
          </p:cNvCxnSpPr>
          <p:nvPr/>
        </p:nvCxnSpPr>
        <p:spPr>
          <a:xfrm>
            <a:off x="8046720" y="1207770"/>
            <a:ext cx="7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2"/>
            <a:endCxn id="10" idx="0"/>
          </p:cNvCxnSpPr>
          <p:nvPr/>
        </p:nvCxnSpPr>
        <p:spPr>
          <a:xfrm>
            <a:off x="6057900" y="161544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4" idx="1"/>
            <a:endCxn id="5" idx="0"/>
          </p:cNvCxnSpPr>
          <p:nvPr/>
        </p:nvCxnSpPr>
        <p:spPr>
          <a:xfrm rot="10800000" flipV="1">
            <a:off x="2080260" y="1207770"/>
            <a:ext cx="1988820" cy="1131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5" idx="2"/>
            <a:endCxn id="11" idx="1"/>
          </p:cNvCxnSpPr>
          <p:nvPr/>
        </p:nvCxnSpPr>
        <p:spPr>
          <a:xfrm rot="16200000" flipH="1">
            <a:off x="2521267" y="2713672"/>
            <a:ext cx="986790" cy="1868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1" idx="2"/>
            <a:endCxn id="9" idx="0"/>
          </p:cNvCxnSpPr>
          <p:nvPr/>
        </p:nvCxnSpPr>
        <p:spPr>
          <a:xfrm rot="5400000">
            <a:off x="3779520" y="2849880"/>
            <a:ext cx="579120" cy="3977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1" idx="2"/>
            <a:endCxn id="12" idx="0"/>
          </p:cNvCxnSpPr>
          <p:nvPr/>
        </p:nvCxnSpPr>
        <p:spPr>
          <a:xfrm>
            <a:off x="6057900" y="454914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2"/>
            <a:endCxn id="11" idx="0"/>
          </p:cNvCxnSpPr>
          <p:nvPr/>
        </p:nvCxnSpPr>
        <p:spPr>
          <a:xfrm>
            <a:off x="6057900" y="315468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667750" y="2339340"/>
            <a:ext cx="3025140" cy="815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Обращение к системе редактированию данных</a:t>
            </a:r>
            <a:endParaRPr lang="ru-RU" sz="2000" dirty="0"/>
          </a:p>
        </p:txBody>
      </p:sp>
      <p:cxnSp>
        <p:nvCxnSpPr>
          <p:cNvPr id="57" name="Соединительная линия уступом 56"/>
          <p:cNvCxnSpPr>
            <a:endCxn id="45" idx="1"/>
          </p:cNvCxnSpPr>
          <p:nvPr/>
        </p:nvCxnSpPr>
        <p:spPr>
          <a:xfrm>
            <a:off x="6057900" y="1912620"/>
            <a:ext cx="2609850" cy="834390"/>
          </a:xfrm>
          <a:prstGeom prst="bentConnector3">
            <a:avLst>
              <a:gd name="adj1" fmla="val 69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45" idx="2"/>
            <a:endCxn id="11" idx="3"/>
          </p:cNvCxnSpPr>
          <p:nvPr/>
        </p:nvCxnSpPr>
        <p:spPr>
          <a:xfrm rot="5400000">
            <a:off x="8680133" y="2641283"/>
            <a:ext cx="986790" cy="2013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9" idx="3"/>
            <a:endCxn id="12" idx="1"/>
          </p:cNvCxnSpPr>
          <p:nvPr/>
        </p:nvCxnSpPr>
        <p:spPr>
          <a:xfrm>
            <a:off x="4069080" y="5535930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617" y="741681"/>
            <a:ext cx="3572323" cy="284988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Используемое программное обеспечение и средства разработки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4" y="3743961"/>
            <a:ext cx="2776148" cy="2039619"/>
          </a:xfrm>
        </p:spPr>
      </p:pic>
      <p:sp>
        <p:nvSpPr>
          <p:cNvPr id="5" name="TextBox 4"/>
          <p:cNvSpPr txBox="1"/>
          <p:nvPr/>
        </p:nvSpPr>
        <p:spPr>
          <a:xfrm>
            <a:off x="4000500" y="1059210"/>
            <a:ext cx="707898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 разработке были использовано следующие средства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 smtClean="0"/>
              <a:t>Microsoft Visual Studio </a:t>
            </a:r>
            <a:br>
              <a:rPr lang="en-AU" sz="2400" dirty="0" smtClean="0"/>
            </a:br>
            <a:r>
              <a:rPr lang="ru-RU" sz="2000" dirty="0" smtClean="0"/>
              <a:t>Компилятор для приложения на языке С</a:t>
            </a:r>
            <a:r>
              <a:rPr lang="en-US" sz="2000" dirty="0" smtClean="0"/>
              <a:t>#</a:t>
            </a:r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Microsoft SQL Server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Интегрированная среда разработки на языке </a:t>
            </a:r>
            <a:r>
              <a:rPr lang="en-US" sz="2000" dirty="0" smtClean="0"/>
              <a:t>SQL</a:t>
            </a:r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 err="1" smtClean="0"/>
              <a:t>Dbdesigner</a:t>
            </a:r>
            <a:r>
              <a:rPr lang="en-AU" sz="2400" dirty="0" smtClean="0"/>
              <a:t> 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ru-RU" sz="2000" dirty="0"/>
              <a:t>Инструмент для визуального проектирования баз </a:t>
            </a:r>
            <a:r>
              <a:rPr lang="ru-RU" sz="2000" dirty="0" smtClean="0"/>
              <a:t>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 smtClean="0"/>
              <a:t>Material Design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ru-RU" sz="2000" dirty="0" smtClean="0"/>
              <a:t>Дополнение для графического дизайна интерфейсов программного обеспечения и приложений.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2607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" y="1431130"/>
            <a:ext cx="3063240" cy="319373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Информационная безопасность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База данных и хранение информации.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48" y="863600"/>
            <a:ext cx="5865979" cy="5121275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8967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812" y="807308"/>
            <a:ext cx="6593876" cy="5247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31804" y="980303"/>
            <a:ext cx="3155093" cy="4835863"/>
          </a:xfrm>
        </p:spPr>
        <p:txBody>
          <a:bodyPr/>
          <a:lstStyle/>
          <a:p>
            <a:pPr>
              <a:buClrTx/>
            </a:pPr>
            <a:r>
              <a:rPr lang="ru-RU" sz="1800" b="1" dirty="0" smtClean="0"/>
              <a:t>В базе данных хранится информация</a:t>
            </a:r>
            <a:r>
              <a:rPr lang="en-US" sz="1800" b="1" dirty="0"/>
              <a:t> </a:t>
            </a:r>
            <a:r>
              <a:rPr lang="ru-RU" sz="1800" b="1" dirty="0" smtClean="0"/>
              <a:t>продукта, которая включает в себя</a:t>
            </a:r>
          </a:p>
          <a:p>
            <a:pPr>
              <a:buClrTx/>
            </a:pPr>
            <a:endParaRPr lang="ru-RU" dirty="0"/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ru-RU" sz="1600" dirty="0" smtClean="0"/>
              <a:t>Наименование продукции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ru-RU" sz="1600" dirty="0" smtClean="0"/>
              <a:t>Производственный номер 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ru-RU" sz="1600" dirty="0" smtClean="0"/>
              <a:t>Изображение продукции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ru-RU" sz="1600" dirty="0" smtClean="0"/>
              <a:t>Количество продукции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ru-RU" sz="1600" dirty="0" smtClean="0"/>
              <a:t>Примечание и наименование количества измерения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17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31" y="1132291"/>
            <a:ext cx="2834640" cy="130610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Физическая структура проекта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5" y="2707675"/>
            <a:ext cx="2976433" cy="2976433"/>
          </a:xfrm>
        </p:spPr>
      </p:pic>
      <p:sp>
        <p:nvSpPr>
          <p:cNvPr id="7" name="TextBox 6"/>
          <p:cNvSpPr txBox="1"/>
          <p:nvPr/>
        </p:nvSpPr>
        <p:spPr>
          <a:xfrm>
            <a:off x="4282442" y="1513291"/>
            <a:ext cx="720810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Функции приложения </a:t>
            </a:r>
          </a:p>
          <a:p>
            <a:endParaRPr lang="ru-RU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Хранение данных в ПО</a:t>
            </a: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Ввода данных в ПО</a:t>
            </a: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данных в ПО</a:t>
            </a: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Редактирование данных в ПО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2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234</TotalTime>
  <Words>434</Words>
  <Application>Microsoft Office PowerPoint</Application>
  <PresentationFormat>Широкоэкранный</PresentationFormat>
  <Paragraphs>97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Wingdings</vt:lpstr>
      <vt:lpstr>Wingdings 2</vt:lpstr>
      <vt:lpstr>Рама</vt:lpstr>
      <vt:lpstr>Инструкция по пользованию программного обеспечения</vt:lpstr>
      <vt:lpstr>Актуальность</vt:lpstr>
      <vt:lpstr>Цель и задачи</vt:lpstr>
      <vt:lpstr> Логическая структура  проекта</vt:lpstr>
      <vt:lpstr>Презентация PowerPoint</vt:lpstr>
      <vt:lpstr>Используемое программное обеспечение и средства разработки</vt:lpstr>
      <vt:lpstr>Информационная безопасность   База данных и хранение информации.</vt:lpstr>
      <vt:lpstr>Презентация PowerPoint</vt:lpstr>
      <vt:lpstr>Физическая структура проекта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 по использованию приложения</dc:title>
  <dc:creator>Учетная запись Майкрософт</dc:creator>
  <cp:lastModifiedBy>Учетная запись Майкрософт</cp:lastModifiedBy>
  <cp:revision>34</cp:revision>
  <dcterms:created xsi:type="dcterms:W3CDTF">2022-06-14T19:11:56Z</dcterms:created>
  <dcterms:modified xsi:type="dcterms:W3CDTF">2022-06-16T11:51:44Z</dcterms:modified>
</cp:coreProperties>
</file>