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1" autoAdjust="0"/>
    <p:restoredTop sz="94699" autoAdjust="0"/>
  </p:normalViewPr>
  <p:slideViewPr>
    <p:cSldViewPr>
      <p:cViewPr varScale="1">
        <p:scale>
          <a:sx n="77" d="100"/>
          <a:sy n="77" d="100"/>
        </p:scale>
        <p:origin x="204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02.07.2021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02.07.2021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02.07.2021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02.07.2021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02.07.2021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02.07.2021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02.07.2021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02.07.2021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02.07.2021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02.07.2021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02.07.2021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02.07.2021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0" y="6488668"/>
            <a:ext cx="2174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МДК. 11.01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ТРиЗБД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288339"/>
            <a:ext cx="259141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Новиков Данил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Панкратьев Денис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6119336"/>
            <a:ext cx="1375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1063 группа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12547" y="2782669"/>
            <a:ext cx="83669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База данных ДИПЛОМНЫЙ ПРОЕКТ</a:t>
            </a:r>
            <a:endParaRPr lang="ru-RU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0720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42" y="0"/>
            <a:ext cx="12192000" cy="6858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286057" y="16048"/>
            <a:ext cx="56116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ЦЕЛЬ И ЗАДАЧА ПРОЕКТА</a:t>
            </a:r>
            <a:endParaRPr lang="ru-RU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1344" y="1782395"/>
            <a:ext cx="10383420" cy="3293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Целью проекта является автоматизация работы университета с информацией.</a:t>
            </a:r>
          </a:p>
          <a:p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Задачи:</a:t>
            </a:r>
          </a:p>
          <a:p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Хранение информации о студентах, преподавателях, темах и оценок в цифровом виде.</a:t>
            </a:r>
          </a:p>
          <a:p>
            <a:pPr marL="342900" indent="-342900">
              <a:buAutoNum type="arabicPeriod"/>
            </a:pPr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Обеспечение быстрого доступа к информации.</a:t>
            </a:r>
          </a:p>
          <a:p>
            <a:pPr marL="342900" indent="-342900">
              <a:buAutoNum type="arabicPeriod"/>
            </a:pPr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Обеспечение безопасности хранения данных. </a:t>
            </a:r>
          </a:p>
          <a:p>
            <a:pPr marL="342900" indent="-342900">
              <a:buAutoNum type="arabicPeriod"/>
            </a:pP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20129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259742" y="114096"/>
            <a:ext cx="69302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ОПИСАНИЕ ПРЕДМЕТНОЙ ОБЛАСТИ</a:t>
            </a:r>
            <a:endParaRPr lang="ru-RU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63352" y="1283691"/>
            <a:ext cx="1126340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База данных ДИПЛОМНЫЙ ПРОЕКТ. </a:t>
            </a:r>
          </a:p>
          <a:p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Информация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будет использоваться для хранения и поиска данных о научных темах, </a:t>
            </a:r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которые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предложены студентам-дипломникам, успеваемости студентов и др.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7095" y="3195628"/>
            <a:ext cx="59631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базе данных хранится информация: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3352" y="4061126"/>
            <a:ext cx="4274375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О студентах</a:t>
            </a:r>
          </a:p>
          <a:p>
            <a:pPr marL="342900" indent="-342900">
              <a:buAutoNum type="arabicPeriod"/>
            </a:pPr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 О темах</a:t>
            </a:r>
          </a:p>
          <a:p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 О преподавателях</a:t>
            </a:r>
          </a:p>
          <a:p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  О отметках за диплом и экзаменах</a:t>
            </a:r>
          </a:p>
          <a:p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2275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061481" y="93524"/>
            <a:ext cx="60690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ER-</a:t>
            </a:r>
            <a:r>
              <a:rPr lang="ru-RU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БАЗЫ ДАННЫХ</a:t>
            </a:r>
            <a:endParaRPr lang="ru-RU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261" y="616744"/>
            <a:ext cx="10999473" cy="507583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26045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467874" y="116632"/>
            <a:ext cx="92562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РЕАЛИЗОВАННЫЕ ФУНКЦИИ ОБРАБОТКИ ИНФОРМАЦИИ</a:t>
            </a:r>
            <a:endParaRPr lang="ru-RU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63352" y="578297"/>
            <a:ext cx="6855979" cy="6186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Функции позволяют получать готовые данные: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Найти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всех студентов и вывести их оценки за экзамен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Найти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учителей, которые предлагают темы для диплома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Вывести всех студентов и их оценки за диплом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Найти количество студентов в группе.</a:t>
            </a: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Вывести количество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предлагаемых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тем у каждого преподавателя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Вывести студентов и их оценки за дипломную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работу.</a:t>
            </a: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Найти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студентов которые получили оценку за диплом 4 и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</a:t>
            </a: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Найти количество студентов которые не сдали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экзамен.</a:t>
            </a:r>
          </a:p>
          <a:p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Найти студентов по определенному периоду рождения.</a:t>
            </a:r>
          </a:p>
          <a:p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10. Найти мужчин из преподавательского состава.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558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000187" y="116632"/>
            <a:ext cx="21916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ТРИГГЕРЫ</a:t>
            </a:r>
            <a:endParaRPr lang="ru-RU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5360" y="1382286"/>
            <a:ext cx="7685374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Триггеры запрещают:</a:t>
            </a:r>
          </a:p>
          <a:p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Удалять оценки студентов за экзамены и дипломную работу. </a:t>
            </a:r>
          </a:p>
          <a:p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 Удалять темы для диплома.</a:t>
            </a:r>
          </a:p>
          <a:p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 Изменять номер факультета.</a:t>
            </a:r>
          </a:p>
          <a:p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  Вносить изменения в таблицу студентов за исключением группы.</a:t>
            </a:r>
          </a:p>
          <a:p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 startAt="5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Вносить изменения в таблицу преподавателей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 исключением телефона и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e-mail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1450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449588" y="116632"/>
            <a:ext cx="32928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ПРАВА ДОСТУПА</a:t>
            </a:r>
            <a:endParaRPr lang="ru-RU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82650" y="1382286"/>
            <a:ext cx="11909350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Права доступа предоставлены для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Для администратора. Доступ открыт ко всему.</a:t>
            </a:r>
          </a:p>
          <a:p>
            <a:pPr marL="342900" indent="-342900">
              <a:buAutoNum type="arabicPeriod"/>
            </a:pP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Для директора. Доступ открыт к просмотру БД.</a:t>
            </a:r>
          </a:p>
          <a:p>
            <a:pPr marL="342900" indent="-342900">
              <a:buAutoNum type="arabicPeriod"/>
            </a:pP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Для отдела кадров. Доступ открыт для добавление в таблицу новых студентов или убрать отчисленных.</a:t>
            </a:r>
          </a:p>
          <a:p>
            <a:pPr marL="342900" indent="-342900">
              <a:buAutoNum type="arabicPeriod"/>
            </a:pP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ля преподавателя. Доступ открыт для добавления оценок за диплом или экзамены.</a:t>
            </a:r>
          </a:p>
          <a:p>
            <a:pPr marL="342900" indent="-342900">
              <a:buAutoNum type="arabicPeriod"/>
            </a:pP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9672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</TotalTime>
  <Words>328</Words>
  <Application>Microsoft Office PowerPoint</Application>
  <PresentationFormat>Широкоэкранный</PresentationFormat>
  <Paragraphs>75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Calibri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miklu</dc:creator>
  <cp:lastModifiedBy>miklushova4556@mail.ru</cp:lastModifiedBy>
  <cp:revision>15</cp:revision>
  <dcterms:created xsi:type="dcterms:W3CDTF">2021-06-13T18:09:53Z</dcterms:created>
  <dcterms:modified xsi:type="dcterms:W3CDTF">2021-07-02T14:20:22Z</dcterms:modified>
</cp:coreProperties>
</file>