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2" r:id="rId4"/>
  </p:sldMasterIdLst>
  <p:notesMasterIdLst>
    <p:notesMasterId r:id="rId10"/>
  </p:notesMasterIdLst>
  <p:handoutMasterIdLst>
    <p:handoutMasterId r:id="rId11"/>
  </p:handoutMasterIdLst>
  <p:sldIdLst>
    <p:sldId id="410" r:id="rId5"/>
    <p:sldId id="391" r:id="rId6"/>
    <p:sldId id="411" r:id="rId7"/>
    <p:sldId id="412" r:id="rId8"/>
    <p:sldId id="4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-900" y="-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6DC89A-DCF2-5977-AC2B-AE2622C85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ECFCEC3-B035-052B-8171-734FEC60B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750424-8D2A-3EE9-5A25-C9464770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BB39C6-F18F-F277-299C-196A9A783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8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EE7418-1481-6770-39E0-ABBC98BD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99D3B1D-6775-A6C9-AB3C-61358492F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FB2CF51-70D7-85C4-3D88-F24C3ACA7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E91C5F-6CE8-A318-E4ED-9DF6DE60B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6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13DA28-5CC3-73CE-1689-606832AAE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9CB9E78-AC97-6214-640B-42AACF619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9C64E46-0803-C7A0-612C-8033D1619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1458BE-3655-A69B-9B40-4E344F2B0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3698" r:id="rId14"/>
    <p:sldLayoutId id="2147483710" r:id="rId15"/>
    <p:sldLayoutId id="2147483700" r:id="rId16"/>
    <p:sldLayoutId id="2147483659" r:id="rId17"/>
    <p:sldLayoutId id="2147483709" r:id="rId18"/>
    <p:sldLayoutId id="2147483708" r:id="rId19"/>
    <p:sldLayoutId id="2147483707" r:id="rId20"/>
    <p:sldLayoutId id="2147483706" r:id="rId21"/>
    <p:sldLayoutId id="2147483705" r:id="rId22"/>
    <p:sldLayoutId id="2147483704" r:id="rId2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579" y="1654629"/>
            <a:ext cx="8485068" cy="32947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>Imam </a:t>
            </a:r>
            <a:r>
              <a:rPr lang="en-US" sz="2000" dirty="0" err="1" smtClean="0">
                <a:solidFill>
                  <a:schemeClr val="tx1"/>
                </a:solidFill>
                <a:latin typeface="Arial Black" pitchFamily="34" charset="0"/>
              </a:rPr>
              <a:t>Robbani</a:t>
            </a: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>221011400570</a:t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>05TPLM007</a:t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Arial Black" pitchFamily="34" charset="0"/>
              </a:rPr>
              <a:t>PERHITUNGAN MANUAL DAN SOURCODE</a:t>
            </a:r>
            <a:endParaRPr lang="en-US" sz="20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5" y="174172"/>
            <a:ext cx="10873740" cy="447766"/>
          </a:xfrm>
        </p:spPr>
        <p:txBody>
          <a:bodyPr/>
          <a:lstStyle/>
          <a:p>
            <a:r>
              <a:rPr lang="en-US" sz="2400" dirty="0" err="1">
                <a:latin typeface="Arial Black" pitchFamily="34" charset="0"/>
              </a:rPr>
              <a:t>Identifikasi</a:t>
            </a:r>
            <a:r>
              <a:rPr lang="en-US" sz="2400" dirty="0">
                <a:latin typeface="Arial Black" pitchFamily="34" charset="0"/>
              </a:rPr>
              <a:t> </a:t>
            </a:r>
            <a:r>
              <a:rPr lang="en-US" sz="2400" dirty="0" err="1">
                <a:latin typeface="Arial Black" pitchFamily="34" charset="0"/>
              </a:rPr>
              <a:t>Variabel</a:t>
            </a:r>
            <a:r>
              <a:rPr lang="en-US" sz="2400" dirty="0">
                <a:latin typeface="Arial Black" pitchFamily="34" charset="0"/>
              </a:rPr>
              <a:t> Input &amp; </a:t>
            </a:r>
            <a:r>
              <a:rPr lang="en-US" sz="2400" dirty="0" err="1">
                <a:latin typeface="Arial Black" pitchFamily="34" charset="0"/>
              </a:rPr>
              <a:t>Ouput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xmlns="" id="{F01C57EA-1546-21A7-0029-6A28959D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00" y="1119700"/>
            <a:ext cx="8251734" cy="47210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ECEF1C-FF09-59B0-224D-9E844C43B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537D84A-AA40-609D-E7C5-A06F944F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17" y="261257"/>
            <a:ext cx="10873740" cy="36068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2400" dirty="0" err="1">
                <a:latin typeface="Arial Black" pitchFamily="34" charset="0"/>
              </a:rPr>
              <a:t>Aturan</a:t>
            </a:r>
            <a:r>
              <a:rPr lang="en-US" sz="2400" dirty="0">
                <a:latin typeface="Arial Black" pitchFamily="34" charset="0"/>
              </a:rPr>
              <a:t> Fuzzy (Rule)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0C8BFEA-4291-7285-5238-015F38B53A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C63970D-4AB9-6EF7-FD49-2CDB7DB0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59" y="1264077"/>
            <a:ext cx="8627784" cy="42255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300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3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xmlns="" id="{6B593953-C6D8-483D-AEE5-4FAA40AF0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8BEA2B4-9A02-F4FD-EB07-5A155924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46" y="232228"/>
            <a:ext cx="10873740" cy="447766"/>
          </a:xfrm>
        </p:spPr>
        <p:txBody>
          <a:bodyPr/>
          <a:lstStyle/>
          <a:p>
            <a:r>
              <a:rPr lang="en-US" sz="2400" dirty="0" err="1">
                <a:latin typeface="Arial Black" pitchFamily="34" charset="0"/>
              </a:rPr>
              <a:t>Perhitungan</a:t>
            </a:r>
            <a:r>
              <a:rPr lang="en-US" sz="2400" dirty="0">
                <a:latin typeface="Arial Black" pitchFamily="34" charset="0"/>
              </a:rPr>
              <a:t> Manual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E39CDE1-8352-6241-37BB-2D320B1570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1BD5A2-0B36-D366-7BE5-C6EAB6915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168" y="1103564"/>
            <a:ext cx="8505732" cy="47952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27905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6BB8CF4B-57A6-1B40-285F-509DA666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E495FE-39FA-4CC6-5379-AE5FC4B4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 Black" pitchFamily="34" charset="0"/>
              </a:rPr>
              <a:t>Perhitungan</a:t>
            </a:r>
            <a:r>
              <a:rPr lang="en-US" sz="2400" dirty="0">
                <a:latin typeface="Arial Black" pitchFamily="34" charset="0"/>
              </a:rPr>
              <a:t> Manual</a:t>
            </a:r>
            <a:br>
              <a:rPr lang="en-US" sz="2400" dirty="0">
                <a:latin typeface="Arial Black" pitchFamily="34" charset="0"/>
              </a:rPr>
            </a:br>
            <a:r>
              <a:rPr lang="en-US" sz="2400" dirty="0">
                <a:latin typeface="Arial Black" pitchFamily="34" charset="0"/>
              </a:rPr>
              <a:t/>
            </a:r>
            <a:br>
              <a:rPr lang="en-US" sz="2400" dirty="0">
                <a:latin typeface="Arial Black" pitchFamily="34" charset="0"/>
              </a:rPr>
            </a:br>
            <a:r>
              <a:rPr lang="en-US" sz="2400" dirty="0">
                <a:latin typeface="Arial Black" pitchFamily="34" charset="0"/>
              </a:rPr>
              <a:t/>
            </a:r>
            <a:br>
              <a:rPr lang="en-US" sz="2400" dirty="0">
                <a:latin typeface="Arial Black" pitchFamily="34" charset="0"/>
              </a:rPr>
            </a:br>
            <a:r>
              <a:rPr lang="en-US" sz="2400" dirty="0">
                <a:latin typeface="Arial Black" pitchFamily="34" charset="0"/>
              </a:rPr>
              <a:t/>
            </a:r>
            <a:br>
              <a:rPr lang="en-US" sz="2400" dirty="0">
                <a:latin typeface="Arial Black" pitchFamily="34" charset="0"/>
              </a:rPr>
            </a:br>
            <a:endParaRPr lang="en-US" sz="2400" dirty="0">
              <a:latin typeface="Arial Black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E15BF3-2F80-BBEB-FDBA-01292C5EEE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7F8FEA-7C52-9972-F2E2-1BF692C3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75" y="624115"/>
            <a:ext cx="10873740" cy="58492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531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ewsPrint">
    <a:dk1>
      <a:sysClr val="windowText" lastClr="000000"/>
    </a:dk1>
    <a:lt1>
      <a:sysClr val="window" lastClr="FFFFFF"/>
    </a:lt1>
    <a:dk2>
      <a:srgbClr val="303030"/>
    </a:dk2>
    <a:lt2>
      <a:srgbClr val="DEDEE0"/>
    </a:lt2>
    <a:accent1>
      <a:srgbClr val="AD0101"/>
    </a:accent1>
    <a:accent2>
      <a:srgbClr val="726056"/>
    </a:accent2>
    <a:accent3>
      <a:srgbClr val="AC956E"/>
    </a:accent3>
    <a:accent4>
      <a:srgbClr val="808DA9"/>
    </a:accent4>
    <a:accent5>
      <a:srgbClr val="424E5B"/>
    </a:accent5>
    <a:accent6>
      <a:srgbClr val="730E00"/>
    </a:accent6>
    <a:hlink>
      <a:srgbClr val="D26900"/>
    </a:hlink>
    <a:folHlink>
      <a:srgbClr val="D8924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21</Words>
  <Application>Microsoft Office PowerPoint</Application>
  <PresentationFormat>Custom</PresentationFormat>
  <Paragraphs>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Imam Robbani  221011400570  05TPLM007   PERHITUNGAN MANUAL DAN SOURCODE</vt:lpstr>
      <vt:lpstr>Identifikasi Variabel Input &amp; Ouput</vt:lpstr>
      <vt:lpstr>Aturan Fuzzy (Rule)</vt:lpstr>
      <vt:lpstr>Perhitungan Manual</vt:lpstr>
      <vt:lpstr>Perhitungan Manual    </vt:lpstr>
    </vt:vector>
  </TitlesOfParts>
  <Company>Office 365 x64 new update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Imam Robbani  221011400570  05TPLM007   PERHITUNGAN MANUAL DAN SOURCODE</dc:title>
  <dc:creator>Heri Setiawan</dc:creator>
  <cp:lastModifiedBy>ismail - [2010]</cp:lastModifiedBy>
  <cp:revision>2</cp:revision>
  <dcterms:created xsi:type="dcterms:W3CDTF">2024-12-17T12:05:56Z</dcterms:created>
  <dcterms:modified xsi:type="dcterms:W3CDTF">2024-12-20T08:16:47Z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