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MassCECSolarCostsComparisonTool_15956095083020/StartHere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13E3F3C-0C90-4FD0-BE29-AF35D419DE4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MassCEC Solar Costs Comparison Tool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86DBA50-0029-4F8C-8040-81857D8C0CD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9/17/2024 9:02:03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rt Here" id="2" name="slide2">
            <a:extLst>
              <a:ext uri="{FF2B5EF4-FFF2-40B4-BE49-F238E27FC236}">
                <a16:creationId xmlns:a16="http://schemas.microsoft.com/office/drawing/2014/main" id="{C9F2BAAD-B230-4D7D-8A9E-1A872A19CB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762" y="576262"/>
            <a:ext cx="761047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xt Steps" id="3" name="slide3">
            <a:extLst>
              <a:ext uri="{FF2B5EF4-FFF2-40B4-BE49-F238E27FC236}">
                <a16:creationId xmlns:a16="http://schemas.microsoft.com/office/drawing/2014/main" id="{BF96C99F-C20B-4E25-9CFD-BF0AD59BC3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762" y="576262"/>
            <a:ext cx="761047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out the data" id="4" name="slide4">
            <a:extLst>
              <a:ext uri="{FF2B5EF4-FFF2-40B4-BE49-F238E27FC236}">
                <a16:creationId xmlns:a16="http://schemas.microsoft.com/office/drawing/2014/main" id="{5DC72ABC-2DF0-4BAD-99F8-2CD6904C5B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762" y="576262"/>
            <a:ext cx="761047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2024-09-17T21:02:04Z</dcterms:created>
  <dcterms:modified xsi:type="dcterms:W3CDTF">2024-09-17T21:02:04Z</dcterms:modified>
</cp:coreProperties>
</file>