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6"/>
    <p:sldMasterId id="2147484372" r:id="rId7"/>
    <p:sldMasterId id="2147484391" r:id="rId8"/>
    <p:sldMasterId id="2147484398" r:id="rId9"/>
  </p:sldMasterIdLst>
  <p:notesMasterIdLst>
    <p:notesMasterId r:id="rId22"/>
  </p:notesMasterIdLst>
  <p:handoutMasterIdLst>
    <p:handoutMasterId r:id="rId23"/>
  </p:handoutMasterIdLst>
  <p:sldIdLst>
    <p:sldId id="284" r:id="rId10"/>
    <p:sldId id="387" r:id="rId11"/>
    <p:sldId id="391" r:id="rId12"/>
    <p:sldId id="392" r:id="rId13"/>
    <p:sldId id="393" r:id="rId14"/>
    <p:sldId id="385" r:id="rId15"/>
    <p:sldId id="386" r:id="rId16"/>
    <p:sldId id="307" r:id="rId17"/>
    <p:sldId id="373" r:id="rId18"/>
    <p:sldId id="368" r:id="rId19"/>
    <p:sldId id="394" r:id="rId20"/>
    <p:sldId id="389" r:id="rId2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56"/>
    <a:srgbClr val="007951"/>
    <a:srgbClr val="009966"/>
    <a:srgbClr val="FFCC00"/>
    <a:srgbClr val="D2D2D2"/>
    <a:srgbClr val="33CC99"/>
    <a:srgbClr val="CC9999"/>
    <a:srgbClr val="0093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09" autoAdjust="0"/>
    <p:restoredTop sz="73992" autoAdjust="0"/>
  </p:normalViewPr>
  <p:slideViewPr>
    <p:cSldViewPr snapToGrid="0" snapToObjects="1">
      <p:cViewPr varScale="1">
        <p:scale>
          <a:sx n="83" d="100"/>
          <a:sy n="83" d="100"/>
        </p:scale>
        <p:origin x="101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3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2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2.xml"/><Relationship Id="rId24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6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4.xml"/><Relationship Id="rId14" Type="http://schemas.openxmlformats.org/officeDocument/2006/relationships/slide" Target="slides/slide5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66210C-ADAF-4286-AE0E-670CF5EA8F3B}" type="doc">
      <dgm:prSet loTypeId="urn:microsoft.com/office/officeart/2005/8/layout/hProcess9" loCatId="process" qsTypeId="urn:microsoft.com/office/officeart/2005/8/quickstyle/simple1" qsCatId="simple" csTypeId="urn:microsoft.com/office/officeart/2005/8/colors/accent0_1" csCatId="mainScheme" phldr="1"/>
      <dgm:spPr/>
    </dgm:pt>
    <dgm:pt modelId="{5BC6501D-F0E7-4E00-9365-67C53F3218B9}">
      <dgm:prSet phldrT="[Text]"/>
      <dgm:spPr>
        <a:ln>
          <a:solidFill>
            <a:srgbClr val="008156"/>
          </a:solidFill>
        </a:ln>
      </dgm:spPr>
      <dgm:t>
        <a:bodyPr/>
        <a:lstStyle/>
        <a:p>
          <a:r>
            <a:rPr lang="en-US" dirty="0" smtClean="0"/>
            <a:t>Map the TTS Severity Grid to a standard 4 layer structure; find &amp; replace listings</a:t>
          </a:r>
          <a:endParaRPr lang="en-US" dirty="0"/>
        </a:p>
      </dgm:t>
    </dgm:pt>
    <dgm:pt modelId="{AA630E93-E82E-4272-AD76-7C90FA8C795C}" type="parTrans" cxnId="{E783C363-3E3D-48A4-83AE-120DB9A1CD66}">
      <dgm:prSet/>
      <dgm:spPr/>
      <dgm:t>
        <a:bodyPr/>
        <a:lstStyle/>
        <a:p>
          <a:endParaRPr lang="en-US"/>
        </a:p>
      </dgm:t>
    </dgm:pt>
    <dgm:pt modelId="{7278E1EC-817E-4A1C-9718-2D16807368F7}" type="sibTrans" cxnId="{E783C363-3E3D-48A4-83AE-120DB9A1CD66}">
      <dgm:prSet/>
      <dgm:spPr/>
      <dgm:t>
        <a:bodyPr/>
        <a:lstStyle/>
        <a:p>
          <a:endParaRPr lang="en-US"/>
        </a:p>
      </dgm:t>
    </dgm:pt>
    <dgm:pt modelId="{DE331C46-E29D-4C8D-BE74-0BD938708A7A}">
      <dgm:prSet phldrT="[Text]"/>
      <dgm:spPr>
        <a:ln>
          <a:solidFill>
            <a:srgbClr val="D2D2D2"/>
          </a:solidFill>
        </a:ln>
      </dgm:spPr>
      <dgm:t>
        <a:bodyPr/>
        <a:lstStyle/>
        <a:p>
          <a:r>
            <a:rPr lang="en-US" dirty="0" smtClean="0">
              <a:solidFill>
                <a:schemeClr val="bg1">
                  <a:lumMod val="75000"/>
                </a:schemeClr>
              </a:solidFill>
            </a:rPr>
            <a:t>Initiate a basic SLM function using SLA performance &amp; availability monitoring as a focus</a:t>
          </a:r>
          <a:endParaRPr lang="en-US" dirty="0">
            <a:solidFill>
              <a:schemeClr val="bg1">
                <a:lumMod val="75000"/>
              </a:schemeClr>
            </a:solidFill>
          </a:endParaRPr>
        </a:p>
      </dgm:t>
    </dgm:pt>
    <dgm:pt modelId="{3C101447-46F9-4CEA-8AEC-3B065A4BD43D}" type="parTrans" cxnId="{74C11CC8-6626-4B5B-9CE4-68718D7BAC36}">
      <dgm:prSet/>
      <dgm:spPr/>
      <dgm:t>
        <a:bodyPr/>
        <a:lstStyle/>
        <a:p>
          <a:endParaRPr lang="en-US"/>
        </a:p>
      </dgm:t>
    </dgm:pt>
    <dgm:pt modelId="{6A10767B-0BD0-4A22-ACF7-A642475858FB}" type="sibTrans" cxnId="{74C11CC8-6626-4B5B-9CE4-68718D7BAC36}">
      <dgm:prSet/>
      <dgm:spPr/>
      <dgm:t>
        <a:bodyPr/>
        <a:lstStyle/>
        <a:p>
          <a:endParaRPr lang="en-US"/>
        </a:p>
      </dgm:t>
    </dgm:pt>
    <dgm:pt modelId="{5B6A0399-47D8-4B33-AFA8-63DF1CD67CE1}">
      <dgm:prSet phldrT="[Text]"/>
      <dgm:spPr>
        <a:ln>
          <a:solidFill>
            <a:srgbClr val="D2D2D2"/>
          </a:solidFill>
        </a:ln>
      </dgm:spPr>
      <dgm:t>
        <a:bodyPr/>
        <a:lstStyle/>
        <a:p>
          <a:r>
            <a:rPr lang="en-US" dirty="0" smtClean="0">
              <a:solidFill>
                <a:schemeClr val="bg1">
                  <a:lumMod val="75000"/>
                </a:schemeClr>
              </a:solidFill>
            </a:rPr>
            <a:t>Comprehensive recommendation and supporting analysis to stand up true Service Level Management</a:t>
          </a:r>
          <a:endParaRPr lang="en-US" dirty="0">
            <a:solidFill>
              <a:schemeClr val="bg1">
                <a:lumMod val="75000"/>
              </a:schemeClr>
            </a:solidFill>
          </a:endParaRPr>
        </a:p>
      </dgm:t>
    </dgm:pt>
    <dgm:pt modelId="{79B6A197-9B82-43B6-A4F9-CD17E3F21531}" type="parTrans" cxnId="{04994C8B-C85A-4FD2-A002-EE819925CA7E}">
      <dgm:prSet/>
      <dgm:spPr/>
      <dgm:t>
        <a:bodyPr/>
        <a:lstStyle/>
        <a:p>
          <a:endParaRPr lang="en-US"/>
        </a:p>
      </dgm:t>
    </dgm:pt>
    <dgm:pt modelId="{58C152F9-B004-48E0-B0D2-D5D4E211A722}" type="sibTrans" cxnId="{04994C8B-C85A-4FD2-A002-EE819925CA7E}">
      <dgm:prSet/>
      <dgm:spPr/>
      <dgm:t>
        <a:bodyPr/>
        <a:lstStyle/>
        <a:p>
          <a:endParaRPr lang="en-US"/>
        </a:p>
      </dgm:t>
    </dgm:pt>
    <dgm:pt modelId="{FB98C57A-E9C9-491E-BF03-E29C5E403DC1}">
      <dgm:prSet phldrT="[Text]"/>
      <dgm:spPr>
        <a:ln>
          <a:solidFill>
            <a:srgbClr val="D2D2D2"/>
          </a:solidFill>
        </a:ln>
      </dgm:spPr>
      <dgm:t>
        <a:bodyPr/>
        <a:lstStyle/>
        <a:p>
          <a:r>
            <a:rPr lang="en-US" dirty="0" smtClean="0">
              <a:solidFill>
                <a:schemeClr val="bg1">
                  <a:lumMod val="75000"/>
                </a:schemeClr>
              </a:solidFill>
            </a:rPr>
            <a:t>Identify and plug in the additional sources of input and feedback to mature SLM; capacity, demand, portfolio, and security</a:t>
          </a:r>
          <a:endParaRPr lang="en-US" dirty="0">
            <a:solidFill>
              <a:schemeClr val="bg1">
                <a:lumMod val="75000"/>
              </a:schemeClr>
            </a:solidFill>
          </a:endParaRPr>
        </a:p>
      </dgm:t>
    </dgm:pt>
    <dgm:pt modelId="{9C748CF7-AA27-4A26-97F9-D9663FBA7081}" type="parTrans" cxnId="{BDBECD4A-3E06-4A75-8AFD-76E6AE0E49EC}">
      <dgm:prSet/>
      <dgm:spPr/>
      <dgm:t>
        <a:bodyPr/>
        <a:lstStyle/>
        <a:p>
          <a:endParaRPr lang="en-US"/>
        </a:p>
      </dgm:t>
    </dgm:pt>
    <dgm:pt modelId="{715FC89A-4C7D-49C0-8540-05910E91FF4A}" type="sibTrans" cxnId="{BDBECD4A-3E06-4A75-8AFD-76E6AE0E49EC}">
      <dgm:prSet/>
      <dgm:spPr/>
      <dgm:t>
        <a:bodyPr/>
        <a:lstStyle/>
        <a:p>
          <a:endParaRPr lang="en-US"/>
        </a:p>
      </dgm:t>
    </dgm:pt>
    <dgm:pt modelId="{F265B938-0D2E-4695-B26E-2C0147AE0F0B}" type="pres">
      <dgm:prSet presAssocID="{8566210C-ADAF-4286-AE0E-670CF5EA8F3B}" presName="CompostProcess" presStyleCnt="0">
        <dgm:presLayoutVars>
          <dgm:dir/>
          <dgm:resizeHandles val="exact"/>
        </dgm:presLayoutVars>
      </dgm:prSet>
      <dgm:spPr/>
    </dgm:pt>
    <dgm:pt modelId="{D59B1E3B-9C0D-4989-9FB7-BB0E86CB86AE}" type="pres">
      <dgm:prSet presAssocID="{8566210C-ADAF-4286-AE0E-670CF5EA8F3B}" presName="arrow" presStyleLbl="bgShp" presStyleIdx="0" presStyleCnt="1"/>
      <dgm:spPr/>
    </dgm:pt>
    <dgm:pt modelId="{F24A3A92-4CF1-4285-8DDA-66CF60A68A60}" type="pres">
      <dgm:prSet presAssocID="{8566210C-ADAF-4286-AE0E-670CF5EA8F3B}" presName="linearProcess" presStyleCnt="0"/>
      <dgm:spPr/>
    </dgm:pt>
    <dgm:pt modelId="{61D27F85-D864-4A3C-B276-A2C76FB68176}" type="pres">
      <dgm:prSet presAssocID="{5BC6501D-F0E7-4E00-9365-67C53F3218B9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E153E1-32B3-4E3A-9B60-5D4A028FA08B}" type="pres">
      <dgm:prSet presAssocID="{7278E1EC-817E-4A1C-9718-2D16807368F7}" presName="sibTrans" presStyleCnt="0"/>
      <dgm:spPr/>
    </dgm:pt>
    <dgm:pt modelId="{52B7645D-7B9A-49AC-89F8-2F7D83C3EF39}" type="pres">
      <dgm:prSet presAssocID="{DE331C46-E29D-4C8D-BE74-0BD938708A7A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A8967A-EF99-49FB-8F09-4BE42581BD5C}" type="pres">
      <dgm:prSet presAssocID="{6A10767B-0BD0-4A22-ACF7-A642475858FB}" presName="sibTrans" presStyleCnt="0"/>
      <dgm:spPr/>
    </dgm:pt>
    <dgm:pt modelId="{E2D57049-D51A-4FCD-8E2D-E1F55AE6B786}" type="pres">
      <dgm:prSet presAssocID="{5B6A0399-47D8-4B33-AFA8-63DF1CD67CE1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7835F5-8440-409F-A499-73ED0959D2B6}" type="pres">
      <dgm:prSet presAssocID="{58C152F9-B004-48E0-B0D2-D5D4E211A722}" presName="sibTrans" presStyleCnt="0"/>
      <dgm:spPr/>
    </dgm:pt>
    <dgm:pt modelId="{6D4CA5CB-7F5D-4920-9B92-60B2706BB247}" type="pres">
      <dgm:prSet presAssocID="{FB98C57A-E9C9-491E-BF03-E29C5E403DC1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23351C-F44E-409D-8226-5A201C558E91}" type="presOf" srcId="{DE331C46-E29D-4C8D-BE74-0BD938708A7A}" destId="{52B7645D-7B9A-49AC-89F8-2F7D83C3EF39}" srcOrd="0" destOrd="0" presId="urn:microsoft.com/office/officeart/2005/8/layout/hProcess9"/>
    <dgm:cxn modelId="{04994C8B-C85A-4FD2-A002-EE819925CA7E}" srcId="{8566210C-ADAF-4286-AE0E-670CF5EA8F3B}" destId="{5B6A0399-47D8-4B33-AFA8-63DF1CD67CE1}" srcOrd="2" destOrd="0" parTransId="{79B6A197-9B82-43B6-A4F9-CD17E3F21531}" sibTransId="{58C152F9-B004-48E0-B0D2-D5D4E211A722}"/>
    <dgm:cxn modelId="{EF996EEF-342B-4099-AFB6-6B4287B04BCD}" type="presOf" srcId="{5BC6501D-F0E7-4E00-9365-67C53F3218B9}" destId="{61D27F85-D864-4A3C-B276-A2C76FB68176}" srcOrd="0" destOrd="0" presId="urn:microsoft.com/office/officeart/2005/8/layout/hProcess9"/>
    <dgm:cxn modelId="{7CC362CA-8738-4D49-9A58-F2D2287AD3B7}" type="presOf" srcId="{8566210C-ADAF-4286-AE0E-670CF5EA8F3B}" destId="{F265B938-0D2E-4695-B26E-2C0147AE0F0B}" srcOrd="0" destOrd="0" presId="urn:microsoft.com/office/officeart/2005/8/layout/hProcess9"/>
    <dgm:cxn modelId="{10CEAEB8-9C2F-48A2-AD59-FC34D702E0FD}" type="presOf" srcId="{FB98C57A-E9C9-491E-BF03-E29C5E403DC1}" destId="{6D4CA5CB-7F5D-4920-9B92-60B2706BB247}" srcOrd="0" destOrd="0" presId="urn:microsoft.com/office/officeart/2005/8/layout/hProcess9"/>
    <dgm:cxn modelId="{E783C363-3E3D-48A4-83AE-120DB9A1CD66}" srcId="{8566210C-ADAF-4286-AE0E-670CF5EA8F3B}" destId="{5BC6501D-F0E7-4E00-9365-67C53F3218B9}" srcOrd="0" destOrd="0" parTransId="{AA630E93-E82E-4272-AD76-7C90FA8C795C}" sibTransId="{7278E1EC-817E-4A1C-9718-2D16807368F7}"/>
    <dgm:cxn modelId="{BDBECD4A-3E06-4A75-8AFD-76E6AE0E49EC}" srcId="{8566210C-ADAF-4286-AE0E-670CF5EA8F3B}" destId="{FB98C57A-E9C9-491E-BF03-E29C5E403DC1}" srcOrd="3" destOrd="0" parTransId="{9C748CF7-AA27-4A26-97F9-D9663FBA7081}" sibTransId="{715FC89A-4C7D-49C0-8540-05910E91FF4A}"/>
    <dgm:cxn modelId="{74C11CC8-6626-4B5B-9CE4-68718D7BAC36}" srcId="{8566210C-ADAF-4286-AE0E-670CF5EA8F3B}" destId="{DE331C46-E29D-4C8D-BE74-0BD938708A7A}" srcOrd="1" destOrd="0" parTransId="{3C101447-46F9-4CEA-8AEC-3B065A4BD43D}" sibTransId="{6A10767B-0BD0-4A22-ACF7-A642475858FB}"/>
    <dgm:cxn modelId="{06F2EA61-73FA-4D06-86E8-725527FCCDD0}" type="presOf" srcId="{5B6A0399-47D8-4B33-AFA8-63DF1CD67CE1}" destId="{E2D57049-D51A-4FCD-8E2D-E1F55AE6B786}" srcOrd="0" destOrd="0" presId="urn:microsoft.com/office/officeart/2005/8/layout/hProcess9"/>
    <dgm:cxn modelId="{0A59833A-C4F4-47CD-8CEF-545C8BD11521}" type="presParOf" srcId="{F265B938-0D2E-4695-B26E-2C0147AE0F0B}" destId="{D59B1E3B-9C0D-4989-9FB7-BB0E86CB86AE}" srcOrd="0" destOrd="0" presId="urn:microsoft.com/office/officeart/2005/8/layout/hProcess9"/>
    <dgm:cxn modelId="{C322B2CE-8BA1-4766-A2BC-4E6F8DE686A8}" type="presParOf" srcId="{F265B938-0D2E-4695-B26E-2C0147AE0F0B}" destId="{F24A3A92-4CF1-4285-8DDA-66CF60A68A60}" srcOrd="1" destOrd="0" presId="urn:microsoft.com/office/officeart/2005/8/layout/hProcess9"/>
    <dgm:cxn modelId="{D946D4A7-FBC7-414A-892B-578774583BE1}" type="presParOf" srcId="{F24A3A92-4CF1-4285-8DDA-66CF60A68A60}" destId="{61D27F85-D864-4A3C-B276-A2C76FB68176}" srcOrd="0" destOrd="0" presId="urn:microsoft.com/office/officeart/2005/8/layout/hProcess9"/>
    <dgm:cxn modelId="{4E24EDCA-E5AF-45E1-8391-1DA5296E6C66}" type="presParOf" srcId="{F24A3A92-4CF1-4285-8DDA-66CF60A68A60}" destId="{F3E153E1-32B3-4E3A-9B60-5D4A028FA08B}" srcOrd="1" destOrd="0" presId="urn:microsoft.com/office/officeart/2005/8/layout/hProcess9"/>
    <dgm:cxn modelId="{0990F421-60F5-4314-85A3-4302798CB5BF}" type="presParOf" srcId="{F24A3A92-4CF1-4285-8DDA-66CF60A68A60}" destId="{52B7645D-7B9A-49AC-89F8-2F7D83C3EF39}" srcOrd="2" destOrd="0" presId="urn:microsoft.com/office/officeart/2005/8/layout/hProcess9"/>
    <dgm:cxn modelId="{D4FF973D-BA75-43AA-BBC0-0EB767811A63}" type="presParOf" srcId="{F24A3A92-4CF1-4285-8DDA-66CF60A68A60}" destId="{1EA8967A-EF99-49FB-8F09-4BE42581BD5C}" srcOrd="3" destOrd="0" presId="urn:microsoft.com/office/officeart/2005/8/layout/hProcess9"/>
    <dgm:cxn modelId="{4FAEA5BC-15C5-4FF4-8C7F-F9E81BDFA7CE}" type="presParOf" srcId="{F24A3A92-4CF1-4285-8DDA-66CF60A68A60}" destId="{E2D57049-D51A-4FCD-8E2D-E1F55AE6B786}" srcOrd="4" destOrd="0" presId="urn:microsoft.com/office/officeart/2005/8/layout/hProcess9"/>
    <dgm:cxn modelId="{75A6B0E4-1BFB-490E-938A-3A13001C0F77}" type="presParOf" srcId="{F24A3A92-4CF1-4285-8DDA-66CF60A68A60}" destId="{557835F5-8440-409F-A499-73ED0959D2B6}" srcOrd="5" destOrd="0" presId="urn:microsoft.com/office/officeart/2005/8/layout/hProcess9"/>
    <dgm:cxn modelId="{A77382D2-9FC2-4CE7-85D8-F176C5645C42}" type="presParOf" srcId="{F24A3A92-4CF1-4285-8DDA-66CF60A68A60}" destId="{6D4CA5CB-7F5D-4920-9B92-60B2706BB247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9B1E3B-9C0D-4989-9FB7-BB0E86CB86AE}">
      <dsp:nvSpPr>
        <dsp:cNvPr id="0" name=""/>
        <dsp:cNvSpPr/>
      </dsp:nvSpPr>
      <dsp:spPr>
        <a:xfrm>
          <a:off x="582901" y="0"/>
          <a:ext cx="6606217" cy="4064000"/>
        </a:xfrm>
        <a:prstGeom prst="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D27F85-D864-4A3C-B276-A2C76FB68176}">
      <dsp:nvSpPr>
        <dsp:cNvPr id="0" name=""/>
        <dsp:cNvSpPr/>
      </dsp:nvSpPr>
      <dsp:spPr>
        <a:xfrm>
          <a:off x="3889" y="1219199"/>
          <a:ext cx="1870901" cy="1625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815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Map the TTS Severity Grid to a standard 4 layer structure; find &amp; replace listings</a:t>
          </a:r>
          <a:endParaRPr lang="en-US" sz="1400" kern="1200" dirty="0"/>
        </a:p>
      </dsp:txBody>
      <dsp:txXfrm>
        <a:off x="83244" y="1298554"/>
        <a:ext cx="1712191" cy="1466890"/>
      </dsp:txXfrm>
    </dsp:sp>
    <dsp:sp modelId="{52B7645D-7B9A-49AC-89F8-2F7D83C3EF39}">
      <dsp:nvSpPr>
        <dsp:cNvPr id="0" name=""/>
        <dsp:cNvSpPr/>
      </dsp:nvSpPr>
      <dsp:spPr>
        <a:xfrm>
          <a:off x="1968336" y="1219199"/>
          <a:ext cx="1870901" cy="1625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D2D2D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bg1">
                  <a:lumMod val="75000"/>
                </a:schemeClr>
              </a:solidFill>
            </a:rPr>
            <a:t>Initiate a basic SLM function using SLA performance &amp; availability monitoring as a focus</a:t>
          </a:r>
          <a:endParaRPr lang="en-US" sz="1400" kern="1200" dirty="0">
            <a:solidFill>
              <a:schemeClr val="bg1">
                <a:lumMod val="75000"/>
              </a:schemeClr>
            </a:solidFill>
          </a:endParaRPr>
        </a:p>
      </dsp:txBody>
      <dsp:txXfrm>
        <a:off x="2047691" y="1298554"/>
        <a:ext cx="1712191" cy="1466890"/>
      </dsp:txXfrm>
    </dsp:sp>
    <dsp:sp modelId="{E2D57049-D51A-4FCD-8E2D-E1F55AE6B786}">
      <dsp:nvSpPr>
        <dsp:cNvPr id="0" name=""/>
        <dsp:cNvSpPr/>
      </dsp:nvSpPr>
      <dsp:spPr>
        <a:xfrm>
          <a:off x="3932783" y="1219199"/>
          <a:ext cx="1870901" cy="1625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D2D2D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bg1">
                  <a:lumMod val="75000"/>
                </a:schemeClr>
              </a:solidFill>
            </a:rPr>
            <a:t>Comprehensive recommendation and supporting analysis to stand up true Service Level Management</a:t>
          </a:r>
          <a:endParaRPr lang="en-US" sz="1400" kern="1200" dirty="0">
            <a:solidFill>
              <a:schemeClr val="bg1">
                <a:lumMod val="75000"/>
              </a:schemeClr>
            </a:solidFill>
          </a:endParaRPr>
        </a:p>
      </dsp:txBody>
      <dsp:txXfrm>
        <a:off x="4012138" y="1298554"/>
        <a:ext cx="1712191" cy="1466890"/>
      </dsp:txXfrm>
    </dsp:sp>
    <dsp:sp modelId="{6D4CA5CB-7F5D-4920-9B92-60B2706BB247}">
      <dsp:nvSpPr>
        <dsp:cNvPr id="0" name=""/>
        <dsp:cNvSpPr/>
      </dsp:nvSpPr>
      <dsp:spPr>
        <a:xfrm>
          <a:off x="5897229" y="1219199"/>
          <a:ext cx="1870901" cy="1625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D2D2D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bg1">
                  <a:lumMod val="75000"/>
                </a:schemeClr>
              </a:solidFill>
            </a:rPr>
            <a:t>Identify and plug in the additional sources of input and feedback to mature SLM; capacity, demand, portfolio, and security</a:t>
          </a:r>
          <a:endParaRPr lang="en-US" sz="1400" kern="1200" dirty="0">
            <a:solidFill>
              <a:schemeClr val="bg1">
                <a:lumMod val="75000"/>
              </a:schemeClr>
            </a:solidFill>
          </a:endParaRPr>
        </a:p>
      </dsp:txBody>
      <dsp:txXfrm>
        <a:off x="5976584" y="1298554"/>
        <a:ext cx="1712191" cy="1466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2E0859F-60BE-4062-AA77-BA5E76D9CBA2}" type="datetimeFigureOut">
              <a:rPr lang="en-US"/>
              <a:pPr/>
              <a:t>3/10/2015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127DD8E-E706-4AB6-9E74-667B899CAF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48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24671D7-2A73-4B0B-8CB5-B2D5C3A6ECF9}" type="datetimeFigureOut">
              <a:rPr lang="en-US"/>
              <a:pPr/>
              <a:t>3/10/2015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6FD351A-9D58-408E-8DD8-7AC4786838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02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0C6F3660-B233-4B08-90FE-7514906E66E6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068468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&gt;&gt;&gt; </a:t>
            </a:r>
          </a:p>
          <a:p>
            <a:r>
              <a:rPr lang="en-US" dirty="0" smtClean="0"/>
              <a:t>&gt;&gt;&gt;Our site</a:t>
            </a:r>
            <a:r>
              <a:rPr lang="en-US" baseline="0" dirty="0" smtClean="0"/>
              <a:t> is public – seems we could suggest it be used for feedback, announcements, the dreaded survey.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9F9BA4-793D-4611-976C-BA6593B5131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92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iki.target.com/tgtwiki/images/5/57/Bullseye.bmp" TargetMode="Externa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iki.target.com/tgtwiki/images/5/57/Bullseye.bmp" TargetMode="Externa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iki.target.com/tgtwiki/images/5/57/Bullseye.bmp" TargetMode="Externa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iki.target.com/tgtwiki/images/5/57/Bullseye.bmp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iki.target.com/tgtwiki/images/5/57/Bullseye.bmp" TargetMode="Externa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iki.target.com/tgtwiki/images/5/57/Bullseye.bmp" TargetMode="Externa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iki.target.com/tgtwiki/images/5/57/Bullseye.bmp" TargetMode="Externa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iki.target.com/tgtwiki/images/5/57/Bullseye.bmp" TargetMode="Externa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iki.target.com/tgtwiki/images/5/57/Bullseye.bmp" TargetMode="Externa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iki.target.com/tgtwiki/images/5/57/Bullseye.bmp" TargetMode="Externa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iki.target.com/tgtwiki/images/5/57/Bullseye.bmp" TargetMode="Externa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iki.target.com/tgtwiki/images/5/57/Bullseye.bmp" TargetMode="Externa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iki.target.com/tgtwiki/images/5/57/Bullseye.bmp" TargetMode="External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iki.target.com/tgtwiki/images/5/57/Bullseye.bmp" TargetMode="External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iki.target.com/tgtwiki/images/5/57/Bullseye.bmp" TargetMode="External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iki.target.com/tgtwiki/images/5/57/Bullseye.bmp" TargetMode="External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iki.target.com/tgtwiki/images/5/57/Bullseye.bmp" TargetMode="External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iki.target.com/tgtwiki/images/5/57/Bullseye.bmp" TargetMode="External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iki.target.com/tgtwiki/images/5/57/Bullseye.bmp" TargetMode="External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iki.target.com/tgtwiki/images/5/57/Bullseye.bmp" TargetMode="External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iki.target.com/tgtwiki/images/5/57/Bullseye.bmp" TargetMode="External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iki.target.com/tgtwiki/images/5/57/Bullseye.bmp" TargetMode="External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iki.target.com/tgtwiki/images/5/57/Bullseye.bmp" TargetMode="External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iki.target.com/tgtwiki/images/5/57/Bullseye.bmp" TargetMode="External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4584700" cy="689292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559300" y="0"/>
            <a:ext cx="45847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2062" y="1479662"/>
            <a:ext cx="3664737" cy="3635075"/>
          </a:xfrm>
        </p:spPr>
        <p:txBody>
          <a:bodyPr anchor="ctr">
            <a:normAutofit/>
          </a:bodyPr>
          <a:lstStyle>
            <a:lvl1pPr>
              <a:defRPr sz="2800"/>
            </a:lvl1pPr>
            <a:lvl2pPr marL="512763" indent="-280988">
              <a:buFont typeface="Wingdings" charset="2"/>
              <a:buAutoNum type="arabicPlain"/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19388"/>
            <a:ext cx="3819127" cy="1143000"/>
          </a:xfrm>
          <a:prstGeom prst="rect">
            <a:avLst/>
          </a:prstGeom>
        </p:spPr>
        <p:txBody>
          <a:bodyPr/>
          <a:lstStyle>
            <a:lvl1pPr algn="l">
              <a:defRPr b="1" spc="-150">
                <a:solidFill>
                  <a:srgbClr val="00996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140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1362"/>
          </a:xfrm>
          <a:prstGeom prst="rect">
            <a:avLst/>
          </a:prstGeom>
        </p:spPr>
        <p:txBody>
          <a:bodyPr anchor="t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5731" y="1557867"/>
            <a:ext cx="3388783" cy="1998134"/>
          </a:xfrm>
        </p:spPr>
        <p:txBody>
          <a:bodyPr>
            <a:normAutofit/>
          </a:bodyPr>
          <a:lstStyle>
            <a:lvl1pPr>
              <a:defRPr sz="2400"/>
            </a:lvl1pPr>
            <a:lvl2pPr marL="0" indent="0">
              <a:buNone/>
              <a:defRPr sz="1200"/>
            </a:lvl2pPr>
            <a:lvl3pPr marL="236538" indent="169863"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1"/>
            <a:endParaRPr lang="en-US" dirty="0" smtClean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1"/>
          </p:nvPr>
        </p:nvSpPr>
        <p:spPr>
          <a:xfrm>
            <a:off x="4637617" y="1557866"/>
            <a:ext cx="3388783" cy="1998135"/>
          </a:xfrm>
        </p:spPr>
        <p:txBody>
          <a:bodyPr>
            <a:normAutofit/>
          </a:bodyPr>
          <a:lstStyle>
            <a:lvl1pPr>
              <a:defRPr sz="2400"/>
            </a:lvl1pPr>
            <a:lvl2pPr marL="0" indent="0">
              <a:buNone/>
              <a:defRPr sz="1200"/>
            </a:lvl2pPr>
            <a:lvl3pPr marL="236538" indent="169863"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1"/>
            <a:endParaRPr lang="en-US" dirty="0" smtClean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75731" y="3706816"/>
            <a:ext cx="3388783" cy="2118251"/>
          </a:xfrm>
        </p:spPr>
        <p:txBody>
          <a:bodyPr>
            <a:normAutofit/>
          </a:bodyPr>
          <a:lstStyle>
            <a:lvl1pPr>
              <a:defRPr sz="2400"/>
            </a:lvl1pPr>
            <a:lvl2pPr marL="0" indent="0">
              <a:buNone/>
              <a:defRPr sz="1200"/>
            </a:lvl2pPr>
            <a:lvl3pPr marL="119063" marR="0" indent="-1190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 typeface="Arial"/>
              <a:buChar char="•"/>
              <a:tabLst/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3"/>
          </p:nvPr>
        </p:nvSpPr>
        <p:spPr>
          <a:xfrm>
            <a:off x="4637617" y="3706816"/>
            <a:ext cx="3388783" cy="2118251"/>
          </a:xfrm>
        </p:spPr>
        <p:txBody>
          <a:bodyPr>
            <a:normAutofit/>
          </a:bodyPr>
          <a:lstStyle>
            <a:lvl1pPr>
              <a:defRPr sz="2400"/>
            </a:lvl1pPr>
            <a:lvl2pPr marL="0" indent="0">
              <a:buNone/>
              <a:defRPr sz="1200"/>
            </a:lvl2pPr>
            <a:lvl3pPr marL="119063" marR="0" indent="-1190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 typeface="Arial"/>
              <a:buChar char="•"/>
              <a:tabLst/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7"/>
          </p:nvPr>
        </p:nvSpPr>
        <p:spPr>
          <a:xfrm>
            <a:off x="482600" y="1007005"/>
            <a:ext cx="8111069" cy="355600"/>
          </a:xfrm>
        </p:spPr>
        <p:txBody>
          <a:bodyPr>
            <a:noAutofit/>
          </a:bodyPr>
          <a:lstStyle>
            <a:lvl1pPr>
              <a:defRPr sz="1800" b="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buNone/>
              <a:defRPr sz="1200">
                <a:solidFill>
                  <a:srgbClr val="7F7F7F"/>
                </a:solidFill>
              </a:defRPr>
            </a:lvl2pPr>
            <a:lvl3pPr marL="236538" indent="169863"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D6CE39-4F77-405B-B644-140E7C8AC8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68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/>
          <p:cNvSpPr>
            <a:spLocks noGrp="1"/>
          </p:cNvSpPr>
          <p:nvPr>
            <p:ph sz="half" idx="2"/>
          </p:nvPr>
        </p:nvSpPr>
        <p:spPr>
          <a:xfrm>
            <a:off x="3276599" y="1557867"/>
            <a:ext cx="5401736" cy="4267200"/>
          </a:xfrm>
        </p:spPr>
        <p:txBody>
          <a:bodyPr>
            <a:normAutofit/>
          </a:bodyPr>
          <a:lstStyle>
            <a:lvl1pPr>
              <a:defRPr sz="2400"/>
            </a:lvl1pPr>
            <a:lvl2pPr marL="0" indent="0">
              <a:buNone/>
              <a:defRPr sz="1200"/>
            </a:lvl2pPr>
            <a:lvl3pPr marL="236538" indent="169863"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1"/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6762"/>
          </a:xfrm>
          <a:prstGeom prst="rect">
            <a:avLst/>
          </a:prstGeom>
        </p:spPr>
        <p:txBody>
          <a:bodyPr anchor="t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575731" y="1557867"/>
            <a:ext cx="2404533" cy="4267200"/>
          </a:xfrm>
        </p:spPr>
        <p:txBody>
          <a:bodyPr>
            <a:normAutofit/>
          </a:bodyPr>
          <a:lstStyle>
            <a:lvl1pPr>
              <a:defRPr sz="2400"/>
            </a:lvl1pPr>
            <a:lvl2pPr marL="0" indent="0">
              <a:buNone/>
              <a:defRPr sz="1200"/>
            </a:lvl2pPr>
            <a:lvl3pPr marL="236538" indent="169863"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1"/>
            <a:endParaRPr lang="en-US" dirty="0" smtClean="0"/>
          </a:p>
        </p:txBody>
      </p:sp>
      <p:sp>
        <p:nvSpPr>
          <p:cNvPr id="6" name="Content Placeholder 3"/>
          <p:cNvSpPr>
            <a:spLocks noGrp="1"/>
          </p:cNvSpPr>
          <p:nvPr>
            <p:ph sz="half" idx="17"/>
          </p:nvPr>
        </p:nvSpPr>
        <p:spPr>
          <a:xfrm>
            <a:off x="482600" y="1007005"/>
            <a:ext cx="8111069" cy="355600"/>
          </a:xfrm>
        </p:spPr>
        <p:txBody>
          <a:bodyPr>
            <a:noAutofit/>
          </a:bodyPr>
          <a:lstStyle>
            <a:lvl1pPr>
              <a:defRPr sz="1800" b="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buNone/>
              <a:defRPr sz="1200">
                <a:solidFill>
                  <a:srgbClr val="7F7F7F"/>
                </a:solidFill>
              </a:defRPr>
            </a:lvl2pPr>
            <a:lvl3pPr marL="236538" indent="169863"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D0F826-AAA8-4356-A5EA-EC0C7F3D7C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6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0562"/>
          </a:xfrm>
          <a:prstGeom prst="rect">
            <a:avLst/>
          </a:prstGeom>
        </p:spPr>
        <p:txBody>
          <a:bodyPr anchor="t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575731" y="1557867"/>
            <a:ext cx="8111069" cy="1371600"/>
          </a:xfrm>
        </p:spPr>
        <p:txBody>
          <a:bodyPr>
            <a:normAutofit/>
          </a:bodyPr>
          <a:lstStyle>
            <a:lvl1pPr>
              <a:defRPr sz="2400"/>
            </a:lvl1pPr>
            <a:lvl2pPr marL="0" indent="0">
              <a:buNone/>
              <a:defRPr sz="1200"/>
            </a:lvl2pPr>
            <a:lvl3pPr marL="236538" indent="169863"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1"/>
            <a:endParaRPr lang="en-US" dirty="0" smtClean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5"/>
          </p:nvPr>
        </p:nvSpPr>
        <p:spPr>
          <a:xfrm>
            <a:off x="575731" y="3115734"/>
            <a:ext cx="3849689" cy="2709333"/>
          </a:xfrm>
        </p:spPr>
        <p:txBody>
          <a:bodyPr>
            <a:normAutofit/>
          </a:bodyPr>
          <a:lstStyle>
            <a:lvl1pPr>
              <a:defRPr sz="2400"/>
            </a:lvl1pPr>
            <a:lvl2pPr marL="0" indent="0">
              <a:buNone/>
              <a:defRPr sz="1200"/>
            </a:lvl2pPr>
            <a:lvl3pPr marL="236538" indent="169863"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1"/>
            <a:endParaRPr lang="en-US" dirty="0" smtClean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6"/>
          </p:nvPr>
        </p:nvSpPr>
        <p:spPr>
          <a:xfrm>
            <a:off x="4837110" y="3115734"/>
            <a:ext cx="3849689" cy="2709333"/>
          </a:xfrm>
        </p:spPr>
        <p:txBody>
          <a:bodyPr>
            <a:normAutofit/>
          </a:bodyPr>
          <a:lstStyle>
            <a:lvl1pPr>
              <a:defRPr sz="2400"/>
            </a:lvl1pPr>
            <a:lvl2pPr marL="0" indent="0">
              <a:buNone/>
              <a:defRPr sz="1200"/>
            </a:lvl2pPr>
            <a:lvl3pPr marL="236538" indent="169863"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1"/>
            <a:endParaRPr lang="en-US" dirty="0" smtClean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8"/>
          </p:nvPr>
        </p:nvSpPr>
        <p:spPr>
          <a:xfrm>
            <a:off x="482600" y="1007005"/>
            <a:ext cx="8111069" cy="355600"/>
          </a:xfrm>
        </p:spPr>
        <p:txBody>
          <a:bodyPr>
            <a:noAutofit/>
          </a:bodyPr>
          <a:lstStyle>
            <a:lvl1pPr>
              <a:defRPr sz="1800" b="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buNone/>
              <a:defRPr sz="1200">
                <a:solidFill>
                  <a:srgbClr val="7F7F7F"/>
                </a:solidFill>
              </a:defRPr>
            </a:lvl2pPr>
            <a:lvl3pPr marL="236538" indent="169863"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7B656E-69FE-4514-BA50-FEEF76EE84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50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8567"/>
          </a:xfrm>
          <a:prstGeom prst="rect">
            <a:avLst/>
          </a:prstGeom>
        </p:spPr>
        <p:txBody>
          <a:bodyPr anchor="t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575731" y="1557867"/>
            <a:ext cx="8111069" cy="1371600"/>
          </a:xfrm>
        </p:spPr>
        <p:txBody>
          <a:bodyPr>
            <a:normAutofit/>
          </a:bodyPr>
          <a:lstStyle>
            <a:lvl1pPr>
              <a:defRPr sz="2400"/>
            </a:lvl1pPr>
            <a:lvl2pPr marL="0" indent="0">
              <a:buNone/>
              <a:defRPr sz="1200"/>
            </a:lvl2pPr>
            <a:lvl3pPr marL="236538" indent="169863"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1"/>
            <a:endParaRPr lang="en-US" dirty="0" smtClean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5"/>
          </p:nvPr>
        </p:nvSpPr>
        <p:spPr>
          <a:xfrm>
            <a:off x="575732" y="3098800"/>
            <a:ext cx="2300286" cy="2777067"/>
          </a:xfrm>
        </p:spPr>
        <p:txBody>
          <a:bodyPr>
            <a:normAutofit/>
          </a:bodyPr>
          <a:lstStyle>
            <a:lvl1pPr>
              <a:defRPr sz="2400"/>
            </a:lvl1pPr>
            <a:lvl2pPr marL="0" indent="0">
              <a:buNone/>
              <a:defRPr sz="1200"/>
            </a:lvl2pPr>
            <a:lvl3pPr marL="236538" indent="169863"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1"/>
            <a:endParaRPr lang="en-US" dirty="0" smtClean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11"/>
          </p:nvPr>
        </p:nvSpPr>
        <p:spPr>
          <a:xfrm>
            <a:off x="3318932" y="3098800"/>
            <a:ext cx="2300286" cy="2777067"/>
          </a:xfrm>
        </p:spPr>
        <p:txBody>
          <a:bodyPr>
            <a:normAutofit/>
          </a:bodyPr>
          <a:lstStyle>
            <a:lvl1pPr>
              <a:defRPr sz="2400"/>
            </a:lvl1pPr>
            <a:lvl2pPr marL="0" indent="0">
              <a:buNone/>
              <a:defRPr sz="1200"/>
            </a:lvl2pPr>
            <a:lvl3pPr marL="236538" indent="169863"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1"/>
            <a:endParaRPr lang="en-US" dirty="0" smtClean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12"/>
          </p:nvPr>
        </p:nvSpPr>
        <p:spPr>
          <a:xfrm>
            <a:off x="6081712" y="3098800"/>
            <a:ext cx="2300286" cy="2777067"/>
          </a:xfrm>
        </p:spPr>
        <p:txBody>
          <a:bodyPr>
            <a:normAutofit/>
          </a:bodyPr>
          <a:lstStyle>
            <a:lvl1pPr>
              <a:defRPr sz="2400"/>
            </a:lvl1pPr>
            <a:lvl2pPr marL="0" indent="0">
              <a:buNone/>
              <a:defRPr sz="1200"/>
            </a:lvl2pPr>
            <a:lvl3pPr marL="236538" indent="169863"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1"/>
            <a:endParaRPr lang="en-US" dirty="0" smtClean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17"/>
          </p:nvPr>
        </p:nvSpPr>
        <p:spPr>
          <a:xfrm>
            <a:off x="482600" y="1007005"/>
            <a:ext cx="8111069" cy="355600"/>
          </a:xfrm>
        </p:spPr>
        <p:txBody>
          <a:bodyPr>
            <a:noAutofit/>
          </a:bodyPr>
          <a:lstStyle>
            <a:lvl1pPr>
              <a:defRPr sz="1800" b="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buNone/>
              <a:defRPr sz="1200">
                <a:solidFill>
                  <a:srgbClr val="7F7F7F"/>
                </a:solidFill>
              </a:defRPr>
            </a:lvl2pPr>
            <a:lvl3pPr marL="236538" indent="169863"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F9BFA2-DDF1-498B-ACB8-FC4746A626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13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704BE8-3321-4E06-991F-C5B8AA8D4A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45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594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431925" y="2514600"/>
            <a:ext cx="0" cy="83820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4796" tIns="42398" rIns="84796" bIns="42398" anchor="ctr"/>
          <a:lstStyle/>
          <a:p>
            <a:pPr defTabSz="83128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6" name="Picture 2" descr="File:Bullseye.bmp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78" t="18478" r="18117" b="18117"/>
          <a:stretch>
            <a:fillRect/>
          </a:stretch>
        </p:blipFill>
        <p:spPr bwMode="auto">
          <a:xfrm>
            <a:off x="530229" y="2514606"/>
            <a:ext cx="841375" cy="914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514600"/>
            <a:ext cx="7696200" cy="533400"/>
          </a:xfrm>
        </p:spPr>
        <p:txBody>
          <a:bodyPr anchor="b">
            <a:normAutofit/>
          </a:bodyPr>
          <a:lstStyle>
            <a:lvl1pPr algn="l">
              <a:defRPr sz="2182" b="0" cap="all"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3048008"/>
            <a:ext cx="7696200" cy="304799"/>
          </a:xfrm>
        </p:spPr>
        <p:txBody>
          <a:bodyPr/>
          <a:lstStyle>
            <a:lvl1pPr marL="0" indent="0">
              <a:buNone/>
              <a:defRPr sz="1818">
                <a:solidFill>
                  <a:schemeClr val="tx2"/>
                </a:solidFill>
                <a:latin typeface="Century Gothic" pitchFamily="34" charset="0"/>
              </a:defRPr>
            </a:lvl1pPr>
            <a:lvl2pPr marL="415641" indent="0">
              <a:buNone/>
              <a:defRPr sz="1636">
                <a:solidFill>
                  <a:schemeClr val="tx1">
                    <a:tint val="75000"/>
                  </a:schemeClr>
                </a:solidFill>
              </a:defRPr>
            </a:lvl2pPr>
            <a:lvl3pPr marL="831281" indent="0">
              <a:buNone/>
              <a:defRPr sz="1455">
                <a:solidFill>
                  <a:schemeClr val="tx1">
                    <a:tint val="75000"/>
                  </a:schemeClr>
                </a:solidFill>
              </a:defRPr>
            </a:lvl3pPr>
            <a:lvl4pPr marL="1246922" indent="0">
              <a:buNone/>
              <a:defRPr sz="1273">
                <a:solidFill>
                  <a:schemeClr val="tx1">
                    <a:tint val="75000"/>
                  </a:schemeClr>
                </a:solidFill>
              </a:defRPr>
            </a:lvl4pPr>
            <a:lvl5pPr marL="1662562" indent="0">
              <a:buNone/>
              <a:defRPr sz="1273">
                <a:solidFill>
                  <a:schemeClr val="tx1">
                    <a:tint val="75000"/>
                  </a:schemeClr>
                </a:solidFill>
              </a:defRPr>
            </a:lvl5pPr>
            <a:lvl6pPr marL="2078203" indent="0">
              <a:buNone/>
              <a:defRPr sz="1273">
                <a:solidFill>
                  <a:schemeClr val="tx1">
                    <a:tint val="75000"/>
                  </a:schemeClr>
                </a:solidFill>
              </a:defRPr>
            </a:lvl6pPr>
            <a:lvl7pPr marL="2493843" indent="0">
              <a:buNone/>
              <a:defRPr sz="1273">
                <a:solidFill>
                  <a:schemeClr val="tx1">
                    <a:tint val="75000"/>
                  </a:schemeClr>
                </a:solidFill>
              </a:defRPr>
            </a:lvl7pPr>
            <a:lvl8pPr marL="2909484" indent="0">
              <a:buNone/>
              <a:defRPr sz="1273">
                <a:solidFill>
                  <a:schemeClr val="tx1">
                    <a:tint val="75000"/>
                  </a:schemeClr>
                </a:solidFill>
              </a:defRPr>
            </a:lvl8pPr>
            <a:lvl9pPr marL="3325124" indent="0">
              <a:buNone/>
              <a:defRPr sz="12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0"/>
          </p:nvPr>
        </p:nvSpPr>
        <p:spPr>
          <a:xfrm>
            <a:off x="1447800" y="3352801"/>
            <a:ext cx="7696200" cy="304799"/>
          </a:xfrm>
        </p:spPr>
        <p:txBody>
          <a:bodyPr/>
          <a:lstStyle>
            <a:lvl1pPr marL="0" indent="0">
              <a:buNone/>
              <a:defRPr sz="1818">
                <a:solidFill>
                  <a:schemeClr val="accent4"/>
                </a:solidFill>
                <a:latin typeface="Century Gothic" pitchFamily="34" charset="0"/>
              </a:defRPr>
            </a:lvl1pPr>
            <a:lvl2pPr marL="415641" indent="0">
              <a:buNone/>
              <a:defRPr sz="1636">
                <a:solidFill>
                  <a:schemeClr val="tx1">
                    <a:tint val="75000"/>
                  </a:schemeClr>
                </a:solidFill>
              </a:defRPr>
            </a:lvl2pPr>
            <a:lvl3pPr marL="831281" indent="0">
              <a:buNone/>
              <a:defRPr sz="1455">
                <a:solidFill>
                  <a:schemeClr val="tx1">
                    <a:tint val="75000"/>
                  </a:schemeClr>
                </a:solidFill>
              </a:defRPr>
            </a:lvl3pPr>
            <a:lvl4pPr marL="1246922" indent="0">
              <a:buNone/>
              <a:defRPr sz="1273">
                <a:solidFill>
                  <a:schemeClr val="tx1">
                    <a:tint val="75000"/>
                  </a:schemeClr>
                </a:solidFill>
              </a:defRPr>
            </a:lvl4pPr>
            <a:lvl5pPr marL="1662562" indent="0">
              <a:buNone/>
              <a:defRPr sz="1273">
                <a:solidFill>
                  <a:schemeClr val="tx1">
                    <a:tint val="75000"/>
                  </a:schemeClr>
                </a:solidFill>
              </a:defRPr>
            </a:lvl5pPr>
            <a:lvl6pPr marL="2078203" indent="0">
              <a:buNone/>
              <a:defRPr sz="1273">
                <a:solidFill>
                  <a:schemeClr val="tx1">
                    <a:tint val="75000"/>
                  </a:schemeClr>
                </a:solidFill>
              </a:defRPr>
            </a:lvl6pPr>
            <a:lvl7pPr marL="2493843" indent="0">
              <a:buNone/>
              <a:defRPr sz="1273">
                <a:solidFill>
                  <a:schemeClr val="tx1">
                    <a:tint val="75000"/>
                  </a:schemeClr>
                </a:solidFill>
              </a:defRPr>
            </a:lvl7pPr>
            <a:lvl8pPr marL="2909484" indent="0">
              <a:buNone/>
              <a:defRPr sz="1273">
                <a:solidFill>
                  <a:schemeClr val="tx1">
                    <a:tint val="75000"/>
                  </a:schemeClr>
                </a:solidFill>
              </a:defRPr>
            </a:lvl8pPr>
            <a:lvl9pPr marL="3325124" indent="0">
              <a:buNone/>
              <a:defRPr sz="12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42573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/>
        </p:nvSpPr>
        <p:spPr bwMode="auto">
          <a:xfrm>
            <a:off x="838200" y="152400"/>
            <a:ext cx="0" cy="60960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4796" tIns="42398" rIns="84796" bIns="42398" anchor="ctr"/>
          <a:lstStyle/>
          <a:p>
            <a:pPr defTabSz="83128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Slide Number Placeholder 5"/>
          <p:cNvSpPr txBox="1">
            <a:spLocks/>
          </p:cNvSpPr>
          <p:nvPr/>
        </p:nvSpPr>
        <p:spPr>
          <a:xfrm>
            <a:off x="8763000" y="6629400"/>
            <a:ext cx="381000" cy="228600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pPr defTabSz="831281">
              <a:defRPr/>
            </a:pPr>
            <a:fld id="{7BF54956-88B5-4CA5-AE7E-76371526880E}" type="slidenum">
              <a:rPr lang="en-US" sz="909" smtClean="0">
                <a:solidFill>
                  <a:srgbClr val="000000">
                    <a:tint val="75000"/>
                  </a:srgbClr>
                </a:solidFill>
                <a:cs typeface="Arial" charset="0"/>
              </a:rPr>
              <a:pPr defTabSz="831281">
                <a:defRPr/>
              </a:pPr>
              <a:t>‹#›</a:t>
            </a:fld>
            <a:endParaRPr lang="en-US" sz="955" dirty="0">
              <a:solidFill>
                <a:srgbClr val="000000">
                  <a:tint val="75000"/>
                </a:srgbClr>
              </a:solidFill>
              <a:cs typeface="Arial" charset="0"/>
            </a:endParaRPr>
          </a:p>
        </p:txBody>
      </p:sp>
      <p:pic>
        <p:nvPicPr>
          <p:cNvPr id="5" name="Picture 2" descr="File:Bullseye.bmp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78" t="18478" r="18117" b="18117"/>
          <a:stretch>
            <a:fillRect/>
          </a:stretch>
        </p:blipFill>
        <p:spPr bwMode="auto">
          <a:xfrm>
            <a:off x="152400" y="152400"/>
            <a:ext cx="60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763000" y="6629400"/>
            <a:ext cx="381000" cy="228600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pPr defTabSz="831281">
              <a:defRPr/>
            </a:pPr>
            <a:fld id="{68B4E169-EA3D-4350-8C47-048B4356274D}" type="slidenum">
              <a:rPr lang="en-US" sz="909" smtClean="0">
                <a:solidFill>
                  <a:srgbClr val="000000">
                    <a:tint val="75000"/>
                  </a:srgbClr>
                </a:solidFill>
                <a:cs typeface="Arial" charset="0"/>
              </a:rPr>
              <a:pPr defTabSz="831281">
                <a:defRPr/>
              </a:pPr>
              <a:t>‹#›</a:t>
            </a:fld>
            <a:endParaRPr lang="en-US" sz="955" dirty="0">
              <a:solidFill>
                <a:srgbClr val="000000">
                  <a:tint val="75000"/>
                </a:srgbClr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543800" cy="427038"/>
          </a:xfrm>
        </p:spPr>
        <p:txBody>
          <a:bodyPr>
            <a:noAutofit/>
          </a:bodyPr>
          <a:lstStyle>
            <a:lvl1pPr>
              <a:defRPr sz="218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5096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/>
          </p:cNvSpPr>
          <p:nvPr/>
        </p:nvSpPr>
        <p:spPr>
          <a:xfrm>
            <a:off x="8763000" y="6629400"/>
            <a:ext cx="381000" cy="228600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pPr defTabSz="831281">
              <a:defRPr/>
            </a:pPr>
            <a:fld id="{5D433F45-24AE-4833-8338-8A5B3D6A7546}" type="slidenum">
              <a:rPr lang="en-US" sz="955" smtClean="0">
                <a:solidFill>
                  <a:srgbClr val="000000">
                    <a:tint val="75000"/>
                  </a:srgbClr>
                </a:solidFill>
                <a:cs typeface="Arial" charset="0"/>
              </a:rPr>
              <a:pPr defTabSz="831281">
                <a:defRPr/>
              </a:pPr>
              <a:t>‹#›</a:t>
            </a:fld>
            <a:endParaRPr lang="en-US" sz="955" dirty="0">
              <a:solidFill>
                <a:srgbClr val="000000">
                  <a:tint val="75000"/>
                </a:srgbClr>
              </a:solidFill>
              <a:cs typeface="Arial" charset="0"/>
            </a:endParaRP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8763000" y="6629400"/>
            <a:ext cx="381000" cy="228600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pPr defTabSz="831281">
              <a:defRPr/>
            </a:pPr>
            <a:fld id="{39103F58-7579-4542-AFFB-5825A8008305}" type="slidenum">
              <a:rPr lang="en-US" sz="955" smtClean="0">
                <a:solidFill>
                  <a:srgbClr val="000000">
                    <a:tint val="75000"/>
                  </a:srgbClr>
                </a:solidFill>
                <a:cs typeface="Arial" charset="0"/>
              </a:rPr>
              <a:pPr defTabSz="831281">
                <a:defRPr/>
              </a:pPr>
              <a:t>‹#›</a:t>
            </a:fld>
            <a:endParaRPr lang="en-US" sz="955" dirty="0">
              <a:solidFill>
                <a:srgbClr val="000000">
                  <a:tint val="75000"/>
                </a:srgbClr>
              </a:solidFill>
              <a:cs typeface="Arial" charset="0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838200" y="152400"/>
            <a:ext cx="0" cy="60960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4796" tIns="42398" rIns="84796" bIns="42398" anchor="ctr"/>
          <a:lstStyle/>
          <a:p>
            <a:pPr defTabSz="83128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7" name="Picture 2" descr="File:Bullseye.bmp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78" t="18478" r="18117" b="18117"/>
          <a:stretch>
            <a:fillRect/>
          </a:stretch>
        </p:blipFill>
        <p:spPr bwMode="auto">
          <a:xfrm>
            <a:off x="152400" y="152400"/>
            <a:ext cx="60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914400" y="838200"/>
            <a:ext cx="7543800" cy="381000"/>
          </a:xfrm>
        </p:spPr>
        <p:txBody>
          <a:bodyPr/>
          <a:lstStyle>
            <a:lvl1pPr>
              <a:buNone/>
              <a:defRPr sz="127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543800" cy="427038"/>
          </a:xfrm>
        </p:spPr>
        <p:txBody>
          <a:bodyPr>
            <a:noAutofit/>
          </a:bodyPr>
          <a:lstStyle>
            <a:lvl1pPr>
              <a:defRPr sz="218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5573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/>
          </p:cNvSpPr>
          <p:nvPr/>
        </p:nvSpPr>
        <p:spPr>
          <a:xfrm>
            <a:off x="8763000" y="6629400"/>
            <a:ext cx="381000" cy="228600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pPr defTabSz="831281">
              <a:defRPr/>
            </a:pPr>
            <a:fld id="{A44380DA-9767-4556-B5E4-FEBF6C68A3F8}" type="slidenum">
              <a:rPr lang="en-US" sz="955" smtClean="0">
                <a:solidFill>
                  <a:srgbClr val="000000">
                    <a:tint val="75000"/>
                  </a:srgbClr>
                </a:solidFill>
                <a:cs typeface="Arial" charset="0"/>
              </a:rPr>
              <a:pPr defTabSz="831281">
                <a:defRPr/>
              </a:pPr>
              <a:t>‹#›</a:t>
            </a:fld>
            <a:endParaRPr lang="en-US" sz="955" dirty="0">
              <a:solidFill>
                <a:srgbClr val="000000">
                  <a:tint val="75000"/>
                </a:srgbClr>
              </a:solidFill>
              <a:cs typeface="Arial" charset="0"/>
            </a:endParaRP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8763000" y="6629400"/>
            <a:ext cx="381000" cy="228600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pPr defTabSz="831281">
              <a:defRPr/>
            </a:pPr>
            <a:fld id="{D0EAE45C-6BB2-4ACC-955E-5F62C334140E}" type="slidenum">
              <a:rPr lang="en-US" sz="955" smtClean="0">
                <a:solidFill>
                  <a:srgbClr val="000000">
                    <a:tint val="75000"/>
                  </a:srgbClr>
                </a:solidFill>
                <a:cs typeface="Arial" charset="0"/>
              </a:rPr>
              <a:pPr defTabSz="831281">
                <a:defRPr/>
              </a:pPr>
              <a:t>‹#›</a:t>
            </a:fld>
            <a:endParaRPr lang="en-US" sz="955" dirty="0">
              <a:solidFill>
                <a:srgbClr val="000000">
                  <a:tint val="75000"/>
                </a:srgbClr>
              </a:solidFill>
              <a:cs typeface="Arial" charset="0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838200" y="152400"/>
            <a:ext cx="0" cy="60960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4796" tIns="42398" rIns="84796" bIns="42398" anchor="ctr"/>
          <a:lstStyle/>
          <a:p>
            <a:pPr defTabSz="83128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7" name="Picture 2" descr="File:Bullseye.bmp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78" t="18478" r="18117" b="18117"/>
          <a:stretch>
            <a:fillRect/>
          </a:stretch>
        </p:blipFill>
        <p:spPr bwMode="auto">
          <a:xfrm>
            <a:off x="152400" y="152400"/>
            <a:ext cx="60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1"/>
            <a:ext cx="7772400" cy="45259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543800" cy="427038"/>
          </a:xfrm>
        </p:spPr>
        <p:txBody>
          <a:bodyPr>
            <a:noAutofit/>
          </a:bodyPr>
          <a:lstStyle>
            <a:lvl1pPr>
              <a:defRPr sz="218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049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9292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46100" y="2932088"/>
            <a:ext cx="8216900" cy="1143000"/>
          </a:xfrm>
          <a:prstGeom prst="rect">
            <a:avLst/>
          </a:prstGeom>
        </p:spPr>
        <p:txBody>
          <a:bodyPr anchor="t"/>
          <a:lstStyle>
            <a:lvl1pPr algn="ctr">
              <a:defRPr b="1" spc="-150">
                <a:solidFill>
                  <a:srgbClr val="00996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067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 txBox="1">
            <a:spLocks/>
          </p:cNvSpPr>
          <p:nvPr/>
        </p:nvSpPr>
        <p:spPr>
          <a:xfrm>
            <a:off x="8763000" y="6629400"/>
            <a:ext cx="381000" cy="228600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pPr defTabSz="831281">
              <a:defRPr/>
            </a:pPr>
            <a:fld id="{E2A2DF71-C90D-4CBD-8A9F-07365A1BC62E}" type="slidenum">
              <a:rPr lang="en-US" sz="955" smtClean="0">
                <a:solidFill>
                  <a:srgbClr val="000000">
                    <a:tint val="75000"/>
                  </a:srgbClr>
                </a:solidFill>
                <a:cs typeface="Arial" charset="0"/>
              </a:rPr>
              <a:pPr defTabSz="831281">
                <a:defRPr/>
              </a:pPr>
              <a:t>‹#›</a:t>
            </a:fld>
            <a:endParaRPr lang="en-US" sz="955" dirty="0">
              <a:solidFill>
                <a:srgbClr val="000000">
                  <a:tint val="75000"/>
                </a:srgbClr>
              </a:solidFill>
              <a:cs typeface="Arial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763000" y="6629400"/>
            <a:ext cx="381000" cy="228600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pPr defTabSz="831281">
              <a:defRPr/>
            </a:pPr>
            <a:fld id="{4B84B3E8-4296-450D-AEA3-3D5FAAC93913}" type="slidenum">
              <a:rPr lang="en-US" sz="955" smtClean="0">
                <a:solidFill>
                  <a:srgbClr val="000000">
                    <a:tint val="75000"/>
                  </a:srgbClr>
                </a:solidFill>
                <a:cs typeface="Arial" charset="0"/>
              </a:rPr>
              <a:pPr defTabSz="831281">
                <a:defRPr/>
              </a:pPr>
              <a:t>‹#›</a:t>
            </a:fld>
            <a:endParaRPr lang="en-US" sz="955" dirty="0">
              <a:solidFill>
                <a:srgbClr val="000000">
                  <a:tint val="75000"/>
                </a:srgbClr>
              </a:solidFill>
              <a:cs typeface="Arial" charset="0"/>
            </a:endParaRP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838200" y="152400"/>
            <a:ext cx="0" cy="60960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4796" tIns="42398" rIns="84796" bIns="42398" anchor="ctr"/>
          <a:lstStyle/>
          <a:p>
            <a:pPr defTabSz="83128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9" name="Picture 2" descr="File:Bullseye.bmp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78" t="18478" r="18117" b="18117"/>
          <a:stretch>
            <a:fillRect/>
          </a:stretch>
        </p:blipFill>
        <p:spPr bwMode="auto">
          <a:xfrm>
            <a:off x="152400" y="152400"/>
            <a:ext cx="60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3"/>
            <a:ext cx="7772400" cy="4830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914400" y="838200"/>
            <a:ext cx="7543800" cy="381000"/>
          </a:xfrm>
        </p:spPr>
        <p:txBody>
          <a:bodyPr/>
          <a:lstStyle>
            <a:lvl1pPr>
              <a:buNone/>
              <a:defRPr sz="127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543800" cy="427038"/>
          </a:xfrm>
        </p:spPr>
        <p:txBody>
          <a:bodyPr>
            <a:noAutofit/>
          </a:bodyPr>
          <a:lstStyle>
            <a:lvl1pPr>
              <a:defRPr sz="218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7430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 txBox="1">
            <a:spLocks/>
          </p:cNvSpPr>
          <p:nvPr/>
        </p:nvSpPr>
        <p:spPr>
          <a:xfrm>
            <a:off x="8763000" y="6629400"/>
            <a:ext cx="381000" cy="228600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pPr defTabSz="831281">
              <a:defRPr/>
            </a:pPr>
            <a:fld id="{AF3CD898-67F3-4EC7-B184-6CC01C36161B}" type="slidenum">
              <a:rPr lang="en-US" sz="955" smtClean="0">
                <a:solidFill>
                  <a:srgbClr val="000000">
                    <a:tint val="75000"/>
                  </a:srgbClr>
                </a:solidFill>
                <a:cs typeface="Arial" charset="0"/>
              </a:rPr>
              <a:pPr defTabSz="831281">
                <a:defRPr/>
              </a:pPr>
              <a:t>‹#›</a:t>
            </a:fld>
            <a:endParaRPr lang="en-US" sz="955" dirty="0">
              <a:solidFill>
                <a:srgbClr val="000000">
                  <a:tint val="75000"/>
                </a:srgbClr>
              </a:solidFill>
              <a:cs typeface="Arial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763000" y="6629400"/>
            <a:ext cx="381000" cy="228600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pPr defTabSz="831281">
              <a:defRPr/>
            </a:pPr>
            <a:fld id="{84B66D7E-59D0-4C97-AB6F-26ECF3A7CF5A}" type="slidenum">
              <a:rPr lang="en-US" sz="955" smtClean="0">
                <a:solidFill>
                  <a:srgbClr val="000000">
                    <a:tint val="75000"/>
                  </a:srgbClr>
                </a:solidFill>
                <a:cs typeface="Arial" charset="0"/>
              </a:rPr>
              <a:pPr defTabSz="831281">
                <a:defRPr/>
              </a:pPr>
              <a:t>‹#›</a:t>
            </a:fld>
            <a:endParaRPr lang="en-US" sz="955" dirty="0">
              <a:solidFill>
                <a:srgbClr val="000000">
                  <a:tint val="75000"/>
                </a:srgbClr>
              </a:solidFill>
              <a:cs typeface="Arial" charset="0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838200" y="152400"/>
            <a:ext cx="0" cy="60960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4796" tIns="42398" rIns="84796" bIns="42398" anchor="ctr"/>
          <a:lstStyle/>
          <a:p>
            <a:pPr defTabSz="83128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8" name="Picture 2" descr="File:Bullseye.bmp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78" t="18478" r="18117" b="18117"/>
          <a:stretch>
            <a:fillRect/>
          </a:stretch>
        </p:blipFill>
        <p:spPr bwMode="auto">
          <a:xfrm>
            <a:off x="152400" y="152400"/>
            <a:ext cx="609600" cy="685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543800" cy="427038"/>
          </a:xfrm>
        </p:spPr>
        <p:txBody>
          <a:bodyPr>
            <a:noAutofit/>
          </a:bodyPr>
          <a:lstStyle>
            <a:lvl1pPr>
              <a:defRPr sz="218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/>
          </p:nvPr>
        </p:nvSpPr>
        <p:spPr>
          <a:xfrm>
            <a:off x="914400" y="838204"/>
            <a:ext cx="3810000" cy="5287963"/>
          </a:xfrm>
        </p:spPr>
        <p:txBody>
          <a:bodyPr>
            <a:normAutofit/>
          </a:bodyPr>
          <a:lstStyle>
            <a:lvl1pPr>
              <a:defRPr sz="1818"/>
            </a:lvl1pPr>
            <a:lvl2pPr>
              <a:defRPr sz="1636"/>
            </a:lvl2pPr>
            <a:lvl3pPr>
              <a:defRPr sz="1455"/>
            </a:lvl3pPr>
            <a:lvl4pPr>
              <a:defRPr sz="1273"/>
            </a:lvl4pPr>
            <a:lvl5pPr>
              <a:defRPr sz="1273"/>
            </a:lvl5pPr>
            <a:lvl6pPr>
              <a:defRPr sz="1636"/>
            </a:lvl6pPr>
            <a:lvl7pPr>
              <a:defRPr sz="1636"/>
            </a:lvl7pPr>
            <a:lvl8pPr>
              <a:defRPr sz="1636"/>
            </a:lvl8pPr>
            <a:lvl9pPr>
              <a:defRPr sz="163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838204"/>
            <a:ext cx="3810000" cy="5287963"/>
          </a:xfrm>
        </p:spPr>
        <p:txBody>
          <a:bodyPr>
            <a:normAutofit/>
          </a:bodyPr>
          <a:lstStyle>
            <a:lvl1pPr>
              <a:defRPr sz="1818"/>
            </a:lvl1pPr>
            <a:lvl2pPr>
              <a:defRPr sz="1636"/>
            </a:lvl2pPr>
            <a:lvl3pPr>
              <a:defRPr sz="1455"/>
            </a:lvl3pPr>
            <a:lvl4pPr>
              <a:defRPr sz="1273"/>
            </a:lvl4pPr>
            <a:lvl5pPr>
              <a:defRPr sz="1273"/>
            </a:lvl5pPr>
            <a:lvl6pPr>
              <a:defRPr sz="1636"/>
            </a:lvl6pPr>
            <a:lvl7pPr>
              <a:defRPr sz="1636"/>
            </a:lvl7pPr>
            <a:lvl8pPr>
              <a:defRPr sz="1636"/>
            </a:lvl8pPr>
            <a:lvl9pPr>
              <a:defRPr sz="163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5770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/>
        </p:nvSpPr>
        <p:spPr>
          <a:xfrm>
            <a:off x="8763000" y="6629400"/>
            <a:ext cx="381000" cy="228600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pPr defTabSz="831281">
              <a:defRPr/>
            </a:pPr>
            <a:fld id="{280AD2A2-6A62-467A-B4C6-81373855304D}" type="slidenum">
              <a:rPr lang="en-US" sz="955" smtClean="0">
                <a:solidFill>
                  <a:srgbClr val="000000">
                    <a:tint val="75000"/>
                  </a:srgbClr>
                </a:solidFill>
                <a:cs typeface="Arial" charset="0"/>
              </a:rPr>
              <a:pPr defTabSz="831281">
                <a:defRPr/>
              </a:pPr>
              <a:t>‹#›</a:t>
            </a:fld>
            <a:endParaRPr lang="en-US" sz="955" dirty="0">
              <a:solidFill>
                <a:srgbClr val="000000">
                  <a:tint val="75000"/>
                </a:srgbClr>
              </a:solidFill>
              <a:cs typeface="Arial" charset="0"/>
            </a:endParaRP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763000" y="6629400"/>
            <a:ext cx="381000" cy="228600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pPr defTabSz="831281">
              <a:defRPr/>
            </a:pPr>
            <a:fld id="{02BA6F72-30ED-47E8-AF10-91D38C7C716B}" type="slidenum">
              <a:rPr lang="en-US" sz="955" smtClean="0">
                <a:solidFill>
                  <a:srgbClr val="000000">
                    <a:tint val="75000"/>
                  </a:srgbClr>
                </a:solidFill>
                <a:cs typeface="Arial" charset="0"/>
              </a:rPr>
              <a:pPr defTabSz="831281">
                <a:defRPr/>
              </a:pPr>
              <a:t>‹#›</a:t>
            </a:fld>
            <a:endParaRPr lang="en-US" sz="955" dirty="0">
              <a:solidFill>
                <a:srgbClr val="000000">
                  <a:tint val="75000"/>
                </a:srgbClr>
              </a:solidFill>
              <a:cs typeface="Arial" charset="0"/>
            </a:endParaRPr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838200" y="152400"/>
            <a:ext cx="0" cy="60960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4796" tIns="42398" rIns="84796" bIns="42398" anchor="ctr"/>
          <a:lstStyle/>
          <a:p>
            <a:pPr defTabSz="83128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10" name="Picture 2" descr="File:Bullseye.bmp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78" t="18478" r="18117" b="18117"/>
          <a:stretch>
            <a:fillRect/>
          </a:stretch>
        </p:blipFill>
        <p:spPr bwMode="auto">
          <a:xfrm>
            <a:off x="152400" y="152400"/>
            <a:ext cx="60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95403"/>
            <a:ext cx="3810000" cy="4830763"/>
          </a:xfrm>
        </p:spPr>
        <p:txBody>
          <a:bodyPr>
            <a:normAutofit/>
          </a:bodyPr>
          <a:lstStyle>
            <a:lvl1pPr>
              <a:defRPr sz="1818"/>
            </a:lvl1pPr>
            <a:lvl2pPr>
              <a:defRPr sz="1636"/>
            </a:lvl2pPr>
            <a:lvl3pPr>
              <a:defRPr sz="1455"/>
            </a:lvl3pPr>
            <a:lvl4pPr>
              <a:defRPr sz="1273"/>
            </a:lvl4pPr>
            <a:lvl5pPr>
              <a:defRPr sz="1273"/>
            </a:lvl5pPr>
            <a:lvl6pPr>
              <a:defRPr sz="1636"/>
            </a:lvl6pPr>
            <a:lvl7pPr>
              <a:defRPr sz="1636"/>
            </a:lvl7pPr>
            <a:lvl8pPr>
              <a:defRPr sz="1636"/>
            </a:lvl8pPr>
            <a:lvl9pPr>
              <a:defRPr sz="163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295403"/>
            <a:ext cx="3810000" cy="4830763"/>
          </a:xfrm>
        </p:spPr>
        <p:txBody>
          <a:bodyPr>
            <a:normAutofit/>
          </a:bodyPr>
          <a:lstStyle>
            <a:lvl1pPr>
              <a:defRPr sz="1818"/>
            </a:lvl1pPr>
            <a:lvl2pPr>
              <a:defRPr sz="1636"/>
            </a:lvl2pPr>
            <a:lvl3pPr>
              <a:defRPr sz="1455"/>
            </a:lvl3pPr>
            <a:lvl4pPr>
              <a:defRPr sz="1273"/>
            </a:lvl4pPr>
            <a:lvl5pPr>
              <a:defRPr sz="1273"/>
            </a:lvl5pPr>
            <a:lvl6pPr>
              <a:defRPr sz="1636"/>
            </a:lvl6pPr>
            <a:lvl7pPr>
              <a:defRPr sz="1636"/>
            </a:lvl7pPr>
            <a:lvl8pPr>
              <a:defRPr sz="1636"/>
            </a:lvl8pPr>
            <a:lvl9pPr>
              <a:defRPr sz="163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914400" y="838200"/>
            <a:ext cx="7543800" cy="381000"/>
          </a:xfrm>
        </p:spPr>
        <p:txBody>
          <a:bodyPr/>
          <a:lstStyle>
            <a:lvl1pPr>
              <a:buNone/>
              <a:defRPr sz="127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543800" cy="427038"/>
          </a:xfrm>
        </p:spPr>
        <p:txBody>
          <a:bodyPr>
            <a:noAutofit/>
          </a:bodyPr>
          <a:lstStyle>
            <a:lvl1pPr>
              <a:defRPr sz="218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1552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/>
        </p:nvSpPr>
        <p:spPr>
          <a:xfrm>
            <a:off x="8763000" y="6629400"/>
            <a:ext cx="381000" cy="228600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pPr defTabSz="831281">
              <a:defRPr/>
            </a:pPr>
            <a:fld id="{A320CBB1-F976-46C5-B140-4D0114A18617}" type="slidenum">
              <a:rPr lang="en-US" sz="955" smtClean="0">
                <a:solidFill>
                  <a:srgbClr val="000000">
                    <a:tint val="75000"/>
                  </a:srgbClr>
                </a:solidFill>
                <a:cs typeface="Arial" charset="0"/>
              </a:rPr>
              <a:pPr defTabSz="831281">
                <a:defRPr/>
              </a:pPr>
              <a:t>‹#›</a:t>
            </a:fld>
            <a:endParaRPr lang="en-US" sz="955" dirty="0">
              <a:solidFill>
                <a:srgbClr val="000000">
                  <a:tint val="75000"/>
                </a:srgbClr>
              </a:solidFill>
              <a:cs typeface="Arial" charset="0"/>
            </a:endParaRP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763000" y="6629400"/>
            <a:ext cx="381000" cy="228600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pPr defTabSz="831281">
              <a:defRPr/>
            </a:pPr>
            <a:fld id="{A9874653-22C4-4F07-9DA3-D862AE6CB801}" type="slidenum">
              <a:rPr lang="en-US" sz="955" smtClean="0">
                <a:solidFill>
                  <a:srgbClr val="000000">
                    <a:tint val="75000"/>
                  </a:srgbClr>
                </a:solidFill>
                <a:cs typeface="Arial" charset="0"/>
              </a:rPr>
              <a:pPr defTabSz="831281">
                <a:defRPr/>
              </a:pPr>
              <a:t>‹#›</a:t>
            </a:fld>
            <a:endParaRPr lang="en-US" sz="955" dirty="0">
              <a:solidFill>
                <a:srgbClr val="000000">
                  <a:tint val="75000"/>
                </a:srgbClr>
              </a:solidFill>
              <a:cs typeface="Arial" charset="0"/>
            </a:endParaRPr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838200" y="152400"/>
            <a:ext cx="0" cy="60960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4796" tIns="42398" rIns="84796" bIns="42398" anchor="ctr"/>
          <a:lstStyle/>
          <a:p>
            <a:pPr defTabSz="83128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10" name="Picture 2" descr="File:Bullseye.bmp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78" t="18478" r="18117" b="18117"/>
          <a:stretch>
            <a:fillRect/>
          </a:stretch>
        </p:blipFill>
        <p:spPr bwMode="auto">
          <a:xfrm>
            <a:off x="152400" y="152400"/>
            <a:ext cx="609600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449" y="808038"/>
            <a:ext cx="3806952" cy="792162"/>
          </a:xfrm>
        </p:spPr>
        <p:txBody>
          <a:bodyPr anchor="b">
            <a:noAutofit/>
          </a:bodyPr>
          <a:lstStyle>
            <a:lvl1pPr marL="0" indent="0">
              <a:buNone/>
              <a:defRPr sz="1818" b="0"/>
            </a:lvl1pPr>
            <a:lvl2pPr marL="415641" indent="0">
              <a:buNone/>
              <a:defRPr sz="1818" b="1"/>
            </a:lvl2pPr>
            <a:lvl3pPr marL="831281" indent="0">
              <a:buNone/>
              <a:defRPr sz="1636" b="1"/>
            </a:lvl3pPr>
            <a:lvl4pPr marL="1246922" indent="0">
              <a:buNone/>
              <a:defRPr sz="1455" b="1"/>
            </a:lvl4pPr>
            <a:lvl5pPr marL="1662562" indent="0">
              <a:buNone/>
              <a:defRPr sz="1455" b="1"/>
            </a:lvl5pPr>
            <a:lvl6pPr marL="2078203" indent="0">
              <a:buNone/>
              <a:defRPr sz="1455" b="1"/>
            </a:lvl6pPr>
            <a:lvl7pPr marL="2493843" indent="0">
              <a:buNone/>
              <a:defRPr sz="1455" b="1"/>
            </a:lvl7pPr>
            <a:lvl8pPr marL="2909484" indent="0">
              <a:buNone/>
              <a:defRPr sz="1455" b="1"/>
            </a:lvl8pPr>
            <a:lvl9pPr marL="3325124" indent="0">
              <a:buNone/>
              <a:defRPr sz="145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449" y="1676400"/>
            <a:ext cx="3806952" cy="4572000"/>
          </a:xfrm>
        </p:spPr>
        <p:txBody>
          <a:bodyPr/>
          <a:lstStyle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defRPr lang="en-US" sz="1818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defRPr lang="en-US" sz="1818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defRPr lang="en-US" sz="1818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defRPr lang="en-US" sz="1818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defRPr lang="en-US" sz="1818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455"/>
            </a:lvl6pPr>
            <a:lvl7pPr>
              <a:defRPr sz="1455"/>
            </a:lvl7pPr>
            <a:lvl8pPr>
              <a:defRPr sz="1455"/>
            </a:lvl8pPr>
            <a:lvl9pPr>
              <a:defRPr sz="145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808038"/>
            <a:ext cx="3810000" cy="792162"/>
          </a:xfrm>
        </p:spPr>
        <p:txBody>
          <a:bodyPr anchor="b">
            <a:noAutofit/>
          </a:bodyPr>
          <a:lstStyle>
            <a:lvl1pPr marL="0" indent="0">
              <a:buNone/>
              <a:defRPr sz="1818" b="0"/>
            </a:lvl1pPr>
            <a:lvl2pPr marL="415641" indent="0">
              <a:buNone/>
              <a:defRPr sz="1818" b="1"/>
            </a:lvl2pPr>
            <a:lvl3pPr marL="831281" indent="0">
              <a:buNone/>
              <a:defRPr sz="1636" b="1"/>
            </a:lvl3pPr>
            <a:lvl4pPr marL="1246922" indent="0">
              <a:buNone/>
              <a:defRPr sz="1455" b="1"/>
            </a:lvl4pPr>
            <a:lvl5pPr marL="1662562" indent="0">
              <a:buNone/>
              <a:defRPr sz="1455" b="1"/>
            </a:lvl5pPr>
            <a:lvl6pPr marL="2078203" indent="0">
              <a:buNone/>
              <a:defRPr sz="1455" b="1"/>
            </a:lvl6pPr>
            <a:lvl7pPr marL="2493843" indent="0">
              <a:buNone/>
              <a:defRPr sz="1455" b="1"/>
            </a:lvl7pPr>
            <a:lvl8pPr marL="2909484" indent="0">
              <a:buNone/>
              <a:defRPr sz="1455" b="1"/>
            </a:lvl8pPr>
            <a:lvl9pPr marL="3325124" indent="0">
              <a:buNone/>
              <a:defRPr sz="145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6800" y="1676400"/>
            <a:ext cx="3810000" cy="4572000"/>
          </a:xfrm>
        </p:spPr>
        <p:txBody>
          <a:bodyPr/>
          <a:lstStyle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defRPr lang="en-US" sz="1818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defRPr lang="en-US" sz="1818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defRPr lang="en-US" sz="1818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defRPr lang="en-US" sz="1818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defRPr lang="en-US" sz="1818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455"/>
            </a:lvl6pPr>
            <a:lvl7pPr>
              <a:defRPr sz="1455"/>
            </a:lvl7pPr>
            <a:lvl8pPr>
              <a:defRPr sz="1455"/>
            </a:lvl8pPr>
            <a:lvl9pPr>
              <a:defRPr sz="145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543800" cy="427038"/>
          </a:xfrm>
        </p:spPr>
        <p:txBody>
          <a:bodyPr>
            <a:noAutofit/>
          </a:bodyPr>
          <a:lstStyle>
            <a:lvl1pPr>
              <a:defRPr sz="218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0691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8763000" y="6629400"/>
            <a:ext cx="381000" cy="228600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pPr defTabSz="831281">
              <a:defRPr/>
            </a:pPr>
            <a:fld id="{E429ACA5-9A5B-4556-85ED-BBD5AC0FB208}" type="slidenum">
              <a:rPr lang="en-US" sz="955" smtClean="0">
                <a:solidFill>
                  <a:srgbClr val="000000">
                    <a:tint val="75000"/>
                  </a:srgbClr>
                </a:solidFill>
                <a:cs typeface="Arial" charset="0"/>
              </a:rPr>
              <a:pPr defTabSz="831281">
                <a:defRPr/>
              </a:pPr>
              <a:t>‹#›</a:t>
            </a:fld>
            <a:endParaRPr lang="en-US" sz="955" dirty="0">
              <a:solidFill>
                <a:srgbClr val="000000">
                  <a:tint val="75000"/>
                </a:srgbClr>
              </a:solidFill>
              <a:cs typeface="Arial" charset="0"/>
            </a:endParaRP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8763000" y="6629400"/>
            <a:ext cx="381000" cy="228600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pPr defTabSz="831281">
              <a:defRPr/>
            </a:pPr>
            <a:fld id="{C9C0476D-3E64-4220-8054-987FADFD40E6}" type="slidenum">
              <a:rPr lang="en-US" sz="955" smtClean="0">
                <a:solidFill>
                  <a:srgbClr val="000000">
                    <a:tint val="75000"/>
                  </a:srgbClr>
                </a:solidFill>
                <a:cs typeface="Arial" charset="0"/>
              </a:rPr>
              <a:pPr defTabSz="831281">
                <a:defRPr/>
              </a:pPr>
              <a:t>‹#›</a:t>
            </a:fld>
            <a:endParaRPr lang="en-US" sz="955" dirty="0">
              <a:solidFill>
                <a:srgbClr val="000000">
                  <a:tint val="75000"/>
                </a:srgbClr>
              </a:solidFill>
              <a:cs typeface="Arial" charset="0"/>
            </a:endParaRPr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838200" y="152400"/>
            <a:ext cx="0" cy="60960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4796" tIns="42398" rIns="84796" bIns="42398" anchor="ctr"/>
          <a:lstStyle/>
          <a:p>
            <a:pPr defTabSz="83128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12" name="Picture 2" descr="File:Bullseye.bmp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78" t="18478" r="18117" b="18117"/>
          <a:stretch>
            <a:fillRect/>
          </a:stretch>
        </p:blipFill>
        <p:spPr bwMode="auto">
          <a:xfrm>
            <a:off x="152400" y="152400"/>
            <a:ext cx="60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914400" y="838200"/>
            <a:ext cx="7772400" cy="381000"/>
          </a:xfrm>
        </p:spPr>
        <p:txBody>
          <a:bodyPr/>
          <a:lstStyle>
            <a:lvl1pPr>
              <a:buNone/>
              <a:defRPr sz="127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427038"/>
          </a:xfrm>
        </p:spPr>
        <p:txBody>
          <a:bodyPr>
            <a:noAutofit/>
          </a:bodyPr>
          <a:lstStyle>
            <a:lvl1pPr>
              <a:defRPr sz="218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917449" y="1265238"/>
            <a:ext cx="3806952" cy="792162"/>
          </a:xfrm>
        </p:spPr>
        <p:txBody>
          <a:bodyPr anchor="b">
            <a:noAutofit/>
          </a:bodyPr>
          <a:lstStyle>
            <a:lvl1pPr marL="0" indent="0">
              <a:buNone/>
              <a:defRPr sz="1818" b="0"/>
            </a:lvl1pPr>
            <a:lvl2pPr marL="415641" indent="0">
              <a:buNone/>
              <a:defRPr sz="1818" b="1"/>
            </a:lvl2pPr>
            <a:lvl3pPr marL="831281" indent="0">
              <a:buNone/>
              <a:defRPr sz="1636" b="1"/>
            </a:lvl3pPr>
            <a:lvl4pPr marL="1246922" indent="0">
              <a:buNone/>
              <a:defRPr sz="1455" b="1"/>
            </a:lvl4pPr>
            <a:lvl5pPr marL="1662562" indent="0">
              <a:buNone/>
              <a:defRPr sz="1455" b="1"/>
            </a:lvl5pPr>
            <a:lvl6pPr marL="2078203" indent="0">
              <a:buNone/>
              <a:defRPr sz="1455" b="1"/>
            </a:lvl6pPr>
            <a:lvl7pPr marL="2493843" indent="0">
              <a:buNone/>
              <a:defRPr sz="1455" b="1"/>
            </a:lvl7pPr>
            <a:lvl8pPr marL="2909484" indent="0">
              <a:buNone/>
              <a:defRPr sz="1455" b="1"/>
            </a:lvl8pPr>
            <a:lvl9pPr marL="3325124" indent="0">
              <a:buNone/>
              <a:defRPr sz="145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2"/>
          </p:nvPr>
        </p:nvSpPr>
        <p:spPr>
          <a:xfrm>
            <a:off x="917449" y="2133600"/>
            <a:ext cx="3806952" cy="4419600"/>
          </a:xfrm>
        </p:spPr>
        <p:txBody>
          <a:bodyPr/>
          <a:lstStyle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defRPr lang="en-US" sz="1818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defRPr lang="en-US" sz="1818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defRPr lang="en-US" sz="1818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defRPr lang="en-US" sz="1818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defRPr lang="en-US" sz="1818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455"/>
            </a:lvl6pPr>
            <a:lvl7pPr>
              <a:defRPr sz="1455"/>
            </a:lvl7pPr>
            <a:lvl8pPr>
              <a:defRPr sz="1455"/>
            </a:lvl8pPr>
            <a:lvl9pPr>
              <a:defRPr sz="145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1265238"/>
            <a:ext cx="3810000" cy="792162"/>
          </a:xfrm>
        </p:spPr>
        <p:txBody>
          <a:bodyPr anchor="b">
            <a:noAutofit/>
          </a:bodyPr>
          <a:lstStyle>
            <a:lvl1pPr marL="0" indent="0">
              <a:buNone/>
              <a:defRPr sz="1818" b="0"/>
            </a:lvl1pPr>
            <a:lvl2pPr marL="415641" indent="0">
              <a:buNone/>
              <a:defRPr sz="1818" b="1"/>
            </a:lvl2pPr>
            <a:lvl3pPr marL="831281" indent="0">
              <a:buNone/>
              <a:defRPr sz="1636" b="1"/>
            </a:lvl3pPr>
            <a:lvl4pPr marL="1246922" indent="0">
              <a:buNone/>
              <a:defRPr sz="1455" b="1"/>
            </a:lvl4pPr>
            <a:lvl5pPr marL="1662562" indent="0">
              <a:buNone/>
              <a:defRPr sz="1455" b="1"/>
            </a:lvl5pPr>
            <a:lvl6pPr marL="2078203" indent="0">
              <a:buNone/>
              <a:defRPr sz="1455" b="1"/>
            </a:lvl6pPr>
            <a:lvl7pPr marL="2493843" indent="0">
              <a:buNone/>
              <a:defRPr sz="1455" b="1"/>
            </a:lvl7pPr>
            <a:lvl8pPr marL="2909484" indent="0">
              <a:buNone/>
              <a:defRPr sz="1455" b="1"/>
            </a:lvl8pPr>
            <a:lvl9pPr marL="3325124" indent="0">
              <a:buNone/>
              <a:defRPr sz="145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Content Placeholder 5"/>
          <p:cNvSpPr>
            <a:spLocks noGrp="1"/>
          </p:cNvSpPr>
          <p:nvPr>
            <p:ph sz="quarter" idx="4"/>
          </p:nvPr>
        </p:nvSpPr>
        <p:spPr>
          <a:xfrm>
            <a:off x="4876800" y="2133600"/>
            <a:ext cx="3810000" cy="4419600"/>
          </a:xfrm>
        </p:spPr>
        <p:txBody>
          <a:bodyPr/>
          <a:lstStyle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defRPr lang="en-US" sz="1818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defRPr lang="en-US" sz="1818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defRPr lang="en-US" sz="1818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defRPr lang="en-US" sz="1818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defRPr lang="en-US" sz="1818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455"/>
            </a:lvl6pPr>
            <a:lvl7pPr>
              <a:defRPr sz="1455"/>
            </a:lvl7pPr>
            <a:lvl8pPr>
              <a:defRPr sz="1455"/>
            </a:lvl8pPr>
            <a:lvl9pPr>
              <a:defRPr sz="145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2596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 txBox="1">
            <a:spLocks/>
          </p:cNvSpPr>
          <p:nvPr/>
        </p:nvSpPr>
        <p:spPr>
          <a:xfrm>
            <a:off x="8763000" y="6629400"/>
            <a:ext cx="381000" cy="228600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pPr defTabSz="831281">
              <a:defRPr/>
            </a:pPr>
            <a:fld id="{CA7888F1-DD63-4A92-8707-6B9BF46E9638}" type="slidenum">
              <a:rPr lang="en-US" sz="955" smtClean="0">
                <a:solidFill>
                  <a:srgbClr val="000000">
                    <a:tint val="75000"/>
                  </a:srgbClr>
                </a:solidFill>
                <a:cs typeface="Arial" charset="0"/>
              </a:rPr>
              <a:pPr defTabSz="831281">
                <a:defRPr/>
              </a:pPr>
              <a:t>‹#›</a:t>
            </a:fld>
            <a:endParaRPr lang="en-US" sz="955" dirty="0">
              <a:solidFill>
                <a:srgbClr val="000000">
                  <a:tint val="75000"/>
                </a:srgbClr>
              </a:solidFill>
              <a:cs typeface="Arial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763000" y="6629400"/>
            <a:ext cx="381000" cy="228600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pPr defTabSz="831281">
              <a:defRPr/>
            </a:pPr>
            <a:fld id="{C6443524-ED9D-4FD2-B473-F13B6156A18D}" type="slidenum">
              <a:rPr lang="en-US" sz="955" smtClean="0">
                <a:solidFill>
                  <a:srgbClr val="000000">
                    <a:tint val="75000"/>
                  </a:srgbClr>
                </a:solidFill>
                <a:cs typeface="Arial" charset="0"/>
              </a:rPr>
              <a:pPr defTabSz="831281">
                <a:defRPr/>
              </a:pPr>
              <a:t>‹#›</a:t>
            </a:fld>
            <a:endParaRPr lang="en-US" sz="955" dirty="0">
              <a:solidFill>
                <a:srgbClr val="000000">
                  <a:tint val="75000"/>
                </a:srgbClr>
              </a:solidFill>
              <a:cs typeface="Arial" charset="0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838200" y="152400"/>
            <a:ext cx="0" cy="60960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4796" tIns="42398" rIns="84796" bIns="42398" anchor="ctr"/>
          <a:lstStyle/>
          <a:p>
            <a:pPr defTabSz="83128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8" name="Picture 2" descr="File:Bullseye.bmp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78" t="18478" r="18117" b="18117"/>
          <a:stretch>
            <a:fillRect/>
          </a:stretch>
        </p:blipFill>
        <p:spPr bwMode="auto">
          <a:xfrm>
            <a:off x="152400" y="152400"/>
            <a:ext cx="609600" cy="685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4" y="152400"/>
            <a:ext cx="2551113" cy="609600"/>
          </a:xfrm>
        </p:spPr>
        <p:txBody>
          <a:bodyPr anchor="t"/>
          <a:lstStyle>
            <a:lvl1pPr algn="l">
              <a:defRPr sz="1818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3" y="152407"/>
            <a:ext cx="5111751" cy="5973763"/>
          </a:xfrm>
        </p:spPr>
        <p:txBody>
          <a:bodyPr>
            <a:normAutofit/>
          </a:bodyPr>
          <a:lstStyle>
            <a:lvl1pPr>
              <a:defRPr sz="1818"/>
            </a:lvl1pPr>
            <a:lvl2pPr>
              <a:defRPr sz="1636"/>
            </a:lvl2pPr>
            <a:lvl3pPr>
              <a:defRPr sz="1455"/>
            </a:lvl3pPr>
            <a:lvl4pPr>
              <a:defRPr sz="1273"/>
            </a:lvl4pPr>
            <a:lvl5pPr>
              <a:defRPr sz="1273"/>
            </a:lvl5pPr>
            <a:lvl6pPr>
              <a:defRPr sz="1818"/>
            </a:lvl6pPr>
            <a:lvl7pPr>
              <a:defRPr sz="1818"/>
            </a:lvl7pPr>
            <a:lvl8pPr>
              <a:defRPr sz="1818"/>
            </a:lvl8pPr>
            <a:lvl9pPr>
              <a:defRPr sz="181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4" y="838204"/>
            <a:ext cx="2551113" cy="5287963"/>
          </a:xfrm>
        </p:spPr>
        <p:txBody>
          <a:bodyPr/>
          <a:lstStyle>
            <a:lvl1pPr marL="0" indent="0">
              <a:buNone/>
              <a:defRPr sz="1273"/>
            </a:lvl1pPr>
            <a:lvl2pPr marL="415641" indent="0">
              <a:buNone/>
              <a:defRPr sz="1091"/>
            </a:lvl2pPr>
            <a:lvl3pPr marL="831281" indent="0">
              <a:buNone/>
              <a:defRPr sz="909"/>
            </a:lvl3pPr>
            <a:lvl4pPr marL="1246922" indent="0">
              <a:buNone/>
              <a:defRPr sz="818"/>
            </a:lvl4pPr>
            <a:lvl5pPr marL="1662562" indent="0">
              <a:buNone/>
              <a:defRPr sz="818"/>
            </a:lvl5pPr>
            <a:lvl6pPr marL="2078203" indent="0">
              <a:buNone/>
              <a:defRPr sz="818"/>
            </a:lvl6pPr>
            <a:lvl7pPr marL="2493843" indent="0">
              <a:buNone/>
              <a:defRPr sz="818"/>
            </a:lvl7pPr>
            <a:lvl8pPr marL="2909484" indent="0">
              <a:buNone/>
              <a:defRPr sz="818"/>
            </a:lvl8pPr>
            <a:lvl9pPr marL="3325124" indent="0">
              <a:buNone/>
              <a:defRPr sz="81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7921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 txBox="1">
            <a:spLocks/>
          </p:cNvSpPr>
          <p:nvPr/>
        </p:nvSpPr>
        <p:spPr>
          <a:xfrm>
            <a:off x="8763000" y="6629400"/>
            <a:ext cx="381000" cy="228600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pPr defTabSz="831281">
              <a:defRPr/>
            </a:pPr>
            <a:fld id="{2C4C879F-4BAB-417E-9DF4-698DF5CEC209}" type="slidenum">
              <a:rPr lang="en-US" sz="955" smtClean="0">
                <a:solidFill>
                  <a:srgbClr val="000000">
                    <a:tint val="75000"/>
                  </a:srgbClr>
                </a:solidFill>
                <a:cs typeface="Arial" charset="0"/>
              </a:rPr>
              <a:pPr defTabSz="831281">
                <a:defRPr/>
              </a:pPr>
              <a:t>‹#›</a:t>
            </a:fld>
            <a:endParaRPr lang="en-US" sz="955" dirty="0">
              <a:solidFill>
                <a:srgbClr val="000000">
                  <a:tint val="75000"/>
                </a:srgbClr>
              </a:solidFill>
              <a:cs typeface="Arial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763000" y="6629400"/>
            <a:ext cx="381000" cy="228600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pPr defTabSz="831281">
              <a:defRPr/>
            </a:pPr>
            <a:fld id="{61C6D46F-9A76-4476-8593-4E9BD42BF70D}" type="slidenum">
              <a:rPr lang="en-US" sz="955" smtClean="0">
                <a:solidFill>
                  <a:srgbClr val="000000">
                    <a:tint val="75000"/>
                  </a:srgbClr>
                </a:solidFill>
                <a:cs typeface="Arial" charset="0"/>
              </a:rPr>
              <a:pPr defTabSz="831281">
                <a:defRPr/>
              </a:pPr>
              <a:t>‹#›</a:t>
            </a:fld>
            <a:endParaRPr lang="en-US" sz="955" dirty="0">
              <a:solidFill>
                <a:srgbClr val="000000">
                  <a:tint val="75000"/>
                </a:srgbClr>
              </a:solidFill>
              <a:cs typeface="Arial" charset="0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2170113" y="4800600"/>
            <a:ext cx="0" cy="60960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4796" tIns="42398" rIns="84796" bIns="42398" anchor="ctr"/>
          <a:lstStyle/>
          <a:p>
            <a:pPr defTabSz="83128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8" name="Picture 2" descr="File:Bullseye.bmp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78" t="18478" r="18117" b="18117"/>
          <a:stretch>
            <a:fillRect/>
          </a:stretch>
        </p:blipFill>
        <p:spPr bwMode="auto">
          <a:xfrm>
            <a:off x="1484313" y="4800600"/>
            <a:ext cx="60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8712" y="4800600"/>
            <a:ext cx="5181600" cy="609600"/>
          </a:xfrm>
        </p:spPr>
        <p:txBody>
          <a:bodyPr anchor="b">
            <a:normAutofit/>
          </a:bodyPr>
          <a:lstStyle>
            <a:lvl1pPr algn="l">
              <a:defRPr sz="2545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47800" y="612775"/>
            <a:ext cx="6132512" cy="4114800"/>
          </a:xfrm>
        </p:spPr>
        <p:txBody>
          <a:bodyPr rtlCol="0">
            <a:normAutofit/>
          </a:bodyPr>
          <a:lstStyle>
            <a:lvl1pPr marL="0" indent="0">
              <a:buNone/>
              <a:defRPr sz="2909"/>
            </a:lvl1pPr>
            <a:lvl2pPr marL="415641" indent="0">
              <a:buNone/>
              <a:defRPr sz="2545"/>
            </a:lvl2pPr>
            <a:lvl3pPr marL="831281" indent="0">
              <a:buNone/>
              <a:defRPr sz="2182"/>
            </a:lvl3pPr>
            <a:lvl4pPr marL="1246922" indent="0">
              <a:buNone/>
              <a:defRPr sz="1818"/>
            </a:lvl4pPr>
            <a:lvl5pPr marL="1662562" indent="0">
              <a:buNone/>
              <a:defRPr sz="1818"/>
            </a:lvl5pPr>
            <a:lvl6pPr marL="2078203" indent="0">
              <a:buNone/>
              <a:defRPr sz="1818"/>
            </a:lvl6pPr>
            <a:lvl7pPr marL="2493843" indent="0">
              <a:buNone/>
              <a:defRPr sz="1818"/>
            </a:lvl7pPr>
            <a:lvl8pPr marL="2909484" indent="0">
              <a:buNone/>
              <a:defRPr sz="1818"/>
            </a:lvl8pPr>
            <a:lvl9pPr marL="3325124" indent="0">
              <a:buNone/>
              <a:defRPr sz="1818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7800" y="5486400"/>
            <a:ext cx="6132512" cy="533400"/>
          </a:xfrm>
        </p:spPr>
        <p:txBody>
          <a:bodyPr>
            <a:normAutofit/>
          </a:bodyPr>
          <a:lstStyle>
            <a:lvl1pPr marL="0" indent="0">
              <a:buNone/>
              <a:defRPr sz="1636"/>
            </a:lvl1pPr>
            <a:lvl2pPr marL="415641" indent="0">
              <a:buNone/>
              <a:defRPr sz="1091"/>
            </a:lvl2pPr>
            <a:lvl3pPr marL="831281" indent="0">
              <a:buNone/>
              <a:defRPr sz="909"/>
            </a:lvl3pPr>
            <a:lvl4pPr marL="1246922" indent="0">
              <a:buNone/>
              <a:defRPr sz="818"/>
            </a:lvl4pPr>
            <a:lvl5pPr marL="1662562" indent="0">
              <a:buNone/>
              <a:defRPr sz="818"/>
            </a:lvl5pPr>
            <a:lvl6pPr marL="2078203" indent="0">
              <a:buNone/>
              <a:defRPr sz="818"/>
            </a:lvl6pPr>
            <a:lvl7pPr marL="2493843" indent="0">
              <a:buNone/>
              <a:defRPr sz="818"/>
            </a:lvl7pPr>
            <a:lvl8pPr marL="2909484" indent="0">
              <a:buNone/>
              <a:defRPr sz="818"/>
            </a:lvl8pPr>
            <a:lvl9pPr marL="3325124" indent="0">
              <a:buNone/>
              <a:defRPr sz="81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7232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/>
          </p:cNvSpPr>
          <p:nvPr/>
        </p:nvSpPr>
        <p:spPr>
          <a:xfrm>
            <a:off x="8763000" y="6629400"/>
            <a:ext cx="381000" cy="228600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pPr defTabSz="831281">
              <a:defRPr/>
            </a:pPr>
            <a:fld id="{169CE16B-8733-400B-89FC-103AA05CD246}" type="slidenum">
              <a:rPr lang="en-US" sz="955" smtClean="0">
                <a:solidFill>
                  <a:srgbClr val="000000">
                    <a:tint val="75000"/>
                  </a:srgbClr>
                </a:solidFill>
                <a:cs typeface="Arial" charset="0"/>
              </a:rPr>
              <a:pPr defTabSz="831281">
                <a:defRPr/>
              </a:pPr>
              <a:t>‹#›</a:t>
            </a:fld>
            <a:endParaRPr lang="en-US" sz="955" dirty="0">
              <a:solidFill>
                <a:srgbClr val="000000">
                  <a:tint val="75000"/>
                </a:srgbClr>
              </a:solidFill>
              <a:cs typeface="Arial" charset="0"/>
            </a:endParaRP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8763000" y="6629400"/>
            <a:ext cx="381000" cy="228600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pPr defTabSz="831281">
              <a:defRPr/>
            </a:pPr>
            <a:fld id="{3752D215-F9BF-4784-AD3D-21BC71FBE018}" type="slidenum">
              <a:rPr lang="en-US" sz="955" smtClean="0">
                <a:solidFill>
                  <a:srgbClr val="000000">
                    <a:tint val="75000"/>
                  </a:srgbClr>
                </a:solidFill>
                <a:cs typeface="Arial" charset="0"/>
              </a:rPr>
              <a:pPr defTabSz="831281">
                <a:defRPr/>
              </a:pPr>
              <a:t>‹#›</a:t>
            </a:fld>
            <a:endParaRPr lang="en-US" sz="955" dirty="0">
              <a:solidFill>
                <a:srgbClr val="000000">
                  <a:tint val="75000"/>
                </a:srgbClr>
              </a:solidFill>
              <a:cs typeface="Arial" charset="0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838200" y="152400"/>
            <a:ext cx="0" cy="60960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4796" tIns="42398" rIns="84796" bIns="42398" anchor="ctr"/>
          <a:lstStyle/>
          <a:p>
            <a:pPr defTabSz="83128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7" name="Picture 2" descr="File:Bullseye.bmp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78" t="18478" r="18117" b="18117"/>
          <a:stretch>
            <a:fillRect/>
          </a:stretch>
        </p:blipFill>
        <p:spPr bwMode="auto">
          <a:xfrm>
            <a:off x="152400" y="152400"/>
            <a:ext cx="609600" cy="685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838204"/>
            <a:ext cx="7543800" cy="5287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543800" cy="427038"/>
          </a:xfrm>
        </p:spPr>
        <p:txBody>
          <a:bodyPr>
            <a:noAutofit/>
          </a:bodyPr>
          <a:lstStyle>
            <a:lvl1pPr>
              <a:defRPr sz="218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5278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/>
          </p:cNvSpPr>
          <p:nvPr/>
        </p:nvSpPr>
        <p:spPr>
          <a:xfrm>
            <a:off x="8763000" y="6629400"/>
            <a:ext cx="381000" cy="228600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pPr defTabSz="831281">
              <a:defRPr/>
            </a:pPr>
            <a:fld id="{BD369031-F3E5-450E-A376-BAEA6B19DFD2}" type="slidenum">
              <a:rPr lang="en-US" sz="955" smtClean="0">
                <a:solidFill>
                  <a:srgbClr val="000000">
                    <a:tint val="75000"/>
                  </a:srgbClr>
                </a:solidFill>
                <a:cs typeface="Arial" charset="0"/>
              </a:rPr>
              <a:pPr defTabSz="831281">
                <a:defRPr/>
              </a:pPr>
              <a:t>‹#›</a:t>
            </a:fld>
            <a:endParaRPr lang="en-US" sz="955" dirty="0">
              <a:solidFill>
                <a:srgbClr val="000000">
                  <a:tint val="75000"/>
                </a:srgbClr>
              </a:solidFill>
              <a:cs typeface="Arial" charset="0"/>
            </a:endParaRP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8763000" y="6629400"/>
            <a:ext cx="381000" cy="228600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pPr defTabSz="831281">
              <a:defRPr/>
            </a:pPr>
            <a:fld id="{5A27480E-3B8A-42A6-A2BA-A60D78D97031}" type="slidenum">
              <a:rPr lang="en-US" sz="955" smtClean="0">
                <a:solidFill>
                  <a:srgbClr val="000000">
                    <a:tint val="75000"/>
                  </a:srgbClr>
                </a:solidFill>
                <a:cs typeface="Arial" charset="0"/>
              </a:rPr>
              <a:pPr defTabSz="831281">
                <a:defRPr/>
              </a:pPr>
              <a:t>‹#›</a:t>
            </a:fld>
            <a:endParaRPr lang="en-US" sz="955" dirty="0">
              <a:solidFill>
                <a:srgbClr val="000000">
                  <a:tint val="75000"/>
                </a:srgbClr>
              </a:solidFill>
              <a:cs typeface="Arial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48600" y="274645"/>
            <a:ext cx="838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5"/>
            <a:ext cx="73152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091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735" y="1943104"/>
            <a:ext cx="7772534" cy="1470421"/>
          </a:xfrm>
        </p:spPr>
        <p:txBody>
          <a:bodyPr anchor="b"/>
          <a:lstStyle>
            <a:lvl1pPr>
              <a:defRPr sz="3802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469" y="3392092"/>
            <a:ext cx="6401068" cy="1752600"/>
          </a:xfrm>
        </p:spPr>
        <p:txBody>
          <a:bodyPr/>
          <a:lstStyle>
            <a:lvl1pPr marL="0" indent="0" algn="ctr">
              <a:buFontTx/>
              <a:buNone/>
              <a:defRPr>
                <a:latin typeface="HelveticaNeueLT Std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lIns="85195" tIns="42597" rIns="85195" bIns="42597"/>
          <a:lstStyle>
            <a:lvl1pPr eaLnBrk="1" hangingPunct="1">
              <a:defRPr sz="1487">
                <a:solidFill>
                  <a:srgbClr val="000000"/>
                </a:solidFill>
              </a:defRPr>
            </a:lvl1pPr>
          </a:lstStyle>
          <a:p>
            <a:pPr defTabSz="831281"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lIns="85195" tIns="42597" rIns="85195" bIns="42597"/>
          <a:lstStyle>
            <a:lvl1pPr eaLnBrk="1" hangingPunct="1">
              <a:defRPr sz="1487">
                <a:solidFill>
                  <a:srgbClr val="000000"/>
                </a:solidFill>
              </a:defRPr>
            </a:lvl1pPr>
          </a:lstStyle>
          <a:p>
            <a:pPr defTabSz="831281"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01038" y="6245225"/>
            <a:ext cx="685800" cy="476250"/>
          </a:xfrm>
          <a:prstGeom prst="rect">
            <a:avLst/>
          </a:prstGeom>
        </p:spPr>
        <p:txBody>
          <a:bodyPr vert="horz" wrap="square" lIns="85195" tIns="42597" rIns="85195" bIns="42597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55">
                <a:solidFill>
                  <a:srgbClr val="000000"/>
                </a:solidFill>
              </a:defRPr>
            </a:lvl1pPr>
          </a:lstStyle>
          <a:p>
            <a:pPr defTabSz="831281"/>
            <a:fld id="{E18D6570-1D36-425B-B98A-D6FFFF708437}" type="slidenum">
              <a:rPr lang="en-US" altLang="en-US" smtClean="0">
                <a:latin typeface="Arial" pitchFamily="34" charset="0"/>
              </a:rPr>
              <a:pPr defTabSz="831281"/>
              <a:t>‹#›</a:t>
            </a:fld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12418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</p:spPr>
        <p:txBody>
          <a:bodyPr anchor="t"/>
          <a:lstStyle>
            <a:lvl1pPr>
              <a:defRPr sz="4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2486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7"/>
          </p:nvPr>
        </p:nvSpPr>
        <p:spPr>
          <a:xfrm>
            <a:off x="482600" y="1007005"/>
            <a:ext cx="8111069" cy="355600"/>
          </a:xfrm>
        </p:spPr>
        <p:txBody>
          <a:bodyPr>
            <a:noAutofit/>
          </a:bodyPr>
          <a:lstStyle>
            <a:lvl1pPr>
              <a:defRPr sz="1800" b="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buNone/>
              <a:defRPr sz="1200">
                <a:solidFill>
                  <a:srgbClr val="7F7F7F"/>
                </a:solidFill>
              </a:defRPr>
            </a:lvl2pPr>
            <a:lvl3pPr marL="236538" indent="169863"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3FCF25-5157-4B96-B900-038A1B7CA8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07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8789" y="6246813"/>
            <a:ext cx="2132012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831281">
              <a:defRPr/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6813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831281">
              <a:defRPr/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34413" y="6553200"/>
            <a:ext cx="5334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831281"/>
            <a:fld id="{57101865-5460-47BB-AEE0-72C45DB7BE1D}" type="slidenum">
              <a:rPr lang="en-US" altLang="en-US" smtClean="0">
                <a:solidFill>
                  <a:srgbClr val="000000"/>
                </a:solidFill>
                <a:latin typeface="Arial" pitchFamily="34" charset="0"/>
              </a:rPr>
              <a:pPr defTabSz="831281"/>
              <a:t>‹#›</a:t>
            </a:fld>
            <a:endParaRPr lang="en-US" altLang="en-US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905572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7164"/>
            <a:ext cx="8153400" cy="746604"/>
          </a:xfrm>
        </p:spPr>
        <p:txBody>
          <a:bodyPr/>
          <a:lstStyle>
            <a:lvl1pPr>
              <a:defRPr sz="2909" b="1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18">
                <a:latin typeface="Calibri" pitchFamily="34" charset="0"/>
              </a:defRPr>
            </a:lvl1pPr>
            <a:lvl2pPr>
              <a:defRPr sz="1636">
                <a:latin typeface="Calibri" pitchFamily="34" charset="0"/>
              </a:defRPr>
            </a:lvl2pPr>
            <a:lvl3pPr>
              <a:defRPr sz="1455">
                <a:latin typeface="Calibri" pitchFamily="34" charset="0"/>
              </a:defRPr>
            </a:lvl3pPr>
            <a:lvl4pPr>
              <a:defRPr sz="1455">
                <a:latin typeface="Calibri" pitchFamily="34" charset="0"/>
              </a:defRPr>
            </a:lvl4pPr>
            <a:lvl5pPr>
              <a:defRPr sz="1455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2"/>
            <a:ext cx="2667000" cy="366713"/>
          </a:xfrm>
          <a:prstGeom prst="rect">
            <a:avLst/>
          </a:prstGeom>
        </p:spPr>
        <p:txBody>
          <a:bodyPr/>
          <a:lstStyle>
            <a:lvl1pPr algn="r">
              <a:defRPr sz="109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1pPr>
          </a:lstStyle>
          <a:p>
            <a:pPr defTabSz="831281"/>
            <a:r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Page </a:t>
            </a:r>
            <a:fld id="{7BAB597C-CF1D-41AE-BDCF-292459C4A0BB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831281"/>
              <a:t>‹#›</a:t>
            </a:fld>
            <a:r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 </a:t>
            </a:r>
            <a:fld id="{A3924C94-6DEB-4CB2-8BFB-A64995CCE58A}" type="datetime1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831281"/>
              <a:t>3/10/2015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6248400"/>
            <a:ext cx="5421313" cy="363538"/>
          </a:xfrm>
          <a:prstGeom prst="rect">
            <a:avLst/>
          </a:prstGeom>
        </p:spPr>
        <p:txBody>
          <a:bodyPr/>
          <a:lstStyle>
            <a:lvl1pPr>
              <a:defRPr sz="109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1pPr>
          </a:lstStyle>
          <a:p>
            <a:pPr defTabSz="831281"/>
            <a:r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Confidential</a:t>
            </a:r>
          </a:p>
          <a:p>
            <a:pPr defTabSz="831281"/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458201" y="6550969"/>
            <a:ext cx="630237" cy="21820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defTabSz="831281" eaLnBrk="1" hangingPunct="1">
              <a:defRPr/>
            </a:pPr>
            <a:fld id="{7CCED5A8-02D3-4EA1-8D13-067CD68709A7}" type="slidenum">
              <a:rPr lang="en-US" sz="818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algn="r" defTabSz="831281" eaLnBrk="1" hangingPunct="1">
                <a:defRPr/>
              </a:pPr>
              <a:t>‹#›</a:t>
            </a:fld>
            <a:endParaRPr lang="en-US" sz="818" dirty="0" smtClean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4606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11"/>
          </p:nvPr>
        </p:nvSpPr>
        <p:spPr>
          <a:xfrm>
            <a:off x="3293532" y="1557868"/>
            <a:ext cx="2463801" cy="419946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3" name="Content Placeholder 8"/>
          <p:cNvSpPr>
            <a:spLocks noGrp="1"/>
          </p:cNvSpPr>
          <p:nvPr>
            <p:ph sz="half" idx="12"/>
          </p:nvPr>
        </p:nvSpPr>
        <p:spPr>
          <a:xfrm>
            <a:off x="6056312" y="1557868"/>
            <a:ext cx="2463801" cy="419946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2"/>
          </p:nvPr>
        </p:nvSpPr>
        <p:spPr>
          <a:xfrm>
            <a:off x="550332" y="1557868"/>
            <a:ext cx="2463801" cy="4199468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7" name="Content Placeholder 3"/>
          <p:cNvSpPr>
            <a:spLocks noGrp="1"/>
          </p:cNvSpPr>
          <p:nvPr>
            <p:ph sz="half" idx="17"/>
          </p:nvPr>
        </p:nvSpPr>
        <p:spPr>
          <a:xfrm>
            <a:off x="482601" y="1007005"/>
            <a:ext cx="8111069" cy="355600"/>
          </a:xfrm>
        </p:spPr>
        <p:txBody>
          <a:bodyPr>
            <a:noAutofit/>
          </a:bodyPr>
          <a:lstStyle>
            <a:lvl1pPr>
              <a:defRPr sz="1636" b="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buNone/>
              <a:defRPr sz="1091">
                <a:solidFill>
                  <a:srgbClr val="7F7F7F"/>
                </a:solidFill>
              </a:defRPr>
            </a:lvl2pPr>
            <a:lvl3pPr marL="215037" indent="154422">
              <a:defRPr sz="1091"/>
            </a:lvl3pPr>
            <a:lvl4pPr>
              <a:defRPr sz="1455"/>
            </a:lvl4pPr>
            <a:lvl5pPr>
              <a:defRPr sz="1455"/>
            </a:lvl5pPr>
            <a:lvl6pPr>
              <a:defRPr sz="1455"/>
            </a:lvl6pPr>
            <a:lvl7pPr>
              <a:defRPr sz="1455"/>
            </a:lvl7pPr>
            <a:lvl8pPr>
              <a:defRPr sz="1455"/>
            </a:lvl8pPr>
            <a:lvl9pPr>
              <a:defRPr sz="1455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8228013" y="6432550"/>
            <a:ext cx="762000" cy="2921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831281"/>
            <a:fld id="{22CA667A-0070-4281-8797-9B70AF021E26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831281"/>
              <a:t>‹#›</a:t>
            </a:fld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5664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1362"/>
          </a:xfrm>
          <a:prstGeom prst="rect">
            <a:avLst/>
          </a:prstGeom>
        </p:spPr>
        <p:txBody>
          <a:bodyPr anchor="t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5732" y="1557867"/>
            <a:ext cx="3388783" cy="1998134"/>
          </a:xfrm>
        </p:spPr>
        <p:txBody>
          <a:bodyPr>
            <a:normAutofit/>
          </a:bodyPr>
          <a:lstStyle>
            <a:lvl1pPr>
              <a:defRPr sz="2182"/>
            </a:lvl1pPr>
            <a:lvl2pPr marL="0" indent="0">
              <a:buNone/>
              <a:defRPr sz="1091"/>
            </a:lvl2pPr>
            <a:lvl3pPr marL="215037" indent="154422">
              <a:defRPr sz="1091"/>
            </a:lvl3pPr>
            <a:lvl4pPr>
              <a:defRPr sz="1455"/>
            </a:lvl4pPr>
            <a:lvl5pPr>
              <a:defRPr sz="1455"/>
            </a:lvl5pPr>
            <a:lvl6pPr>
              <a:defRPr sz="1455"/>
            </a:lvl6pPr>
            <a:lvl7pPr>
              <a:defRPr sz="1455"/>
            </a:lvl7pPr>
            <a:lvl8pPr>
              <a:defRPr sz="1455"/>
            </a:lvl8pPr>
            <a:lvl9pPr>
              <a:defRPr sz="1455"/>
            </a:lvl9pPr>
          </a:lstStyle>
          <a:p>
            <a:pPr lvl="1"/>
            <a:endParaRPr lang="en-US" dirty="0" smtClean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1"/>
          </p:nvPr>
        </p:nvSpPr>
        <p:spPr>
          <a:xfrm>
            <a:off x="4637618" y="1557868"/>
            <a:ext cx="3388783" cy="1998135"/>
          </a:xfrm>
        </p:spPr>
        <p:txBody>
          <a:bodyPr>
            <a:normAutofit/>
          </a:bodyPr>
          <a:lstStyle>
            <a:lvl1pPr>
              <a:defRPr sz="2182"/>
            </a:lvl1pPr>
            <a:lvl2pPr marL="0" indent="0">
              <a:buNone/>
              <a:defRPr sz="1091"/>
            </a:lvl2pPr>
            <a:lvl3pPr marL="215037" indent="154422">
              <a:defRPr sz="1091"/>
            </a:lvl3pPr>
            <a:lvl4pPr>
              <a:defRPr sz="1455"/>
            </a:lvl4pPr>
            <a:lvl5pPr>
              <a:defRPr sz="1455"/>
            </a:lvl5pPr>
            <a:lvl6pPr>
              <a:defRPr sz="1455"/>
            </a:lvl6pPr>
            <a:lvl7pPr>
              <a:defRPr sz="1455"/>
            </a:lvl7pPr>
            <a:lvl8pPr>
              <a:defRPr sz="1455"/>
            </a:lvl8pPr>
            <a:lvl9pPr>
              <a:defRPr sz="1455"/>
            </a:lvl9pPr>
          </a:lstStyle>
          <a:p>
            <a:pPr lvl="1"/>
            <a:endParaRPr lang="en-US" dirty="0" smtClean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75732" y="3706818"/>
            <a:ext cx="3388783" cy="2118251"/>
          </a:xfrm>
        </p:spPr>
        <p:txBody>
          <a:bodyPr>
            <a:normAutofit/>
          </a:bodyPr>
          <a:lstStyle>
            <a:lvl1pPr>
              <a:defRPr sz="2182"/>
            </a:lvl1pPr>
            <a:lvl2pPr marL="0" indent="0">
              <a:buNone/>
              <a:defRPr sz="1091"/>
            </a:lvl2pPr>
            <a:lvl3pPr marL="108240" marR="0" indent="-108240" algn="l" defTabSz="41564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 typeface="Arial"/>
              <a:buChar char="•"/>
              <a:tabLst/>
              <a:defRPr sz="1091"/>
            </a:lvl3pPr>
            <a:lvl4pPr>
              <a:defRPr sz="1455"/>
            </a:lvl4pPr>
            <a:lvl5pPr>
              <a:defRPr sz="1455"/>
            </a:lvl5pPr>
            <a:lvl6pPr>
              <a:defRPr sz="1455"/>
            </a:lvl6pPr>
            <a:lvl7pPr>
              <a:defRPr sz="1455"/>
            </a:lvl7pPr>
            <a:lvl8pPr>
              <a:defRPr sz="1455"/>
            </a:lvl8pPr>
            <a:lvl9pPr>
              <a:defRPr sz="1455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3"/>
          </p:nvPr>
        </p:nvSpPr>
        <p:spPr>
          <a:xfrm>
            <a:off x="4637618" y="3706818"/>
            <a:ext cx="3388783" cy="2118251"/>
          </a:xfrm>
        </p:spPr>
        <p:txBody>
          <a:bodyPr>
            <a:normAutofit/>
          </a:bodyPr>
          <a:lstStyle>
            <a:lvl1pPr>
              <a:defRPr sz="2182"/>
            </a:lvl1pPr>
            <a:lvl2pPr marL="0" indent="0">
              <a:buNone/>
              <a:defRPr sz="1091"/>
            </a:lvl2pPr>
            <a:lvl3pPr marL="108240" marR="0" indent="-108240" algn="l" defTabSz="41564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 typeface="Arial"/>
              <a:buChar char="•"/>
              <a:tabLst/>
              <a:defRPr sz="1091"/>
            </a:lvl3pPr>
            <a:lvl4pPr>
              <a:defRPr sz="1455"/>
            </a:lvl4pPr>
            <a:lvl5pPr>
              <a:defRPr sz="1455"/>
            </a:lvl5pPr>
            <a:lvl6pPr>
              <a:defRPr sz="1455"/>
            </a:lvl6pPr>
            <a:lvl7pPr>
              <a:defRPr sz="1455"/>
            </a:lvl7pPr>
            <a:lvl8pPr>
              <a:defRPr sz="1455"/>
            </a:lvl8pPr>
            <a:lvl9pPr>
              <a:defRPr sz="1455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7"/>
          </p:nvPr>
        </p:nvSpPr>
        <p:spPr>
          <a:xfrm>
            <a:off x="482601" y="1007005"/>
            <a:ext cx="8111069" cy="355600"/>
          </a:xfrm>
        </p:spPr>
        <p:txBody>
          <a:bodyPr>
            <a:noAutofit/>
          </a:bodyPr>
          <a:lstStyle>
            <a:lvl1pPr>
              <a:defRPr sz="1636" b="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buNone/>
              <a:defRPr sz="1091">
                <a:solidFill>
                  <a:srgbClr val="7F7F7F"/>
                </a:solidFill>
              </a:defRPr>
            </a:lvl2pPr>
            <a:lvl3pPr marL="215037" indent="154422">
              <a:defRPr sz="1091"/>
            </a:lvl3pPr>
            <a:lvl4pPr>
              <a:defRPr sz="1455"/>
            </a:lvl4pPr>
            <a:lvl5pPr>
              <a:defRPr sz="1455"/>
            </a:lvl5pPr>
            <a:lvl6pPr>
              <a:defRPr sz="1455"/>
            </a:lvl6pPr>
            <a:lvl7pPr>
              <a:defRPr sz="1455"/>
            </a:lvl7pPr>
            <a:lvl8pPr>
              <a:defRPr sz="1455"/>
            </a:lvl8pPr>
            <a:lvl9pPr>
              <a:defRPr sz="1455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8228013" y="6432550"/>
            <a:ext cx="762000" cy="2921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831281"/>
            <a:fld id="{9BD6CE39-4F77-405B-B644-140E7C8AC8C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831281"/>
              <a:t>‹#›</a:t>
            </a:fld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0251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NewTGT_Corp_logo"/>
          <p:cNvPicPr>
            <a:picLocks noChangeAspect="1" noChangeArrowheads="1"/>
          </p:cNvPicPr>
          <p:nvPr/>
        </p:nvPicPr>
        <p:blipFill>
          <a:blip r:embed="rId2" cstate="print"/>
          <a:srcRect b="20349"/>
          <a:stretch>
            <a:fillRect/>
          </a:stretch>
        </p:blipFill>
        <p:spPr bwMode="auto">
          <a:xfrm>
            <a:off x="609600" y="1806575"/>
            <a:ext cx="141128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65525" y="6477000"/>
            <a:ext cx="1981200" cy="2603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defTabSz="914400" eaLnBrk="0" hangingPunct="0">
              <a:spcBef>
                <a:spcPct val="50000"/>
              </a:spcBef>
              <a:defRPr/>
            </a:pPr>
            <a:r>
              <a:rPr lang="en-US" sz="1100" dirty="0">
                <a:solidFill>
                  <a:prstClr val="black"/>
                </a:solidFill>
                <a:latin typeface="Arial" charset="0"/>
              </a:rPr>
              <a:t>Internal – Target Use Only</a:t>
            </a:r>
            <a:endParaRPr lang="en-US" sz="10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>
            <a:off x="2165350" y="1806575"/>
            <a:ext cx="0" cy="1447800"/>
          </a:xfrm>
          <a:prstGeom prst="line">
            <a:avLst/>
          </a:prstGeom>
          <a:noFill/>
          <a:ln w="19050">
            <a:solidFill>
              <a:srgbClr val="CF001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1" y="1806577"/>
            <a:ext cx="6096000" cy="1470025"/>
          </a:xfrm>
        </p:spPr>
        <p:txBody>
          <a:bodyPr anchor="t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6858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B6A08F-0DC3-4A9E-BC32-272C482D43DC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8" name="Picture 2" descr="C:\Users\Z029931\AppData\Local\Microsoft\Windows\Temporary Internet Files\Content.Outlook\5QTD0FHA\PoP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07" y="6277215"/>
            <a:ext cx="432193" cy="504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9535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00000"/>
              </a:buClr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3B444E-5933-47AD-91A9-79F3E63B9603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7975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A9F15-C10A-4FF4-BBF3-2A523FCCB86C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32975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4CFBD0-16BB-4B11-8D24-AD4AFE329215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7899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077D35-DDE3-47FC-89FC-DDCBE10F7C77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0318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E175D3-30AD-4E65-AA69-8E424D304A4C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70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1362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19778"/>
            <a:ext cx="4040188" cy="639762"/>
          </a:xfrm>
        </p:spPr>
        <p:txBody>
          <a:bodyPr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59540"/>
            <a:ext cx="4040188" cy="3565527"/>
          </a:xfrm>
        </p:spPr>
        <p:txBody>
          <a:bodyPr>
            <a:normAutofit/>
          </a:bodyPr>
          <a:lstStyle>
            <a:lvl1pPr>
              <a:defRPr sz="2400"/>
            </a:lvl1pPr>
            <a:lvl2pPr marL="236538" indent="-236538">
              <a:defRPr sz="1200"/>
            </a:lvl2pPr>
            <a:lvl3pPr marL="236538" indent="169863"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1"/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19778"/>
            <a:ext cx="4041775" cy="639762"/>
          </a:xfrm>
        </p:spPr>
        <p:txBody>
          <a:bodyPr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59540"/>
            <a:ext cx="4041775" cy="3565527"/>
          </a:xfrm>
        </p:spPr>
        <p:txBody>
          <a:bodyPr>
            <a:normAutofit/>
          </a:bodyPr>
          <a:lstStyle>
            <a:lvl1pPr>
              <a:defRPr sz="2400"/>
            </a:lvl1pPr>
            <a:lvl2pPr marL="236538" indent="-236538">
              <a:defRPr sz="1200"/>
            </a:lvl2pPr>
            <a:lvl3pPr marL="627063" indent="-220663"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1"/>
            <a:endParaRPr lang="en-US" dirty="0" smtClean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482600" y="1007005"/>
            <a:ext cx="8111069" cy="355600"/>
          </a:xfrm>
        </p:spPr>
        <p:txBody>
          <a:bodyPr>
            <a:noAutofit/>
          </a:bodyPr>
          <a:lstStyle>
            <a:lvl1pPr>
              <a:defRPr sz="1800" b="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buNone/>
              <a:defRPr sz="1200">
                <a:solidFill>
                  <a:srgbClr val="7F7F7F"/>
                </a:solidFill>
              </a:defRPr>
            </a:lvl2pPr>
            <a:lvl3pPr marL="236538" indent="169863"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C8680B-E038-4B7A-B000-5AE75D7D47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3116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431925" y="2514600"/>
            <a:ext cx="0" cy="83820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4796" tIns="42398" rIns="84796" bIns="42398" anchor="ctr"/>
          <a:lstStyle/>
          <a:p>
            <a:pPr defTabSz="831281"/>
            <a:endParaRPr lang="en-US" dirty="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pic>
        <p:nvPicPr>
          <p:cNvPr id="6" name="Picture 2" descr="File:Bullseye.bmp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78" t="18478" r="18117" b="18117"/>
          <a:stretch>
            <a:fillRect/>
          </a:stretch>
        </p:blipFill>
        <p:spPr bwMode="auto">
          <a:xfrm>
            <a:off x="530229" y="2514606"/>
            <a:ext cx="841375" cy="914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514600"/>
            <a:ext cx="7696200" cy="533400"/>
          </a:xfrm>
        </p:spPr>
        <p:txBody>
          <a:bodyPr anchor="b">
            <a:normAutofit/>
          </a:bodyPr>
          <a:lstStyle>
            <a:lvl1pPr algn="l">
              <a:defRPr sz="2182" b="0" cap="all"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3048008"/>
            <a:ext cx="7696200" cy="304799"/>
          </a:xfrm>
        </p:spPr>
        <p:txBody>
          <a:bodyPr/>
          <a:lstStyle>
            <a:lvl1pPr marL="0" indent="0">
              <a:buNone/>
              <a:defRPr sz="1818">
                <a:solidFill>
                  <a:schemeClr val="tx2"/>
                </a:solidFill>
                <a:latin typeface="Century Gothic" pitchFamily="34" charset="0"/>
              </a:defRPr>
            </a:lvl1pPr>
            <a:lvl2pPr marL="415641" indent="0">
              <a:buNone/>
              <a:defRPr sz="1636">
                <a:solidFill>
                  <a:schemeClr val="tx1">
                    <a:tint val="75000"/>
                  </a:schemeClr>
                </a:solidFill>
              </a:defRPr>
            </a:lvl2pPr>
            <a:lvl3pPr marL="831281" indent="0">
              <a:buNone/>
              <a:defRPr sz="1455">
                <a:solidFill>
                  <a:schemeClr val="tx1">
                    <a:tint val="75000"/>
                  </a:schemeClr>
                </a:solidFill>
              </a:defRPr>
            </a:lvl3pPr>
            <a:lvl4pPr marL="1246922" indent="0">
              <a:buNone/>
              <a:defRPr sz="1273">
                <a:solidFill>
                  <a:schemeClr val="tx1">
                    <a:tint val="75000"/>
                  </a:schemeClr>
                </a:solidFill>
              </a:defRPr>
            </a:lvl4pPr>
            <a:lvl5pPr marL="1662562" indent="0">
              <a:buNone/>
              <a:defRPr sz="1273">
                <a:solidFill>
                  <a:schemeClr val="tx1">
                    <a:tint val="75000"/>
                  </a:schemeClr>
                </a:solidFill>
              </a:defRPr>
            </a:lvl5pPr>
            <a:lvl6pPr marL="2078203" indent="0">
              <a:buNone/>
              <a:defRPr sz="1273">
                <a:solidFill>
                  <a:schemeClr val="tx1">
                    <a:tint val="75000"/>
                  </a:schemeClr>
                </a:solidFill>
              </a:defRPr>
            </a:lvl6pPr>
            <a:lvl7pPr marL="2493843" indent="0">
              <a:buNone/>
              <a:defRPr sz="1273">
                <a:solidFill>
                  <a:schemeClr val="tx1">
                    <a:tint val="75000"/>
                  </a:schemeClr>
                </a:solidFill>
              </a:defRPr>
            </a:lvl7pPr>
            <a:lvl8pPr marL="2909484" indent="0">
              <a:buNone/>
              <a:defRPr sz="1273">
                <a:solidFill>
                  <a:schemeClr val="tx1">
                    <a:tint val="75000"/>
                  </a:schemeClr>
                </a:solidFill>
              </a:defRPr>
            </a:lvl8pPr>
            <a:lvl9pPr marL="3325124" indent="0">
              <a:buNone/>
              <a:defRPr sz="12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0"/>
          </p:nvPr>
        </p:nvSpPr>
        <p:spPr>
          <a:xfrm>
            <a:off x="1447800" y="3352801"/>
            <a:ext cx="7696200" cy="304799"/>
          </a:xfrm>
        </p:spPr>
        <p:txBody>
          <a:bodyPr/>
          <a:lstStyle>
            <a:lvl1pPr marL="0" indent="0">
              <a:buNone/>
              <a:defRPr sz="1818">
                <a:solidFill>
                  <a:schemeClr val="accent4"/>
                </a:solidFill>
                <a:latin typeface="Century Gothic" pitchFamily="34" charset="0"/>
              </a:defRPr>
            </a:lvl1pPr>
            <a:lvl2pPr marL="415641" indent="0">
              <a:buNone/>
              <a:defRPr sz="1636">
                <a:solidFill>
                  <a:schemeClr val="tx1">
                    <a:tint val="75000"/>
                  </a:schemeClr>
                </a:solidFill>
              </a:defRPr>
            </a:lvl2pPr>
            <a:lvl3pPr marL="831281" indent="0">
              <a:buNone/>
              <a:defRPr sz="1455">
                <a:solidFill>
                  <a:schemeClr val="tx1">
                    <a:tint val="75000"/>
                  </a:schemeClr>
                </a:solidFill>
              </a:defRPr>
            </a:lvl3pPr>
            <a:lvl4pPr marL="1246922" indent="0">
              <a:buNone/>
              <a:defRPr sz="1273">
                <a:solidFill>
                  <a:schemeClr val="tx1">
                    <a:tint val="75000"/>
                  </a:schemeClr>
                </a:solidFill>
              </a:defRPr>
            </a:lvl4pPr>
            <a:lvl5pPr marL="1662562" indent="0">
              <a:buNone/>
              <a:defRPr sz="1273">
                <a:solidFill>
                  <a:schemeClr val="tx1">
                    <a:tint val="75000"/>
                  </a:schemeClr>
                </a:solidFill>
              </a:defRPr>
            </a:lvl5pPr>
            <a:lvl6pPr marL="2078203" indent="0">
              <a:buNone/>
              <a:defRPr sz="1273">
                <a:solidFill>
                  <a:schemeClr val="tx1">
                    <a:tint val="75000"/>
                  </a:schemeClr>
                </a:solidFill>
              </a:defRPr>
            </a:lvl6pPr>
            <a:lvl7pPr marL="2493843" indent="0">
              <a:buNone/>
              <a:defRPr sz="1273">
                <a:solidFill>
                  <a:schemeClr val="tx1">
                    <a:tint val="75000"/>
                  </a:schemeClr>
                </a:solidFill>
              </a:defRPr>
            </a:lvl7pPr>
            <a:lvl8pPr marL="2909484" indent="0">
              <a:buNone/>
              <a:defRPr sz="1273">
                <a:solidFill>
                  <a:schemeClr val="tx1">
                    <a:tint val="75000"/>
                  </a:schemeClr>
                </a:solidFill>
              </a:defRPr>
            </a:lvl8pPr>
            <a:lvl9pPr marL="3325124" indent="0">
              <a:buNone/>
              <a:defRPr sz="12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537827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/>
        </p:nvSpPr>
        <p:spPr bwMode="auto">
          <a:xfrm>
            <a:off x="838200" y="152400"/>
            <a:ext cx="0" cy="60960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4796" tIns="42398" rIns="84796" bIns="42398" anchor="ctr"/>
          <a:lstStyle/>
          <a:p>
            <a:pPr defTabSz="831281"/>
            <a:endParaRPr lang="en-US" dirty="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sp>
        <p:nvSpPr>
          <p:cNvPr id="4" name="Slide Number Placeholder 5"/>
          <p:cNvSpPr txBox="1">
            <a:spLocks/>
          </p:cNvSpPr>
          <p:nvPr/>
        </p:nvSpPr>
        <p:spPr>
          <a:xfrm>
            <a:off x="8763000" y="6629400"/>
            <a:ext cx="381000" cy="228600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pPr defTabSz="831281">
              <a:defRPr/>
            </a:pPr>
            <a:fld id="{7BF54956-88B5-4CA5-AE7E-76371526880E}" type="slidenum">
              <a:rPr lang="en-US" sz="909" smtClean="0">
                <a:solidFill>
                  <a:srgbClr val="000000">
                    <a:tint val="75000"/>
                  </a:srgbClr>
                </a:solidFill>
                <a:ea typeface="+mn-ea"/>
                <a:cs typeface="Arial" charset="0"/>
              </a:rPr>
              <a:pPr defTabSz="831281">
                <a:defRPr/>
              </a:pPr>
              <a:t>‹#›</a:t>
            </a:fld>
            <a:endParaRPr lang="en-US" sz="955" dirty="0">
              <a:solidFill>
                <a:srgbClr val="000000">
                  <a:tint val="75000"/>
                </a:srgbClr>
              </a:solidFill>
              <a:ea typeface="+mn-ea"/>
              <a:cs typeface="Arial" charset="0"/>
            </a:endParaRPr>
          </a:p>
        </p:txBody>
      </p:sp>
      <p:pic>
        <p:nvPicPr>
          <p:cNvPr id="5" name="Picture 2" descr="File:Bullseye.bmp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78" t="18478" r="18117" b="18117"/>
          <a:stretch>
            <a:fillRect/>
          </a:stretch>
        </p:blipFill>
        <p:spPr bwMode="auto">
          <a:xfrm>
            <a:off x="152400" y="152400"/>
            <a:ext cx="60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763000" y="6629400"/>
            <a:ext cx="381000" cy="228600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pPr defTabSz="831281">
              <a:defRPr/>
            </a:pPr>
            <a:fld id="{68B4E169-EA3D-4350-8C47-048B4356274D}" type="slidenum">
              <a:rPr lang="en-US" sz="909" smtClean="0">
                <a:solidFill>
                  <a:srgbClr val="000000">
                    <a:tint val="75000"/>
                  </a:srgbClr>
                </a:solidFill>
                <a:ea typeface="+mn-ea"/>
                <a:cs typeface="Arial" charset="0"/>
              </a:rPr>
              <a:pPr defTabSz="831281">
                <a:defRPr/>
              </a:pPr>
              <a:t>‹#›</a:t>
            </a:fld>
            <a:endParaRPr lang="en-US" sz="955" dirty="0">
              <a:solidFill>
                <a:srgbClr val="000000">
                  <a:tint val="75000"/>
                </a:srgbClr>
              </a:solidFill>
              <a:ea typeface="+mn-ea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543800" cy="427038"/>
          </a:xfrm>
        </p:spPr>
        <p:txBody>
          <a:bodyPr>
            <a:noAutofit/>
          </a:bodyPr>
          <a:lstStyle>
            <a:lvl1pPr>
              <a:defRPr sz="218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00609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/>
          </p:cNvSpPr>
          <p:nvPr/>
        </p:nvSpPr>
        <p:spPr>
          <a:xfrm>
            <a:off x="8763000" y="6629400"/>
            <a:ext cx="381000" cy="228600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pPr defTabSz="831281">
              <a:defRPr/>
            </a:pPr>
            <a:fld id="{5D433F45-24AE-4833-8338-8A5B3D6A7546}" type="slidenum">
              <a:rPr lang="en-US" sz="955" smtClean="0">
                <a:solidFill>
                  <a:srgbClr val="000000">
                    <a:tint val="75000"/>
                  </a:srgbClr>
                </a:solidFill>
                <a:ea typeface="+mn-ea"/>
                <a:cs typeface="Arial" charset="0"/>
              </a:rPr>
              <a:pPr defTabSz="831281">
                <a:defRPr/>
              </a:pPr>
              <a:t>‹#›</a:t>
            </a:fld>
            <a:endParaRPr lang="en-US" sz="955" dirty="0">
              <a:solidFill>
                <a:srgbClr val="000000">
                  <a:tint val="75000"/>
                </a:srgbClr>
              </a:solidFill>
              <a:ea typeface="+mn-ea"/>
              <a:cs typeface="Arial" charset="0"/>
            </a:endParaRP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8763000" y="6629400"/>
            <a:ext cx="381000" cy="228600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pPr defTabSz="831281">
              <a:defRPr/>
            </a:pPr>
            <a:fld id="{39103F58-7579-4542-AFFB-5825A8008305}" type="slidenum">
              <a:rPr lang="en-US" sz="955" smtClean="0">
                <a:solidFill>
                  <a:srgbClr val="000000">
                    <a:tint val="75000"/>
                  </a:srgbClr>
                </a:solidFill>
                <a:ea typeface="+mn-ea"/>
                <a:cs typeface="Arial" charset="0"/>
              </a:rPr>
              <a:pPr defTabSz="831281">
                <a:defRPr/>
              </a:pPr>
              <a:t>‹#›</a:t>
            </a:fld>
            <a:endParaRPr lang="en-US" sz="955" dirty="0">
              <a:solidFill>
                <a:srgbClr val="000000">
                  <a:tint val="75000"/>
                </a:srgbClr>
              </a:solidFill>
              <a:ea typeface="+mn-ea"/>
              <a:cs typeface="Arial" charset="0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838200" y="152400"/>
            <a:ext cx="0" cy="60960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4796" tIns="42398" rIns="84796" bIns="42398" anchor="ctr"/>
          <a:lstStyle/>
          <a:p>
            <a:pPr defTabSz="831281"/>
            <a:endParaRPr lang="en-US" dirty="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pic>
        <p:nvPicPr>
          <p:cNvPr id="7" name="Picture 2" descr="File:Bullseye.bmp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78" t="18478" r="18117" b="18117"/>
          <a:stretch>
            <a:fillRect/>
          </a:stretch>
        </p:blipFill>
        <p:spPr bwMode="auto">
          <a:xfrm>
            <a:off x="152400" y="152400"/>
            <a:ext cx="60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914400" y="838200"/>
            <a:ext cx="7543800" cy="381000"/>
          </a:xfrm>
        </p:spPr>
        <p:txBody>
          <a:bodyPr/>
          <a:lstStyle>
            <a:lvl1pPr>
              <a:buNone/>
              <a:defRPr sz="127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543800" cy="427038"/>
          </a:xfrm>
        </p:spPr>
        <p:txBody>
          <a:bodyPr>
            <a:noAutofit/>
          </a:bodyPr>
          <a:lstStyle>
            <a:lvl1pPr>
              <a:defRPr sz="218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92551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/>
          </p:cNvSpPr>
          <p:nvPr/>
        </p:nvSpPr>
        <p:spPr>
          <a:xfrm>
            <a:off x="8763000" y="6629400"/>
            <a:ext cx="381000" cy="228600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pPr defTabSz="831281">
              <a:defRPr/>
            </a:pPr>
            <a:fld id="{A44380DA-9767-4556-B5E4-FEBF6C68A3F8}" type="slidenum">
              <a:rPr lang="en-US" sz="955" smtClean="0">
                <a:solidFill>
                  <a:srgbClr val="000000">
                    <a:tint val="75000"/>
                  </a:srgbClr>
                </a:solidFill>
                <a:ea typeface="+mn-ea"/>
                <a:cs typeface="Arial" charset="0"/>
              </a:rPr>
              <a:pPr defTabSz="831281">
                <a:defRPr/>
              </a:pPr>
              <a:t>‹#›</a:t>
            </a:fld>
            <a:endParaRPr lang="en-US" sz="955" dirty="0">
              <a:solidFill>
                <a:srgbClr val="000000">
                  <a:tint val="75000"/>
                </a:srgbClr>
              </a:solidFill>
              <a:ea typeface="+mn-ea"/>
              <a:cs typeface="Arial" charset="0"/>
            </a:endParaRP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8763000" y="6629400"/>
            <a:ext cx="381000" cy="228600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pPr defTabSz="831281">
              <a:defRPr/>
            </a:pPr>
            <a:fld id="{D0EAE45C-6BB2-4ACC-955E-5F62C334140E}" type="slidenum">
              <a:rPr lang="en-US" sz="955" smtClean="0">
                <a:solidFill>
                  <a:srgbClr val="000000">
                    <a:tint val="75000"/>
                  </a:srgbClr>
                </a:solidFill>
                <a:ea typeface="+mn-ea"/>
                <a:cs typeface="Arial" charset="0"/>
              </a:rPr>
              <a:pPr defTabSz="831281">
                <a:defRPr/>
              </a:pPr>
              <a:t>‹#›</a:t>
            </a:fld>
            <a:endParaRPr lang="en-US" sz="955" dirty="0">
              <a:solidFill>
                <a:srgbClr val="000000">
                  <a:tint val="75000"/>
                </a:srgbClr>
              </a:solidFill>
              <a:ea typeface="+mn-ea"/>
              <a:cs typeface="Arial" charset="0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838200" y="152400"/>
            <a:ext cx="0" cy="60960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4796" tIns="42398" rIns="84796" bIns="42398" anchor="ctr"/>
          <a:lstStyle/>
          <a:p>
            <a:pPr defTabSz="831281"/>
            <a:endParaRPr lang="en-US" dirty="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pic>
        <p:nvPicPr>
          <p:cNvPr id="7" name="Picture 2" descr="File:Bullseye.bmp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78" t="18478" r="18117" b="18117"/>
          <a:stretch>
            <a:fillRect/>
          </a:stretch>
        </p:blipFill>
        <p:spPr bwMode="auto">
          <a:xfrm>
            <a:off x="152400" y="152400"/>
            <a:ext cx="60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1"/>
            <a:ext cx="7772400" cy="45259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543800" cy="427038"/>
          </a:xfrm>
        </p:spPr>
        <p:txBody>
          <a:bodyPr>
            <a:noAutofit/>
          </a:bodyPr>
          <a:lstStyle>
            <a:lvl1pPr>
              <a:defRPr sz="218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81212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 txBox="1">
            <a:spLocks/>
          </p:cNvSpPr>
          <p:nvPr/>
        </p:nvSpPr>
        <p:spPr>
          <a:xfrm>
            <a:off x="8763000" y="6629400"/>
            <a:ext cx="381000" cy="228600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pPr defTabSz="831281">
              <a:defRPr/>
            </a:pPr>
            <a:fld id="{E2A2DF71-C90D-4CBD-8A9F-07365A1BC62E}" type="slidenum">
              <a:rPr lang="en-US" sz="955" smtClean="0">
                <a:solidFill>
                  <a:srgbClr val="000000">
                    <a:tint val="75000"/>
                  </a:srgbClr>
                </a:solidFill>
                <a:ea typeface="+mn-ea"/>
                <a:cs typeface="Arial" charset="0"/>
              </a:rPr>
              <a:pPr defTabSz="831281">
                <a:defRPr/>
              </a:pPr>
              <a:t>‹#›</a:t>
            </a:fld>
            <a:endParaRPr lang="en-US" sz="955" dirty="0">
              <a:solidFill>
                <a:srgbClr val="000000">
                  <a:tint val="75000"/>
                </a:srgbClr>
              </a:solidFill>
              <a:ea typeface="+mn-ea"/>
              <a:cs typeface="Arial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763000" y="6629400"/>
            <a:ext cx="381000" cy="228600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pPr defTabSz="831281">
              <a:defRPr/>
            </a:pPr>
            <a:fld id="{4B84B3E8-4296-450D-AEA3-3D5FAAC93913}" type="slidenum">
              <a:rPr lang="en-US" sz="955" smtClean="0">
                <a:solidFill>
                  <a:srgbClr val="000000">
                    <a:tint val="75000"/>
                  </a:srgbClr>
                </a:solidFill>
                <a:ea typeface="+mn-ea"/>
                <a:cs typeface="Arial" charset="0"/>
              </a:rPr>
              <a:pPr defTabSz="831281">
                <a:defRPr/>
              </a:pPr>
              <a:t>‹#›</a:t>
            </a:fld>
            <a:endParaRPr lang="en-US" sz="955" dirty="0">
              <a:solidFill>
                <a:srgbClr val="000000">
                  <a:tint val="75000"/>
                </a:srgbClr>
              </a:solidFill>
              <a:ea typeface="+mn-ea"/>
              <a:cs typeface="Arial" charset="0"/>
            </a:endParaRP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838200" y="152400"/>
            <a:ext cx="0" cy="60960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4796" tIns="42398" rIns="84796" bIns="42398" anchor="ctr"/>
          <a:lstStyle/>
          <a:p>
            <a:pPr defTabSz="831281"/>
            <a:endParaRPr lang="en-US" dirty="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pic>
        <p:nvPicPr>
          <p:cNvPr id="9" name="Picture 2" descr="File:Bullseye.bmp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78" t="18478" r="18117" b="18117"/>
          <a:stretch>
            <a:fillRect/>
          </a:stretch>
        </p:blipFill>
        <p:spPr bwMode="auto">
          <a:xfrm>
            <a:off x="152400" y="152400"/>
            <a:ext cx="60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3"/>
            <a:ext cx="7772400" cy="4830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914400" y="838200"/>
            <a:ext cx="7543800" cy="381000"/>
          </a:xfrm>
        </p:spPr>
        <p:txBody>
          <a:bodyPr/>
          <a:lstStyle>
            <a:lvl1pPr>
              <a:buNone/>
              <a:defRPr sz="127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543800" cy="427038"/>
          </a:xfrm>
        </p:spPr>
        <p:txBody>
          <a:bodyPr>
            <a:noAutofit/>
          </a:bodyPr>
          <a:lstStyle>
            <a:lvl1pPr>
              <a:defRPr sz="218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89050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 txBox="1">
            <a:spLocks/>
          </p:cNvSpPr>
          <p:nvPr/>
        </p:nvSpPr>
        <p:spPr>
          <a:xfrm>
            <a:off x="8763000" y="6629400"/>
            <a:ext cx="381000" cy="228600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pPr defTabSz="831281">
              <a:defRPr/>
            </a:pPr>
            <a:fld id="{AF3CD898-67F3-4EC7-B184-6CC01C36161B}" type="slidenum">
              <a:rPr lang="en-US" sz="955" smtClean="0">
                <a:solidFill>
                  <a:srgbClr val="000000">
                    <a:tint val="75000"/>
                  </a:srgbClr>
                </a:solidFill>
                <a:ea typeface="+mn-ea"/>
                <a:cs typeface="Arial" charset="0"/>
              </a:rPr>
              <a:pPr defTabSz="831281">
                <a:defRPr/>
              </a:pPr>
              <a:t>‹#›</a:t>
            </a:fld>
            <a:endParaRPr lang="en-US" sz="955" dirty="0">
              <a:solidFill>
                <a:srgbClr val="000000">
                  <a:tint val="75000"/>
                </a:srgbClr>
              </a:solidFill>
              <a:ea typeface="+mn-ea"/>
              <a:cs typeface="Arial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763000" y="6629400"/>
            <a:ext cx="381000" cy="228600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pPr defTabSz="831281">
              <a:defRPr/>
            </a:pPr>
            <a:fld id="{84B66D7E-59D0-4C97-AB6F-26ECF3A7CF5A}" type="slidenum">
              <a:rPr lang="en-US" sz="955" smtClean="0">
                <a:solidFill>
                  <a:srgbClr val="000000">
                    <a:tint val="75000"/>
                  </a:srgbClr>
                </a:solidFill>
                <a:ea typeface="+mn-ea"/>
                <a:cs typeface="Arial" charset="0"/>
              </a:rPr>
              <a:pPr defTabSz="831281">
                <a:defRPr/>
              </a:pPr>
              <a:t>‹#›</a:t>
            </a:fld>
            <a:endParaRPr lang="en-US" sz="955" dirty="0">
              <a:solidFill>
                <a:srgbClr val="000000">
                  <a:tint val="75000"/>
                </a:srgbClr>
              </a:solidFill>
              <a:ea typeface="+mn-ea"/>
              <a:cs typeface="Arial" charset="0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838200" y="152400"/>
            <a:ext cx="0" cy="60960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4796" tIns="42398" rIns="84796" bIns="42398" anchor="ctr"/>
          <a:lstStyle/>
          <a:p>
            <a:pPr defTabSz="831281"/>
            <a:endParaRPr lang="en-US" dirty="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pic>
        <p:nvPicPr>
          <p:cNvPr id="8" name="Picture 2" descr="File:Bullseye.bmp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78" t="18478" r="18117" b="18117"/>
          <a:stretch>
            <a:fillRect/>
          </a:stretch>
        </p:blipFill>
        <p:spPr bwMode="auto">
          <a:xfrm>
            <a:off x="152400" y="152400"/>
            <a:ext cx="609600" cy="685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543800" cy="427038"/>
          </a:xfrm>
        </p:spPr>
        <p:txBody>
          <a:bodyPr>
            <a:noAutofit/>
          </a:bodyPr>
          <a:lstStyle>
            <a:lvl1pPr>
              <a:defRPr sz="218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/>
          </p:nvPr>
        </p:nvSpPr>
        <p:spPr>
          <a:xfrm>
            <a:off x="914400" y="838204"/>
            <a:ext cx="3810000" cy="5287963"/>
          </a:xfrm>
        </p:spPr>
        <p:txBody>
          <a:bodyPr>
            <a:normAutofit/>
          </a:bodyPr>
          <a:lstStyle>
            <a:lvl1pPr>
              <a:defRPr sz="1818"/>
            </a:lvl1pPr>
            <a:lvl2pPr>
              <a:defRPr sz="1636"/>
            </a:lvl2pPr>
            <a:lvl3pPr>
              <a:defRPr sz="1455"/>
            </a:lvl3pPr>
            <a:lvl4pPr>
              <a:defRPr sz="1273"/>
            </a:lvl4pPr>
            <a:lvl5pPr>
              <a:defRPr sz="1273"/>
            </a:lvl5pPr>
            <a:lvl6pPr>
              <a:defRPr sz="1636"/>
            </a:lvl6pPr>
            <a:lvl7pPr>
              <a:defRPr sz="1636"/>
            </a:lvl7pPr>
            <a:lvl8pPr>
              <a:defRPr sz="1636"/>
            </a:lvl8pPr>
            <a:lvl9pPr>
              <a:defRPr sz="163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838204"/>
            <a:ext cx="3810000" cy="5287963"/>
          </a:xfrm>
        </p:spPr>
        <p:txBody>
          <a:bodyPr>
            <a:normAutofit/>
          </a:bodyPr>
          <a:lstStyle>
            <a:lvl1pPr>
              <a:defRPr sz="1818"/>
            </a:lvl1pPr>
            <a:lvl2pPr>
              <a:defRPr sz="1636"/>
            </a:lvl2pPr>
            <a:lvl3pPr>
              <a:defRPr sz="1455"/>
            </a:lvl3pPr>
            <a:lvl4pPr>
              <a:defRPr sz="1273"/>
            </a:lvl4pPr>
            <a:lvl5pPr>
              <a:defRPr sz="1273"/>
            </a:lvl5pPr>
            <a:lvl6pPr>
              <a:defRPr sz="1636"/>
            </a:lvl6pPr>
            <a:lvl7pPr>
              <a:defRPr sz="1636"/>
            </a:lvl7pPr>
            <a:lvl8pPr>
              <a:defRPr sz="1636"/>
            </a:lvl8pPr>
            <a:lvl9pPr>
              <a:defRPr sz="163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55998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/>
        </p:nvSpPr>
        <p:spPr>
          <a:xfrm>
            <a:off x="8763000" y="6629400"/>
            <a:ext cx="381000" cy="228600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pPr defTabSz="831281">
              <a:defRPr/>
            </a:pPr>
            <a:fld id="{280AD2A2-6A62-467A-B4C6-81373855304D}" type="slidenum">
              <a:rPr lang="en-US" sz="955" smtClean="0">
                <a:solidFill>
                  <a:srgbClr val="000000">
                    <a:tint val="75000"/>
                  </a:srgbClr>
                </a:solidFill>
                <a:ea typeface="+mn-ea"/>
                <a:cs typeface="Arial" charset="0"/>
              </a:rPr>
              <a:pPr defTabSz="831281">
                <a:defRPr/>
              </a:pPr>
              <a:t>‹#›</a:t>
            </a:fld>
            <a:endParaRPr lang="en-US" sz="955" dirty="0">
              <a:solidFill>
                <a:srgbClr val="000000">
                  <a:tint val="75000"/>
                </a:srgbClr>
              </a:solidFill>
              <a:ea typeface="+mn-ea"/>
              <a:cs typeface="Arial" charset="0"/>
            </a:endParaRP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763000" y="6629400"/>
            <a:ext cx="381000" cy="228600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pPr defTabSz="831281">
              <a:defRPr/>
            </a:pPr>
            <a:fld id="{02BA6F72-30ED-47E8-AF10-91D38C7C716B}" type="slidenum">
              <a:rPr lang="en-US" sz="955" smtClean="0">
                <a:solidFill>
                  <a:srgbClr val="000000">
                    <a:tint val="75000"/>
                  </a:srgbClr>
                </a:solidFill>
                <a:ea typeface="+mn-ea"/>
                <a:cs typeface="Arial" charset="0"/>
              </a:rPr>
              <a:pPr defTabSz="831281">
                <a:defRPr/>
              </a:pPr>
              <a:t>‹#›</a:t>
            </a:fld>
            <a:endParaRPr lang="en-US" sz="955" dirty="0">
              <a:solidFill>
                <a:srgbClr val="000000">
                  <a:tint val="75000"/>
                </a:srgbClr>
              </a:solidFill>
              <a:ea typeface="+mn-ea"/>
              <a:cs typeface="Arial" charset="0"/>
            </a:endParaRPr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838200" y="152400"/>
            <a:ext cx="0" cy="60960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4796" tIns="42398" rIns="84796" bIns="42398" anchor="ctr"/>
          <a:lstStyle/>
          <a:p>
            <a:pPr defTabSz="831281"/>
            <a:endParaRPr lang="en-US" dirty="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pic>
        <p:nvPicPr>
          <p:cNvPr id="10" name="Picture 2" descr="File:Bullseye.bmp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78" t="18478" r="18117" b="18117"/>
          <a:stretch>
            <a:fillRect/>
          </a:stretch>
        </p:blipFill>
        <p:spPr bwMode="auto">
          <a:xfrm>
            <a:off x="152400" y="152400"/>
            <a:ext cx="60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95403"/>
            <a:ext cx="3810000" cy="4830763"/>
          </a:xfrm>
        </p:spPr>
        <p:txBody>
          <a:bodyPr>
            <a:normAutofit/>
          </a:bodyPr>
          <a:lstStyle>
            <a:lvl1pPr>
              <a:defRPr sz="1818"/>
            </a:lvl1pPr>
            <a:lvl2pPr>
              <a:defRPr sz="1636"/>
            </a:lvl2pPr>
            <a:lvl3pPr>
              <a:defRPr sz="1455"/>
            </a:lvl3pPr>
            <a:lvl4pPr>
              <a:defRPr sz="1273"/>
            </a:lvl4pPr>
            <a:lvl5pPr>
              <a:defRPr sz="1273"/>
            </a:lvl5pPr>
            <a:lvl6pPr>
              <a:defRPr sz="1636"/>
            </a:lvl6pPr>
            <a:lvl7pPr>
              <a:defRPr sz="1636"/>
            </a:lvl7pPr>
            <a:lvl8pPr>
              <a:defRPr sz="1636"/>
            </a:lvl8pPr>
            <a:lvl9pPr>
              <a:defRPr sz="163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295403"/>
            <a:ext cx="3810000" cy="4830763"/>
          </a:xfrm>
        </p:spPr>
        <p:txBody>
          <a:bodyPr>
            <a:normAutofit/>
          </a:bodyPr>
          <a:lstStyle>
            <a:lvl1pPr>
              <a:defRPr sz="1818"/>
            </a:lvl1pPr>
            <a:lvl2pPr>
              <a:defRPr sz="1636"/>
            </a:lvl2pPr>
            <a:lvl3pPr>
              <a:defRPr sz="1455"/>
            </a:lvl3pPr>
            <a:lvl4pPr>
              <a:defRPr sz="1273"/>
            </a:lvl4pPr>
            <a:lvl5pPr>
              <a:defRPr sz="1273"/>
            </a:lvl5pPr>
            <a:lvl6pPr>
              <a:defRPr sz="1636"/>
            </a:lvl6pPr>
            <a:lvl7pPr>
              <a:defRPr sz="1636"/>
            </a:lvl7pPr>
            <a:lvl8pPr>
              <a:defRPr sz="1636"/>
            </a:lvl8pPr>
            <a:lvl9pPr>
              <a:defRPr sz="163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914400" y="838200"/>
            <a:ext cx="7543800" cy="381000"/>
          </a:xfrm>
        </p:spPr>
        <p:txBody>
          <a:bodyPr/>
          <a:lstStyle>
            <a:lvl1pPr>
              <a:buNone/>
              <a:defRPr sz="127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543800" cy="427038"/>
          </a:xfrm>
        </p:spPr>
        <p:txBody>
          <a:bodyPr>
            <a:noAutofit/>
          </a:bodyPr>
          <a:lstStyle>
            <a:lvl1pPr>
              <a:defRPr sz="218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99824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/>
        </p:nvSpPr>
        <p:spPr>
          <a:xfrm>
            <a:off x="8763000" y="6629400"/>
            <a:ext cx="381000" cy="228600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pPr defTabSz="831281">
              <a:defRPr/>
            </a:pPr>
            <a:fld id="{A320CBB1-F976-46C5-B140-4D0114A18617}" type="slidenum">
              <a:rPr lang="en-US" sz="955" smtClean="0">
                <a:solidFill>
                  <a:srgbClr val="000000">
                    <a:tint val="75000"/>
                  </a:srgbClr>
                </a:solidFill>
                <a:ea typeface="+mn-ea"/>
                <a:cs typeface="Arial" charset="0"/>
              </a:rPr>
              <a:pPr defTabSz="831281">
                <a:defRPr/>
              </a:pPr>
              <a:t>‹#›</a:t>
            </a:fld>
            <a:endParaRPr lang="en-US" sz="955" dirty="0">
              <a:solidFill>
                <a:srgbClr val="000000">
                  <a:tint val="75000"/>
                </a:srgbClr>
              </a:solidFill>
              <a:ea typeface="+mn-ea"/>
              <a:cs typeface="Arial" charset="0"/>
            </a:endParaRP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763000" y="6629400"/>
            <a:ext cx="381000" cy="228600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pPr defTabSz="831281">
              <a:defRPr/>
            </a:pPr>
            <a:fld id="{A9874653-22C4-4F07-9DA3-D862AE6CB801}" type="slidenum">
              <a:rPr lang="en-US" sz="955" smtClean="0">
                <a:solidFill>
                  <a:srgbClr val="000000">
                    <a:tint val="75000"/>
                  </a:srgbClr>
                </a:solidFill>
                <a:ea typeface="+mn-ea"/>
                <a:cs typeface="Arial" charset="0"/>
              </a:rPr>
              <a:pPr defTabSz="831281">
                <a:defRPr/>
              </a:pPr>
              <a:t>‹#›</a:t>
            </a:fld>
            <a:endParaRPr lang="en-US" sz="955" dirty="0">
              <a:solidFill>
                <a:srgbClr val="000000">
                  <a:tint val="75000"/>
                </a:srgbClr>
              </a:solidFill>
              <a:ea typeface="+mn-ea"/>
              <a:cs typeface="Arial" charset="0"/>
            </a:endParaRPr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838200" y="152400"/>
            <a:ext cx="0" cy="60960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4796" tIns="42398" rIns="84796" bIns="42398" anchor="ctr"/>
          <a:lstStyle/>
          <a:p>
            <a:pPr defTabSz="831281"/>
            <a:endParaRPr lang="en-US" dirty="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pic>
        <p:nvPicPr>
          <p:cNvPr id="10" name="Picture 2" descr="File:Bullseye.bmp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78" t="18478" r="18117" b="18117"/>
          <a:stretch>
            <a:fillRect/>
          </a:stretch>
        </p:blipFill>
        <p:spPr bwMode="auto">
          <a:xfrm>
            <a:off x="152400" y="152400"/>
            <a:ext cx="609600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449" y="808038"/>
            <a:ext cx="3806952" cy="792162"/>
          </a:xfrm>
        </p:spPr>
        <p:txBody>
          <a:bodyPr anchor="b">
            <a:noAutofit/>
          </a:bodyPr>
          <a:lstStyle>
            <a:lvl1pPr marL="0" indent="0">
              <a:buNone/>
              <a:defRPr sz="1818" b="0"/>
            </a:lvl1pPr>
            <a:lvl2pPr marL="415641" indent="0">
              <a:buNone/>
              <a:defRPr sz="1818" b="1"/>
            </a:lvl2pPr>
            <a:lvl3pPr marL="831281" indent="0">
              <a:buNone/>
              <a:defRPr sz="1636" b="1"/>
            </a:lvl3pPr>
            <a:lvl4pPr marL="1246922" indent="0">
              <a:buNone/>
              <a:defRPr sz="1455" b="1"/>
            </a:lvl4pPr>
            <a:lvl5pPr marL="1662562" indent="0">
              <a:buNone/>
              <a:defRPr sz="1455" b="1"/>
            </a:lvl5pPr>
            <a:lvl6pPr marL="2078203" indent="0">
              <a:buNone/>
              <a:defRPr sz="1455" b="1"/>
            </a:lvl6pPr>
            <a:lvl7pPr marL="2493843" indent="0">
              <a:buNone/>
              <a:defRPr sz="1455" b="1"/>
            </a:lvl7pPr>
            <a:lvl8pPr marL="2909484" indent="0">
              <a:buNone/>
              <a:defRPr sz="1455" b="1"/>
            </a:lvl8pPr>
            <a:lvl9pPr marL="3325124" indent="0">
              <a:buNone/>
              <a:defRPr sz="145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449" y="1676400"/>
            <a:ext cx="3806952" cy="4572000"/>
          </a:xfrm>
        </p:spPr>
        <p:txBody>
          <a:bodyPr/>
          <a:lstStyle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defRPr lang="en-US" sz="1818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defRPr lang="en-US" sz="1818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defRPr lang="en-US" sz="1818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defRPr lang="en-US" sz="1818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defRPr lang="en-US" sz="1818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455"/>
            </a:lvl6pPr>
            <a:lvl7pPr>
              <a:defRPr sz="1455"/>
            </a:lvl7pPr>
            <a:lvl8pPr>
              <a:defRPr sz="1455"/>
            </a:lvl8pPr>
            <a:lvl9pPr>
              <a:defRPr sz="145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808038"/>
            <a:ext cx="3810000" cy="792162"/>
          </a:xfrm>
        </p:spPr>
        <p:txBody>
          <a:bodyPr anchor="b">
            <a:noAutofit/>
          </a:bodyPr>
          <a:lstStyle>
            <a:lvl1pPr marL="0" indent="0">
              <a:buNone/>
              <a:defRPr sz="1818" b="0"/>
            </a:lvl1pPr>
            <a:lvl2pPr marL="415641" indent="0">
              <a:buNone/>
              <a:defRPr sz="1818" b="1"/>
            </a:lvl2pPr>
            <a:lvl3pPr marL="831281" indent="0">
              <a:buNone/>
              <a:defRPr sz="1636" b="1"/>
            </a:lvl3pPr>
            <a:lvl4pPr marL="1246922" indent="0">
              <a:buNone/>
              <a:defRPr sz="1455" b="1"/>
            </a:lvl4pPr>
            <a:lvl5pPr marL="1662562" indent="0">
              <a:buNone/>
              <a:defRPr sz="1455" b="1"/>
            </a:lvl5pPr>
            <a:lvl6pPr marL="2078203" indent="0">
              <a:buNone/>
              <a:defRPr sz="1455" b="1"/>
            </a:lvl6pPr>
            <a:lvl7pPr marL="2493843" indent="0">
              <a:buNone/>
              <a:defRPr sz="1455" b="1"/>
            </a:lvl7pPr>
            <a:lvl8pPr marL="2909484" indent="0">
              <a:buNone/>
              <a:defRPr sz="1455" b="1"/>
            </a:lvl8pPr>
            <a:lvl9pPr marL="3325124" indent="0">
              <a:buNone/>
              <a:defRPr sz="145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6800" y="1676400"/>
            <a:ext cx="3810000" cy="4572000"/>
          </a:xfrm>
        </p:spPr>
        <p:txBody>
          <a:bodyPr/>
          <a:lstStyle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defRPr lang="en-US" sz="1818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defRPr lang="en-US" sz="1818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defRPr lang="en-US" sz="1818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defRPr lang="en-US" sz="1818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defRPr lang="en-US" sz="1818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455"/>
            </a:lvl6pPr>
            <a:lvl7pPr>
              <a:defRPr sz="1455"/>
            </a:lvl7pPr>
            <a:lvl8pPr>
              <a:defRPr sz="1455"/>
            </a:lvl8pPr>
            <a:lvl9pPr>
              <a:defRPr sz="145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543800" cy="427038"/>
          </a:xfrm>
        </p:spPr>
        <p:txBody>
          <a:bodyPr>
            <a:noAutofit/>
          </a:bodyPr>
          <a:lstStyle>
            <a:lvl1pPr>
              <a:defRPr sz="218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2788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8763000" y="6629400"/>
            <a:ext cx="381000" cy="228600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pPr defTabSz="831281">
              <a:defRPr/>
            </a:pPr>
            <a:fld id="{E429ACA5-9A5B-4556-85ED-BBD5AC0FB208}" type="slidenum">
              <a:rPr lang="en-US" sz="955" smtClean="0">
                <a:solidFill>
                  <a:srgbClr val="000000">
                    <a:tint val="75000"/>
                  </a:srgbClr>
                </a:solidFill>
                <a:ea typeface="+mn-ea"/>
                <a:cs typeface="Arial" charset="0"/>
              </a:rPr>
              <a:pPr defTabSz="831281">
                <a:defRPr/>
              </a:pPr>
              <a:t>‹#›</a:t>
            </a:fld>
            <a:endParaRPr lang="en-US" sz="955" dirty="0">
              <a:solidFill>
                <a:srgbClr val="000000">
                  <a:tint val="75000"/>
                </a:srgbClr>
              </a:solidFill>
              <a:ea typeface="+mn-ea"/>
              <a:cs typeface="Arial" charset="0"/>
            </a:endParaRP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8763000" y="6629400"/>
            <a:ext cx="381000" cy="228600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pPr defTabSz="831281">
              <a:defRPr/>
            </a:pPr>
            <a:fld id="{C9C0476D-3E64-4220-8054-987FADFD40E6}" type="slidenum">
              <a:rPr lang="en-US" sz="955" smtClean="0">
                <a:solidFill>
                  <a:srgbClr val="000000">
                    <a:tint val="75000"/>
                  </a:srgbClr>
                </a:solidFill>
                <a:ea typeface="+mn-ea"/>
                <a:cs typeface="Arial" charset="0"/>
              </a:rPr>
              <a:pPr defTabSz="831281">
                <a:defRPr/>
              </a:pPr>
              <a:t>‹#›</a:t>
            </a:fld>
            <a:endParaRPr lang="en-US" sz="955" dirty="0">
              <a:solidFill>
                <a:srgbClr val="000000">
                  <a:tint val="75000"/>
                </a:srgbClr>
              </a:solidFill>
              <a:ea typeface="+mn-ea"/>
              <a:cs typeface="Arial" charset="0"/>
            </a:endParaRPr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838200" y="152400"/>
            <a:ext cx="0" cy="60960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4796" tIns="42398" rIns="84796" bIns="42398" anchor="ctr"/>
          <a:lstStyle/>
          <a:p>
            <a:pPr defTabSz="831281"/>
            <a:endParaRPr lang="en-US" dirty="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pic>
        <p:nvPicPr>
          <p:cNvPr id="12" name="Picture 2" descr="File:Bullseye.bmp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78" t="18478" r="18117" b="18117"/>
          <a:stretch>
            <a:fillRect/>
          </a:stretch>
        </p:blipFill>
        <p:spPr bwMode="auto">
          <a:xfrm>
            <a:off x="152400" y="152400"/>
            <a:ext cx="60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914400" y="838200"/>
            <a:ext cx="7772400" cy="381000"/>
          </a:xfrm>
        </p:spPr>
        <p:txBody>
          <a:bodyPr/>
          <a:lstStyle>
            <a:lvl1pPr>
              <a:buNone/>
              <a:defRPr sz="127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427038"/>
          </a:xfrm>
        </p:spPr>
        <p:txBody>
          <a:bodyPr>
            <a:noAutofit/>
          </a:bodyPr>
          <a:lstStyle>
            <a:lvl1pPr>
              <a:defRPr sz="218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917449" y="1265238"/>
            <a:ext cx="3806952" cy="792162"/>
          </a:xfrm>
        </p:spPr>
        <p:txBody>
          <a:bodyPr anchor="b">
            <a:noAutofit/>
          </a:bodyPr>
          <a:lstStyle>
            <a:lvl1pPr marL="0" indent="0">
              <a:buNone/>
              <a:defRPr sz="1818" b="0"/>
            </a:lvl1pPr>
            <a:lvl2pPr marL="415641" indent="0">
              <a:buNone/>
              <a:defRPr sz="1818" b="1"/>
            </a:lvl2pPr>
            <a:lvl3pPr marL="831281" indent="0">
              <a:buNone/>
              <a:defRPr sz="1636" b="1"/>
            </a:lvl3pPr>
            <a:lvl4pPr marL="1246922" indent="0">
              <a:buNone/>
              <a:defRPr sz="1455" b="1"/>
            </a:lvl4pPr>
            <a:lvl5pPr marL="1662562" indent="0">
              <a:buNone/>
              <a:defRPr sz="1455" b="1"/>
            </a:lvl5pPr>
            <a:lvl6pPr marL="2078203" indent="0">
              <a:buNone/>
              <a:defRPr sz="1455" b="1"/>
            </a:lvl6pPr>
            <a:lvl7pPr marL="2493843" indent="0">
              <a:buNone/>
              <a:defRPr sz="1455" b="1"/>
            </a:lvl7pPr>
            <a:lvl8pPr marL="2909484" indent="0">
              <a:buNone/>
              <a:defRPr sz="1455" b="1"/>
            </a:lvl8pPr>
            <a:lvl9pPr marL="3325124" indent="0">
              <a:buNone/>
              <a:defRPr sz="145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2"/>
          </p:nvPr>
        </p:nvSpPr>
        <p:spPr>
          <a:xfrm>
            <a:off x="917449" y="2133600"/>
            <a:ext cx="3806952" cy="4419600"/>
          </a:xfrm>
        </p:spPr>
        <p:txBody>
          <a:bodyPr/>
          <a:lstStyle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defRPr lang="en-US" sz="1818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defRPr lang="en-US" sz="1818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defRPr lang="en-US" sz="1818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defRPr lang="en-US" sz="1818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defRPr lang="en-US" sz="1818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455"/>
            </a:lvl6pPr>
            <a:lvl7pPr>
              <a:defRPr sz="1455"/>
            </a:lvl7pPr>
            <a:lvl8pPr>
              <a:defRPr sz="1455"/>
            </a:lvl8pPr>
            <a:lvl9pPr>
              <a:defRPr sz="145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1265238"/>
            <a:ext cx="3810000" cy="792162"/>
          </a:xfrm>
        </p:spPr>
        <p:txBody>
          <a:bodyPr anchor="b">
            <a:noAutofit/>
          </a:bodyPr>
          <a:lstStyle>
            <a:lvl1pPr marL="0" indent="0">
              <a:buNone/>
              <a:defRPr sz="1818" b="0"/>
            </a:lvl1pPr>
            <a:lvl2pPr marL="415641" indent="0">
              <a:buNone/>
              <a:defRPr sz="1818" b="1"/>
            </a:lvl2pPr>
            <a:lvl3pPr marL="831281" indent="0">
              <a:buNone/>
              <a:defRPr sz="1636" b="1"/>
            </a:lvl3pPr>
            <a:lvl4pPr marL="1246922" indent="0">
              <a:buNone/>
              <a:defRPr sz="1455" b="1"/>
            </a:lvl4pPr>
            <a:lvl5pPr marL="1662562" indent="0">
              <a:buNone/>
              <a:defRPr sz="1455" b="1"/>
            </a:lvl5pPr>
            <a:lvl6pPr marL="2078203" indent="0">
              <a:buNone/>
              <a:defRPr sz="1455" b="1"/>
            </a:lvl6pPr>
            <a:lvl7pPr marL="2493843" indent="0">
              <a:buNone/>
              <a:defRPr sz="1455" b="1"/>
            </a:lvl7pPr>
            <a:lvl8pPr marL="2909484" indent="0">
              <a:buNone/>
              <a:defRPr sz="1455" b="1"/>
            </a:lvl8pPr>
            <a:lvl9pPr marL="3325124" indent="0">
              <a:buNone/>
              <a:defRPr sz="145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Content Placeholder 5"/>
          <p:cNvSpPr>
            <a:spLocks noGrp="1"/>
          </p:cNvSpPr>
          <p:nvPr>
            <p:ph sz="quarter" idx="4"/>
          </p:nvPr>
        </p:nvSpPr>
        <p:spPr>
          <a:xfrm>
            <a:off x="4876800" y="2133600"/>
            <a:ext cx="3810000" cy="4419600"/>
          </a:xfrm>
        </p:spPr>
        <p:txBody>
          <a:bodyPr/>
          <a:lstStyle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defRPr lang="en-US" sz="1818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defRPr lang="en-US" sz="1818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defRPr lang="en-US" sz="1818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defRPr lang="en-US" sz="1818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defRPr lang="en-US" sz="1818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455"/>
            </a:lvl6pPr>
            <a:lvl7pPr>
              <a:defRPr sz="1455"/>
            </a:lvl7pPr>
            <a:lvl8pPr>
              <a:defRPr sz="1455"/>
            </a:lvl8pPr>
            <a:lvl9pPr>
              <a:defRPr sz="145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4541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 txBox="1">
            <a:spLocks/>
          </p:cNvSpPr>
          <p:nvPr/>
        </p:nvSpPr>
        <p:spPr>
          <a:xfrm>
            <a:off x="8763000" y="6629400"/>
            <a:ext cx="381000" cy="228600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pPr defTabSz="831281">
              <a:defRPr/>
            </a:pPr>
            <a:fld id="{CA7888F1-DD63-4A92-8707-6B9BF46E9638}" type="slidenum">
              <a:rPr lang="en-US" sz="955" smtClean="0">
                <a:solidFill>
                  <a:srgbClr val="000000">
                    <a:tint val="75000"/>
                  </a:srgbClr>
                </a:solidFill>
                <a:ea typeface="+mn-ea"/>
                <a:cs typeface="Arial" charset="0"/>
              </a:rPr>
              <a:pPr defTabSz="831281">
                <a:defRPr/>
              </a:pPr>
              <a:t>‹#›</a:t>
            </a:fld>
            <a:endParaRPr lang="en-US" sz="955" dirty="0">
              <a:solidFill>
                <a:srgbClr val="000000">
                  <a:tint val="75000"/>
                </a:srgbClr>
              </a:solidFill>
              <a:ea typeface="+mn-ea"/>
              <a:cs typeface="Arial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763000" y="6629400"/>
            <a:ext cx="381000" cy="228600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pPr defTabSz="831281">
              <a:defRPr/>
            </a:pPr>
            <a:fld id="{C6443524-ED9D-4FD2-B473-F13B6156A18D}" type="slidenum">
              <a:rPr lang="en-US" sz="955" smtClean="0">
                <a:solidFill>
                  <a:srgbClr val="000000">
                    <a:tint val="75000"/>
                  </a:srgbClr>
                </a:solidFill>
                <a:ea typeface="+mn-ea"/>
                <a:cs typeface="Arial" charset="0"/>
              </a:rPr>
              <a:pPr defTabSz="831281">
                <a:defRPr/>
              </a:pPr>
              <a:t>‹#›</a:t>
            </a:fld>
            <a:endParaRPr lang="en-US" sz="955" dirty="0">
              <a:solidFill>
                <a:srgbClr val="000000">
                  <a:tint val="75000"/>
                </a:srgbClr>
              </a:solidFill>
              <a:ea typeface="+mn-ea"/>
              <a:cs typeface="Arial" charset="0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838200" y="152400"/>
            <a:ext cx="0" cy="60960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4796" tIns="42398" rIns="84796" bIns="42398" anchor="ctr"/>
          <a:lstStyle/>
          <a:p>
            <a:pPr defTabSz="831281"/>
            <a:endParaRPr lang="en-US" dirty="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pic>
        <p:nvPicPr>
          <p:cNvPr id="8" name="Picture 2" descr="File:Bullseye.bmp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78" t="18478" r="18117" b="18117"/>
          <a:stretch>
            <a:fillRect/>
          </a:stretch>
        </p:blipFill>
        <p:spPr bwMode="auto">
          <a:xfrm>
            <a:off x="152400" y="152400"/>
            <a:ext cx="609600" cy="685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4" y="152400"/>
            <a:ext cx="2551113" cy="609600"/>
          </a:xfrm>
        </p:spPr>
        <p:txBody>
          <a:bodyPr anchor="t"/>
          <a:lstStyle>
            <a:lvl1pPr algn="l">
              <a:defRPr sz="1818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3" y="152407"/>
            <a:ext cx="5111751" cy="5973763"/>
          </a:xfrm>
        </p:spPr>
        <p:txBody>
          <a:bodyPr>
            <a:normAutofit/>
          </a:bodyPr>
          <a:lstStyle>
            <a:lvl1pPr>
              <a:defRPr sz="1818"/>
            </a:lvl1pPr>
            <a:lvl2pPr>
              <a:defRPr sz="1636"/>
            </a:lvl2pPr>
            <a:lvl3pPr>
              <a:defRPr sz="1455"/>
            </a:lvl3pPr>
            <a:lvl4pPr>
              <a:defRPr sz="1273"/>
            </a:lvl4pPr>
            <a:lvl5pPr>
              <a:defRPr sz="1273"/>
            </a:lvl5pPr>
            <a:lvl6pPr>
              <a:defRPr sz="1818"/>
            </a:lvl6pPr>
            <a:lvl7pPr>
              <a:defRPr sz="1818"/>
            </a:lvl7pPr>
            <a:lvl8pPr>
              <a:defRPr sz="1818"/>
            </a:lvl8pPr>
            <a:lvl9pPr>
              <a:defRPr sz="181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4" y="838204"/>
            <a:ext cx="2551113" cy="5287963"/>
          </a:xfrm>
        </p:spPr>
        <p:txBody>
          <a:bodyPr/>
          <a:lstStyle>
            <a:lvl1pPr marL="0" indent="0">
              <a:buNone/>
              <a:defRPr sz="1273"/>
            </a:lvl1pPr>
            <a:lvl2pPr marL="415641" indent="0">
              <a:buNone/>
              <a:defRPr sz="1091"/>
            </a:lvl2pPr>
            <a:lvl3pPr marL="831281" indent="0">
              <a:buNone/>
              <a:defRPr sz="909"/>
            </a:lvl3pPr>
            <a:lvl4pPr marL="1246922" indent="0">
              <a:buNone/>
              <a:defRPr sz="818"/>
            </a:lvl4pPr>
            <a:lvl5pPr marL="1662562" indent="0">
              <a:buNone/>
              <a:defRPr sz="818"/>
            </a:lvl5pPr>
            <a:lvl6pPr marL="2078203" indent="0">
              <a:buNone/>
              <a:defRPr sz="818"/>
            </a:lvl6pPr>
            <a:lvl7pPr marL="2493843" indent="0">
              <a:buNone/>
              <a:defRPr sz="818"/>
            </a:lvl7pPr>
            <a:lvl8pPr marL="2909484" indent="0">
              <a:buNone/>
              <a:defRPr sz="818"/>
            </a:lvl8pPr>
            <a:lvl9pPr marL="3325124" indent="0">
              <a:buNone/>
              <a:defRPr sz="81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51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6762"/>
          </a:xfrm>
          <a:prstGeom prst="rect">
            <a:avLst/>
          </a:prstGeom>
        </p:spPr>
        <p:txBody>
          <a:bodyPr anchor="t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5283200" cy="2413000"/>
          </a:xfrm>
        </p:spPr>
        <p:txBody>
          <a:bodyPr>
            <a:normAutofit/>
          </a:bodyPr>
          <a:lstStyle>
            <a:lvl1pPr>
              <a:defRPr sz="2400"/>
            </a:lvl1pPr>
            <a:lvl2pPr marL="0" indent="0">
              <a:buNone/>
              <a:defRPr sz="1200"/>
            </a:lvl2pPr>
            <a:lvl3pPr marL="236538" indent="169863"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1"/>
            <a:endParaRPr lang="en-US" dirty="0" smtClean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57200" y="4199466"/>
            <a:ext cx="5283200" cy="1625601"/>
          </a:xfrm>
        </p:spPr>
        <p:txBody>
          <a:bodyPr>
            <a:normAutofit/>
          </a:bodyPr>
          <a:lstStyle>
            <a:lvl1pPr>
              <a:defRPr sz="2400"/>
            </a:lvl1pPr>
            <a:lvl2pPr marL="0" indent="0">
              <a:buNone/>
              <a:defRPr sz="1200"/>
            </a:lvl2pPr>
            <a:lvl3pPr marL="236538" indent="169863"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1"/>
            <a:endParaRPr lang="en-US" dirty="0" smtClean="0"/>
          </a:p>
        </p:txBody>
      </p:sp>
      <p:sp>
        <p:nvSpPr>
          <p:cNvPr id="6" name="Content Placeholder 3"/>
          <p:cNvSpPr>
            <a:spLocks noGrp="1"/>
          </p:cNvSpPr>
          <p:nvPr>
            <p:ph sz="half" idx="17"/>
          </p:nvPr>
        </p:nvSpPr>
        <p:spPr>
          <a:xfrm>
            <a:off x="482600" y="1007005"/>
            <a:ext cx="8111069" cy="355600"/>
          </a:xfrm>
        </p:spPr>
        <p:txBody>
          <a:bodyPr>
            <a:noAutofit/>
          </a:bodyPr>
          <a:lstStyle>
            <a:lvl1pPr>
              <a:defRPr sz="1800" b="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buNone/>
              <a:defRPr sz="1200">
                <a:solidFill>
                  <a:srgbClr val="7F7F7F"/>
                </a:solidFill>
              </a:defRPr>
            </a:lvl2pPr>
            <a:lvl3pPr marL="236538" indent="169863"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583289-3548-468C-A049-46FD1C5CC1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741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 txBox="1">
            <a:spLocks/>
          </p:cNvSpPr>
          <p:nvPr/>
        </p:nvSpPr>
        <p:spPr>
          <a:xfrm>
            <a:off x="8763000" y="6629400"/>
            <a:ext cx="381000" cy="228600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pPr defTabSz="831281">
              <a:defRPr/>
            </a:pPr>
            <a:fld id="{2C4C879F-4BAB-417E-9DF4-698DF5CEC209}" type="slidenum">
              <a:rPr lang="en-US" sz="955" smtClean="0">
                <a:solidFill>
                  <a:srgbClr val="000000">
                    <a:tint val="75000"/>
                  </a:srgbClr>
                </a:solidFill>
                <a:ea typeface="+mn-ea"/>
                <a:cs typeface="Arial" charset="0"/>
              </a:rPr>
              <a:pPr defTabSz="831281">
                <a:defRPr/>
              </a:pPr>
              <a:t>‹#›</a:t>
            </a:fld>
            <a:endParaRPr lang="en-US" sz="955" dirty="0">
              <a:solidFill>
                <a:srgbClr val="000000">
                  <a:tint val="75000"/>
                </a:srgbClr>
              </a:solidFill>
              <a:ea typeface="+mn-ea"/>
              <a:cs typeface="Arial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763000" y="6629400"/>
            <a:ext cx="381000" cy="228600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pPr defTabSz="831281">
              <a:defRPr/>
            </a:pPr>
            <a:fld id="{61C6D46F-9A76-4476-8593-4E9BD42BF70D}" type="slidenum">
              <a:rPr lang="en-US" sz="955" smtClean="0">
                <a:solidFill>
                  <a:srgbClr val="000000">
                    <a:tint val="75000"/>
                  </a:srgbClr>
                </a:solidFill>
                <a:ea typeface="+mn-ea"/>
                <a:cs typeface="Arial" charset="0"/>
              </a:rPr>
              <a:pPr defTabSz="831281">
                <a:defRPr/>
              </a:pPr>
              <a:t>‹#›</a:t>
            </a:fld>
            <a:endParaRPr lang="en-US" sz="955" dirty="0">
              <a:solidFill>
                <a:srgbClr val="000000">
                  <a:tint val="75000"/>
                </a:srgbClr>
              </a:solidFill>
              <a:ea typeface="+mn-ea"/>
              <a:cs typeface="Arial" charset="0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2170113" y="4800600"/>
            <a:ext cx="0" cy="60960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4796" tIns="42398" rIns="84796" bIns="42398" anchor="ctr"/>
          <a:lstStyle/>
          <a:p>
            <a:pPr defTabSz="831281"/>
            <a:endParaRPr lang="en-US" dirty="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pic>
        <p:nvPicPr>
          <p:cNvPr id="8" name="Picture 2" descr="File:Bullseye.bmp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78" t="18478" r="18117" b="18117"/>
          <a:stretch>
            <a:fillRect/>
          </a:stretch>
        </p:blipFill>
        <p:spPr bwMode="auto">
          <a:xfrm>
            <a:off x="1484313" y="4800600"/>
            <a:ext cx="60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8712" y="4800600"/>
            <a:ext cx="5181600" cy="609600"/>
          </a:xfrm>
        </p:spPr>
        <p:txBody>
          <a:bodyPr anchor="b">
            <a:normAutofit/>
          </a:bodyPr>
          <a:lstStyle>
            <a:lvl1pPr algn="l">
              <a:defRPr sz="2545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47800" y="612775"/>
            <a:ext cx="6132512" cy="4114800"/>
          </a:xfrm>
        </p:spPr>
        <p:txBody>
          <a:bodyPr rtlCol="0">
            <a:normAutofit/>
          </a:bodyPr>
          <a:lstStyle>
            <a:lvl1pPr marL="0" indent="0">
              <a:buNone/>
              <a:defRPr sz="2909"/>
            </a:lvl1pPr>
            <a:lvl2pPr marL="415641" indent="0">
              <a:buNone/>
              <a:defRPr sz="2545"/>
            </a:lvl2pPr>
            <a:lvl3pPr marL="831281" indent="0">
              <a:buNone/>
              <a:defRPr sz="2182"/>
            </a:lvl3pPr>
            <a:lvl4pPr marL="1246922" indent="0">
              <a:buNone/>
              <a:defRPr sz="1818"/>
            </a:lvl4pPr>
            <a:lvl5pPr marL="1662562" indent="0">
              <a:buNone/>
              <a:defRPr sz="1818"/>
            </a:lvl5pPr>
            <a:lvl6pPr marL="2078203" indent="0">
              <a:buNone/>
              <a:defRPr sz="1818"/>
            </a:lvl6pPr>
            <a:lvl7pPr marL="2493843" indent="0">
              <a:buNone/>
              <a:defRPr sz="1818"/>
            </a:lvl7pPr>
            <a:lvl8pPr marL="2909484" indent="0">
              <a:buNone/>
              <a:defRPr sz="1818"/>
            </a:lvl8pPr>
            <a:lvl9pPr marL="3325124" indent="0">
              <a:buNone/>
              <a:defRPr sz="1818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7800" y="5486400"/>
            <a:ext cx="6132512" cy="533400"/>
          </a:xfrm>
        </p:spPr>
        <p:txBody>
          <a:bodyPr>
            <a:normAutofit/>
          </a:bodyPr>
          <a:lstStyle>
            <a:lvl1pPr marL="0" indent="0">
              <a:buNone/>
              <a:defRPr sz="1636"/>
            </a:lvl1pPr>
            <a:lvl2pPr marL="415641" indent="0">
              <a:buNone/>
              <a:defRPr sz="1091"/>
            </a:lvl2pPr>
            <a:lvl3pPr marL="831281" indent="0">
              <a:buNone/>
              <a:defRPr sz="909"/>
            </a:lvl3pPr>
            <a:lvl4pPr marL="1246922" indent="0">
              <a:buNone/>
              <a:defRPr sz="818"/>
            </a:lvl4pPr>
            <a:lvl5pPr marL="1662562" indent="0">
              <a:buNone/>
              <a:defRPr sz="818"/>
            </a:lvl5pPr>
            <a:lvl6pPr marL="2078203" indent="0">
              <a:buNone/>
              <a:defRPr sz="818"/>
            </a:lvl6pPr>
            <a:lvl7pPr marL="2493843" indent="0">
              <a:buNone/>
              <a:defRPr sz="818"/>
            </a:lvl7pPr>
            <a:lvl8pPr marL="2909484" indent="0">
              <a:buNone/>
              <a:defRPr sz="818"/>
            </a:lvl8pPr>
            <a:lvl9pPr marL="3325124" indent="0">
              <a:buNone/>
              <a:defRPr sz="81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362394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/>
          </p:cNvSpPr>
          <p:nvPr/>
        </p:nvSpPr>
        <p:spPr>
          <a:xfrm>
            <a:off x="8763000" y="6629400"/>
            <a:ext cx="381000" cy="228600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pPr defTabSz="831281">
              <a:defRPr/>
            </a:pPr>
            <a:fld id="{169CE16B-8733-400B-89FC-103AA05CD246}" type="slidenum">
              <a:rPr lang="en-US" sz="955" smtClean="0">
                <a:solidFill>
                  <a:srgbClr val="000000">
                    <a:tint val="75000"/>
                  </a:srgbClr>
                </a:solidFill>
                <a:ea typeface="+mn-ea"/>
                <a:cs typeface="Arial" charset="0"/>
              </a:rPr>
              <a:pPr defTabSz="831281">
                <a:defRPr/>
              </a:pPr>
              <a:t>‹#›</a:t>
            </a:fld>
            <a:endParaRPr lang="en-US" sz="955" dirty="0">
              <a:solidFill>
                <a:srgbClr val="000000">
                  <a:tint val="75000"/>
                </a:srgbClr>
              </a:solidFill>
              <a:ea typeface="+mn-ea"/>
              <a:cs typeface="Arial" charset="0"/>
            </a:endParaRP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8763000" y="6629400"/>
            <a:ext cx="381000" cy="228600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pPr defTabSz="831281">
              <a:defRPr/>
            </a:pPr>
            <a:fld id="{3752D215-F9BF-4784-AD3D-21BC71FBE018}" type="slidenum">
              <a:rPr lang="en-US" sz="955" smtClean="0">
                <a:solidFill>
                  <a:srgbClr val="000000">
                    <a:tint val="75000"/>
                  </a:srgbClr>
                </a:solidFill>
                <a:ea typeface="+mn-ea"/>
                <a:cs typeface="Arial" charset="0"/>
              </a:rPr>
              <a:pPr defTabSz="831281">
                <a:defRPr/>
              </a:pPr>
              <a:t>‹#›</a:t>
            </a:fld>
            <a:endParaRPr lang="en-US" sz="955" dirty="0">
              <a:solidFill>
                <a:srgbClr val="000000">
                  <a:tint val="75000"/>
                </a:srgbClr>
              </a:solidFill>
              <a:ea typeface="+mn-ea"/>
              <a:cs typeface="Arial" charset="0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838200" y="152400"/>
            <a:ext cx="0" cy="60960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4796" tIns="42398" rIns="84796" bIns="42398" anchor="ctr"/>
          <a:lstStyle/>
          <a:p>
            <a:pPr defTabSz="831281"/>
            <a:endParaRPr lang="en-US" dirty="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pic>
        <p:nvPicPr>
          <p:cNvPr id="7" name="Picture 2" descr="File:Bullseye.bmp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78" t="18478" r="18117" b="18117"/>
          <a:stretch>
            <a:fillRect/>
          </a:stretch>
        </p:blipFill>
        <p:spPr bwMode="auto">
          <a:xfrm>
            <a:off x="152400" y="152400"/>
            <a:ext cx="609600" cy="685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838204"/>
            <a:ext cx="7543800" cy="5287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543800" cy="427038"/>
          </a:xfrm>
        </p:spPr>
        <p:txBody>
          <a:bodyPr>
            <a:noAutofit/>
          </a:bodyPr>
          <a:lstStyle>
            <a:lvl1pPr>
              <a:defRPr sz="218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25389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/>
          </p:cNvSpPr>
          <p:nvPr/>
        </p:nvSpPr>
        <p:spPr>
          <a:xfrm>
            <a:off x="8763000" y="6629400"/>
            <a:ext cx="381000" cy="228600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pPr defTabSz="831281">
              <a:defRPr/>
            </a:pPr>
            <a:fld id="{BD369031-F3E5-450E-A376-BAEA6B19DFD2}" type="slidenum">
              <a:rPr lang="en-US" sz="955" smtClean="0">
                <a:solidFill>
                  <a:srgbClr val="000000">
                    <a:tint val="75000"/>
                  </a:srgbClr>
                </a:solidFill>
                <a:ea typeface="+mn-ea"/>
                <a:cs typeface="Arial" charset="0"/>
              </a:rPr>
              <a:pPr defTabSz="831281">
                <a:defRPr/>
              </a:pPr>
              <a:t>‹#›</a:t>
            </a:fld>
            <a:endParaRPr lang="en-US" sz="955" dirty="0">
              <a:solidFill>
                <a:srgbClr val="000000">
                  <a:tint val="75000"/>
                </a:srgbClr>
              </a:solidFill>
              <a:ea typeface="+mn-ea"/>
              <a:cs typeface="Arial" charset="0"/>
            </a:endParaRP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8763000" y="6629400"/>
            <a:ext cx="381000" cy="228600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pPr defTabSz="831281">
              <a:defRPr/>
            </a:pPr>
            <a:fld id="{5A27480E-3B8A-42A6-A2BA-A60D78D97031}" type="slidenum">
              <a:rPr lang="en-US" sz="955" smtClean="0">
                <a:solidFill>
                  <a:srgbClr val="000000">
                    <a:tint val="75000"/>
                  </a:srgbClr>
                </a:solidFill>
                <a:ea typeface="+mn-ea"/>
                <a:cs typeface="Arial" charset="0"/>
              </a:rPr>
              <a:pPr defTabSz="831281">
                <a:defRPr/>
              </a:pPr>
              <a:t>‹#›</a:t>
            </a:fld>
            <a:endParaRPr lang="en-US" sz="955" dirty="0">
              <a:solidFill>
                <a:srgbClr val="000000">
                  <a:tint val="75000"/>
                </a:srgbClr>
              </a:solidFill>
              <a:ea typeface="+mn-ea"/>
              <a:cs typeface="Arial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48600" y="274645"/>
            <a:ext cx="838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5"/>
            <a:ext cx="73152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64495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735" y="1943104"/>
            <a:ext cx="7772534" cy="1470421"/>
          </a:xfrm>
        </p:spPr>
        <p:txBody>
          <a:bodyPr anchor="b"/>
          <a:lstStyle>
            <a:lvl1pPr>
              <a:defRPr sz="3802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469" y="3392092"/>
            <a:ext cx="6401068" cy="1752600"/>
          </a:xfrm>
        </p:spPr>
        <p:txBody>
          <a:bodyPr/>
          <a:lstStyle>
            <a:lvl1pPr marL="0" indent="0" algn="ctr">
              <a:buFontTx/>
              <a:buNone/>
              <a:defRPr>
                <a:latin typeface="HelveticaNeueLT Std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lIns="85195" tIns="42597" rIns="85195" bIns="42597"/>
          <a:lstStyle>
            <a:lvl1pPr eaLnBrk="1" hangingPunct="1">
              <a:defRPr sz="1487">
                <a:solidFill>
                  <a:srgbClr val="000000"/>
                </a:solidFill>
              </a:defRPr>
            </a:lvl1pPr>
          </a:lstStyle>
          <a:p>
            <a:pPr defTabSz="831281">
              <a:defRPr/>
            </a:pPr>
            <a:endParaRPr lang="en-US">
              <a:latin typeface="Arial" pitchFamily="34" charset="0"/>
              <a:ea typeface="+mn-ea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lIns="85195" tIns="42597" rIns="85195" bIns="42597"/>
          <a:lstStyle>
            <a:lvl1pPr eaLnBrk="1" hangingPunct="1">
              <a:defRPr sz="1487">
                <a:solidFill>
                  <a:srgbClr val="000000"/>
                </a:solidFill>
              </a:defRPr>
            </a:lvl1pPr>
          </a:lstStyle>
          <a:p>
            <a:pPr defTabSz="831281">
              <a:defRPr/>
            </a:pPr>
            <a:endParaRPr lang="en-US">
              <a:latin typeface="Arial" pitchFamily="34" charset="0"/>
              <a:ea typeface="+mn-ea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01038" y="6245225"/>
            <a:ext cx="685800" cy="476250"/>
          </a:xfrm>
          <a:prstGeom prst="rect">
            <a:avLst/>
          </a:prstGeom>
        </p:spPr>
        <p:txBody>
          <a:bodyPr vert="horz" wrap="square" lIns="85195" tIns="42597" rIns="85195" bIns="42597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55">
                <a:solidFill>
                  <a:srgbClr val="000000"/>
                </a:solidFill>
              </a:defRPr>
            </a:lvl1pPr>
          </a:lstStyle>
          <a:p>
            <a:pPr defTabSz="831281"/>
            <a:fld id="{E18D6570-1D36-425B-B98A-D6FFFF708437}" type="slidenum">
              <a:rPr lang="en-US" altLang="en-US" smtClean="0">
                <a:latin typeface="Arial" pitchFamily="34" charset="0"/>
                <a:ea typeface="+mn-ea"/>
              </a:rPr>
              <a:pPr defTabSz="831281"/>
              <a:t>‹#›</a:t>
            </a:fld>
            <a:endParaRPr lang="en-US" altLang="en-US">
              <a:latin typeface="Arial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3772253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8789" y="6246813"/>
            <a:ext cx="2132012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831281">
              <a:defRPr/>
            </a:pPr>
            <a:endParaRPr lang="en-US">
              <a:solidFill>
                <a:srgbClr val="000000"/>
              </a:solidFill>
              <a:latin typeface="Arial" pitchFamily="34" charset="0"/>
              <a:ea typeface="+mn-ea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6813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831281">
              <a:defRPr/>
            </a:pPr>
            <a:endParaRPr lang="en-US">
              <a:solidFill>
                <a:srgbClr val="000000"/>
              </a:solidFill>
              <a:latin typeface="Arial" pitchFamily="34" charset="0"/>
              <a:ea typeface="+mn-ea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34413" y="6553200"/>
            <a:ext cx="5334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831281"/>
            <a:fld id="{57101865-5460-47BB-AEE0-72C45DB7BE1D}" type="slidenum">
              <a:rPr lang="en-US" altLang="en-US" smtClean="0">
                <a:solidFill>
                  <a:srgbClr val="000000"/>
                </a:solidFill>
                <a:latin typeface="Arial" pitchFamily="34" charset="0"/>
                <a:ea typeface="+mn-ea"/>
              </a:rPr>
              <a:pPr defTabSz="831281"/>
              <a:t>‹#›</a:t>
            </a:fld>
            <a:endParaRPr lang="en-US" altLang="en-US">
              <a:solidFill>
                <a:srgbClr val="000000"/>
              </a:solidFill>
              <a:latin typeface="Arial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6870168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7164"/>
            <a:ext cx="8153400" cy="746604"/>
          </a:xfrm>
        </p:spPr>
        <p:txBody>
          <a:bodyPr/>
          <a:lstStyle>
            <a:lvl1pPr>
              <a:defRPr sz="2909" b="1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18">
                <a:latin typeface="Calibri" pitchFamily="34" charset="0"/>
              </a:defRPr>
            </a:lvl1pPr>
            <a:lvl2pPr>
              <a:defRPr sz="1636">
                <a:latin typeface="Calibri" pitchFamily="34" charset="0"/>
              </a:defRPr>
            </a:lvl2pPr>
            <a:lvl3pPr>
              <a:defRPr sz="1455">
                <a:latin typeface="Calibri" pitchFamily="34" charset="0"/>
              </a:defRPr>
            </a:lvl3pPr>
            <a:lvl4pPr>
              <a:defRPr sz="1455">
                <a:latin typeface="Calibri" pitchFamily="34" charset="0"/>
              </a:defRPr>
            </a:lvl4pPr>
            <a:lvl5pPr>
              <a:defRPr sz="1455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2"/>
            <a:ext cx="2667000" cy="366713"/>
          </a:xfrm>
          <a:prstGeom prst="rect">
            <a:avLst/>
          </a:prstGeom>
        </p:spPr>
        <p:txBody>
          <a:bodyPr/>
          <a:lstStyle>
            <a:lvl1pPr algn="r">
              <a:defRPr sz="109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1pPr>
          </a:lstStyle>
          <a:p>
            <a:pPr defTabSz="831281"/>
            <a:r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  <a:ea typeface="+mn-ea"/>
              </a:rPr>
              <a:t>Page </a:t>
            </a:r>
            <a:fld id="{7BAB597C-CF1D-41AE-BDCF-292459C4A0BB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  <a:ea typeface="+mn-ea"/>
              </a:rPr>
              <a:pPr defTabSz="831281"/>
              <a:t>‹#›</a:t>
            </a:fld>
            <a:r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  <a:ea typeface="+mn-ea"/>
              </a:rPr>
              <a:t> </a:t>
            </a:r>
            <a:fld id="{A3924C94-6DEB-4CB2-8BFB-A64995CCE58A}" type="datetime1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  <a:ea typeface="+mn-ea"/>
              </a:rPr>
              <a:pPr defTabSz="831281"/>
              <a:t>3/10/2015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6248400"/>
            <a:ext cx="5421313" cy="363538"/>
          </a:xfrm>
          <a:prstGeom prst="rect">
            <a:avLst/>
          </a:prstGeom>
        </p:spPr>
        <p:txBody>
          <a:bodyPr/>
          <a:lstStyle>
            <a:lvl1pPr>
              <a:defRPr sz="109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1pPr>
          </a:lstStyle>
          <a:p>
            <a:pPr defTabSz="831281"/>
            <a:r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  <a:ea typeface="+mn-ea"/>
              </a:rPr>
              <a:t>Confidential</a:t>
            </a:r>
          </a:p>
          <a:p>
            <a:pPr defTabSz="831281"/>
            <a:endParaRPr lang="en-US" dirty="0">
              <a:solidFill>
                <a:srgbClr val="000000">
                  <a:lumMod val="65000"/>
                  <a:lumOff val="35000"/>
                </a:srgbClr>
              </a:solidFill>
              <a:ea typeface="+mn-ea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458201" y="6550969"/>
            <a:ext cx="630237" cy="21820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defTabSz="831281" eaLnBrk="1" hangingPunct="1">
              <a:defRPr/>
            </a:pPr>
            <a:fld id="{7CCED5A8-02D3-4EA1-8D13-067CD68709A7}" type="slidenum">
              <a:rPr lang="en-US" sz="818" smtClean="0">
                <a:solidFill>
                  <a:srgbClr val="000000">
                    <a:lumMod val="65000"/>
                    <a:lumOff val="35000"/>
                  </a:srgbClr>
                </a:solidFill>
                <a:ea typeface="+mn-ea"/>
              </a:rPr>
              <a:pPr algn="r" defTabSz="831281" eaLnBrk="1" hangingPunct="1">
                <a:defRPr/>
              </a:pPr>
              <a:t>‹#›</a:t>
            </a:fld>
            <a:endParaRPr lang="en-US" sz="818" dirty="0" smtClean="0">
              <a:solidFill>
                <a:srgbClr val="000000">
                  <a:lumMod val="65000"/>
                  <a:lumOff val="35000"/>
                </a:srgb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10240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11"/>
          </p:nvPr>
        </p:nvSpPr>
        <p:spPr>
          <a:xfrm>
            <a:off x="3293532" y="1557868"/>
            <a:ext cx="2463801" cy="419946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3" name="Content Placeholder 8"/>
          <p:cNvSpPr>
            <a:spLocks noGrp="1"/>
          </p:cNvSpPr>
          <p:nvPr>
            <p:ph sz="half" idx="12"/>
          </p:nvPr>
        </p:nvSpPr>
        <p:spPr>
          <a:xfrm>
            <a:off x="6056312" y="1557868"/>
            <a:ext cx="2463801" cy="419946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2"/>
          </p:nvPr>
        </p:nvSpPr>
        <p:spPr>
          <a:xfrm>
            <a:off x="550332" y="1557868"/>
            <a:ext cx="2463801" cy="4199468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7" name="Content Placeholder 3"/>
          <p:cNvSpPr>
            <a:spLocks noGrp="1"/>
          </p:cNvSpPr>
          <p:nvPr>
            <p:ph sz="half" idx="17"/>
          </p:nvPr>
        </p:nvSpPr>
        <p:spPr>
          <a:xfrm>
            <a:off x="482601" y="1007005"/>
            <a:ext cx="8111069" cy="355600"/>
          </a:xfrm>
        </p:spPr>
        <p:txBody>
          <a:bodyPr>
            <a:noAutofit/>
          </a:bodyPr>
          <a:lstStyle>
            <a:lvl1pPr>
              <a:defRPr sz="1636" b="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buNone/>
              <a:defRPr sz="1091">
                <a:solidFill>
                  <a:srgbClr val="7F7F7F"/>
                </a:solidFill>
              </a:defRPr>
            </a:lvl2pPr>
            <a:lvl3pPr marL="215037" indent="154422">
              <a:defRPr sz="1091"/>
            </a:lvl3pPr>
            <a:lvl4pPr>
              <a:defRPr sz="1455"/>
            </a:lvl4pPr>
            <a:lvl5pPr>
              <a:defRPr sz="1455"/>
            </a:lvl5pPr>
            <a:lvl6pPr>
              <a:defRPr sz="1455"/>
            </a:lvl6pPr>
            <a:lvl7pPr>
              <a:defRPr sz="1455"/>
            </a:lvl7pPr>
            <a:lvl8pPr>
              <a:defRPr sz="1455"/>
            </a:lvl8pPr>
            <a:lvl9pPr>
              <a:defRPr sz="1455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8228013" y="6432550"/>
            <a:ext cx="762000" cy="2921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831281"/>
            <a:fld id="{22CA667A-0070-4281-8797-9B70AF021E26}" type="slidenum">
              <a:rPr lang="en-US" smtClean="0">
                <a:solidFill>
                  <a:srgbClr val="000000"/>
                </a:solidFill>
                <a:latin typeface="Arial" pitchFamily="34" charset="0"/>
                <a:ea typeface="+mn-ea"/>
              </a:rPr>
              <a:pPr defTabSz="831281"/>
              <a:t>‹#›</a:t>
            </a:fld>
            <a:endParaRPr lang="en-US">
              <a:solidFill>
                <a:srgbClr val="000000"/>
              </a:solidFill>
              <a:latin typeface="Arial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9990692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1362"/>
          </a:xfrm>
          <a:prstGeom prst="rect">
            <a:avLst/>
          </a:prstGeom>
        </p:spPr>
        <p:txBody>
          <a:bodyPr anchor="t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5732" y="1557867"/>
            <a:ext cx="3388783" cy="1998134"/>
          </a:xfrm>
        </p:spPr>
        <p:txBody>
          <a:bodyPr>
            <a:normAutofit/>
          </a:bodyPr>
          <a:lstStyle>
            <a:lvl1pPr>
              <a:defRPr sz="2182"/>
            </a:lvl1pPr>
            <a:lvl2pPr marL="0" indent="0">
              <a:buNone/>
              <a:defRPr sz="1091"/>
            </a:lvl2pPr>
            <a:lvl3pPr marL="215037" indent="154422">
              <a:defRPr sz="1091"/>
            </a:lvl3pPr>
            <a:lvl4pPr>
              <a:defRPr sz="1455"/>
            </a:lvl4pPr>
            <a:lvl5pPr>
              <a:defRPr sz="1455"/>
            </a:lvl5pPr>
            <a:lvl6pPr>
              <a:defRPr sz="1455"/>
            </a:lvl6pPr>
            <a:lvl7pPr>
              <a:defRPr sz="1455"/>
            </a:lvl7pPr>
            <a:lvl8pPr>
              <a:defRPr sz="1455"/>
            </a:lvl8pPr>
            <a:lvl9pPr>
              <a:defRPr sz="1455"/>
            </a:lvl9pPr>
          </a:lstStyle>
          <a:p>
            <a:pPr lvl="1"/>
            <a:endParaRPr lang="en-US" dirty="0" smtClean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1"/>
          </p:nvPr>
        </p:nvSpPr>
        <p:spPr>
          <a:xfrm>
            <a:off x="4637618" y="1557868"/>
            <a:ext cx="3388783" cy="1998135"/>
          </a:xfrm>
        </p:spPr>
        <p:txBody>
          <a:bodyPr>
            <a:normAutofit/>
          </a:bodyPr>
          <a:lstStyle>
            <a:lvl1pPr>
              <a:defRPr sz="2182"/>
            </a:lvl1pPr>
            <a:lvl2pPr marL="0" indent="0">
              <a:buNone/>
              <a:defRPr sz="1091"/>
            </a:lvl2pPr>
            <a:lvl3pPr marL="215037" indent="154422">
              <a:defRPr sz="1091"/>
            </a:lvl3pPr>
            <a:lvl4pPr>
              <a:defRPr sz="1455"/>
            </a:lvl4pPr>
            <a:lvl5pPr>
              <a:defRPr sz="1455"/>
            </a:lvl5pPr>
            <a:lvl6pPr>
              <a:defRPr sz="1455"/>
            </a:lvl6pPr>
            <a:lvl7pPr>
              <a:defRPr sz="1455"/>
            </a:lvl7pPr>
            <a:lvl8pPr>
              <a:defRPr sz="1455"/>
            </a:lvl8pPr>
            <a:lvl9pPr>
              <a:defRPr sz="1455"/>
            </a:lvl9pPr>
          </a:lstStyle>
          <a:p>
            <a:pPr lvl="1"/>
            <a:endParaRPr lang="en-US" dirty="0" smtClean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75732" y="3706818"/>
            <a:ext cx="3388783" cy="2118251"/>
          </a:xfrm>
        </p:spPr>
        <p:txBody>
          <a:bodyPr>
            <a:normAutofit/>
          </a:bodyPr>
          <a:lstStyle>
            <a:lvl1pPr>
              <a:defRPr sz="2182"/>
            </a:lvl1pPr>
            <a:lvl2pPr marL="0" indent="0">
              <a:buNone/>
              <a:defRPr sz="1091"/>
            </a:lvl2pPr>
            <a:lvl3pPr marL="108240" marR="0" indent="-108240" algn="l" defTabSz="41564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 typeface="Arial"/>
              <a:buChar char="•"/>
              <a:tabLst/>
              <a:defRPr sz="1091"/>
            </a:lvl3pPr>
            <a:lvl4pPr>
              <a:defRPr sz="1455"/>
            </a:lvl4pPr>
            <a:lvl5pPr>
              <a:defRPr sz="1455"/>
            </a:lvl5pPr>
            <a:lvl6pPr>
              <a:defRPr sz="1455"/>
            </a:lvl6pPr>
            <a:lvl7pPr>
              <a:defRPr sz="1455"/>
            </a:lvl7pPr>
            <a:lvl8pPr>
              <a:defRPr sz="1455"/>
            </a:lvl8pPr>
            <a:lvl9pPr>
              <a:defRPr sz="1455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3"/>
          </p:nvPr>
        </p:nvSpPr>
        <p:spPr>
          <a:xfrm>
            <a:off x="4637618" y="3706818"/>
            <a:ext cx="3388783" cy="2118251"/>
          </a:xfrm>
        </p:spPr>
        <p:txBody>
          <a:bodyPr>
            <a:normAutofit/>
          </a:bodyPr>
          <a:lstStyle>
            <a:lvl1pPr>
              <a:defRPr sz="2182"/>
            </a:lvl1pPr>
            <a:lvl2pPr marL="0" indent="0">
              <a:buNone/>
              <a:defRPr sz="1091"/>
            </a:lvl2pPr>
            <a:lvl3pPr marL="108240" marR="0" indent="-108240" algn="l" defTabSz="41564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 typeface="Arial"/>
              <a:buChar char="•"/>
              <a:tabLst/>
              <a:defRPr sz="1091"/>
            </a:lvl3pPr>
            <a:lvl4pPr>
              <a:defRPr sz="1455"/>
            </a:lvl4pPr>
            <a:lvl5pPr>
              <a:defRPr sz="1455"/>
            </a:lvl5pPr>
            <a:lvl6pPr>
              <a:defRPr sz="1455"/>
            </a:lvl6pPr>
            <a:lvl7pPr>
              <a:defRPr sz="1455"/>
            </a:lvl7pPr>
            <a:lvl8pPr>
              <a:defRPr sz="1455"/>
            </a:lvl8pPr>
            <a:lvl9pPr>
              <a:defRPr sz="1455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7"/>
          </p:nvPr>
        </p:nvSpPr>
        <p:spPr>
          <a:xfrm>
            <a:off x="482601" y="1007005"/>
            <a:ext cx="8111069" cy="355600"/>
          </a:xfrm>
        </p:spPr>
        <p:txBody>
          <a:bodyPr>
            <a:noAutofit/>
          </a:bodyPr>
          <a:lstStyle>
            <a:lvl1pPr>
              <a:defRPr sz="1636" b="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buNone/>
              <a:defRPr sz="1091">
                <a:solidFill>
                  <a:srgbClr val="7F7F7F"/>
                </a:solidFill>
              </a:defRPr>
            </a:lvl2pPr>
            <a:lvl3pPr marL="215037" indent="154422">
              <a:defRPr sz="1091"/>
            </a:lvl3pPr>
            <a:lvl4pPr>
              <a:defRPr sz="1455"/>
            </a:lvl4pPr>
            <a:lvl5pPr>
              <a:defRPr sz="1455"/>
            </a:lvl5pPr>
            <a:lvl6pPr>
              <a:defRPr sz="1455"/>
            </a:lvl6pPr>
            <a:lvl7pPr>
              <a:defRPr sz="1455"/>
            </a:lvl7pPr>
            <a:lvl8pPr>
              <a:defRPr sz="1455"/>
            </a:lvl8pPr>
            <a:lvl9pPr>
              <a:defRPr sz="1455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8228013" y="6432550"/>
            <a:ext cx="762000" cy="2921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831281"/>
            <a:fld id="{9BD6CE39-4F77-405B-B644-140E7C8AC8C0}" type="slidenum">
              <a:rPr lang="en-US" smtClean="0">
                <a:solidFill>
                  <a:srgbClr val="000000"/>
                </a:solidFill>
                <a:latin typeface="Arial" pitchFamily="34" charset="0"/>
                <a:ea typeface="+mn-ea"/>
              </a:rPr>
              <a:pPr defTabSz="831281"/>
              <a:t>‹#›</a:t>
            </a:fld>
            <a:endParaRPr lang="en-US">
              <a:solidFill>
                <a:srgbClr val="000000"/>
              </a:solidFill>
              <a:latin typeface="Arial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0848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6388100" y="1320800"/>
            <a:ext cx="2755900" cy="4445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6616700" y="1444625"/>
            <a:ext cx="193040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28650" indent="-1714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 smtClean="0">
                <a:solidFill>
                  <a:srgbClr val="007951"/>
                </a:solidFill>
                <a:latin typeface="Helvetica"/>
                <a:cs typeface="Helvetica"/>
              </a:rPr>
              <a:t>QUARTERLY SUMMARY</a:t>
            </a:r>
            <a:endParaRPr lang="en-US" sz="1000" dirty="0" smtClean="0">
              <a:solidFill>
                <a:srgbClr val="00795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1362"/>
          </a:xfrm>
          <a:prstGeom prst="rect">
            <a:avLst/>
          </a:prstGeom>
        </p:spPr>
        <p:txBody>
          <a:bodyPr anchor="t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12"/>
          </p:nvPr>
        </p:nvSpPr>
        <p:spPr>
          <a:xfrm>
            <a:off x="6616700" y="1771141"/>
            <a:ext cx="1562100" cy="3698326"/>
          </a:xfrm>
        </p:spPr>
        <p:txBody>
          <a:bodyPr>
            <a:normAutofit/>
          </a:bodyPr>
          <a:lstStyle>
            <a:lvl1pPr>
              <a:defRPr sz="2400"/>
            </a:lvl1pPr>
            <a:lvl2pPr marL="0" indent="0">
              <a:buNone/>
              <a:defRPr sz="1200"/>
            </a:lvl2pPr>
            <a:lvl3pPr marL="236538" indent="169863"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1"/>
            <a:endParaRPr lang="en-US" dirty="0" smtClean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12900"/>
            <a:ext cx="5283200" cy="2400300"/>
          </a:xfrm>
        </p:spPr>
        <p:txBody>
          <a:bodyPr>
            <a:normAutofit/>
          </a:bodyPr>
          <a:lstStyle>
            <a:lvl1pPr>
              <a:defRPr sz="2400"/>
            </a:lvl1pPr>
            <a:lvl2pPr marL="0" indent="0">
              <a:buNone/>
              <a:defRPr sz="1200"/>
            </a:lvl2pPr>
            <a:lvl3pPr marL="236538" indent="169863"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1"/>
            <a:endParaRPr lang="en-US" dirty="0" smtClean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11"/>
          </p:nvPr>
        </p:nvSpPr>
        <p:spPr>
          <a:xfrm>
            <a:off x="457200" y="4199466"/>
            <a:ext cx="5283200" cy="1625601"/>
          </a:xfrm>
        </p:spPr>
        <p:txBody>
          <a:bodyPr>
            <a:normAutofit/>
          </a:bodyPr>
          <a:lstStyle>
            <a:lvl1pPr>
              <a:defRPr sz="2400"/>
            </a:lvl1pPr>
            <a:lvl2pPr marL="0" indent="0">
              <a:buNone/>
              <a:defRPr sz="1200"/>
            </a:lvl2pPr>
            <a:lvl3pPr marL="236538" indent="169863"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1"/>
            <a:endParaRPr lang="en-US" dirty="0" smtClean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7"/>
          </p:nvPr>
        </p:nvSpPr>
        <p:spPr>
          <a:xfrm>
            <a:off x="482600" y="1007005"/>
            <a:ext cx="8111069" cy="355600"/>
          </a:xfrm>
        </p:spPr>
        <p:txBody>
          <a:bodyPr>
            <a:noAutofit/>
          </a:bodyPr>
          <a:lstStyle>
            <a:lvl1pPr>
              <a:defRPr sz="1800" b="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buNone/>
              <a:defRPr sz="1200">
                <a:solidFill>
                  <a:srgbClr val="7F7F7F"/>
                </a:solidFill>
              </a:defRPr>
            </a:lvl2pPr>
            <a:lvl3pPr marL="236538" indent="169863"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7BF7972A-8596-4B8C-8303-A335070F60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76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6388100" y="1320800"/>
            <a:ext cx="2755900" cy="4445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6616700" y="1444625"/>
            <a:ext cx="193040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sz="1100" b="1">
                <a:solidFill>
                  <a:srgbClr val="007951"/>
                </a:solidFill>
                <a:latin typeface="Helvetica" charset="0"/>
              </a:rPr>
              <a:t>WHAT</a:t>
            </a:r>
            <a:r>
              <a:rPr lang="en-US" altLang="en-US" sz="1100" b="1">
                <a:solidFill>
                  <a:srgbClr val="007951"/>
                </a:solidFill>
                <a:latin typeface="Helvetica" charset="0"/>
              </a:rPr>
              <a:t>’</a:t>
            </a:r>
            <a:r>
              <a:rPr lang="en-US" sz="1100" b="1">
                <a:solidFill>
                  <a:srgbClr val="007951"/>
                </a:solidFill>
                <a:latin typeface="Helvetica" charset="0"/>
              </a:rPr>
              <a:t>S TRENDING</a:t>
            </a:r>
            <a:endParaRPr lang="en-US" sz="1000">
              <a:solidFill>
                <a:srgbClr val="007951"/>
              </a:solidFill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3262"/>
          </a:xfrm>
          <a:prstGeom prst="rect">
            <a:avLst/>
          </a:prstGeom>
        </p:spPr>
        <p:txBody>
          <a:bodyPr anchor="t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12"/>
          </p:nvPr>
        </p:nvSpPr>
        <p:spPr>
          <a:xfrm>
            <a:off x="6616700" y="1771141"/>
            <a:ext cx="1562100" cy="3698326"/>
          </a:xfrm>
        </p:spPr>
        <p:txBody>
          <a:bodyPr>
            <a:normAutofit/>
          </a:bodyPr>
          <a:lstStyle>
            <a:lvl1pPr>
              <a:defRPr sz="2400"/>
            </a:lvl1pPr>
            <a:lvl2pPr marL="0" indent="0">
              <a:buNone/>
              <a:defRPr sz="1200"/>
            </a:lvl2pPr>
            <a:lvl3pPr marL="236538" indent="169863"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1"/>
            <a:endParaRPr lang="en-US" dirty="0" smtClean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1600200"/>
            <a:ext cx="5283200" cy="2413000"/>
          </a:xfrm>
        </p:spPr>
        <p:txBody>
          <a:bodyPr>
            <a:normAutofit/>
          </a:bodyPr>
          <a:lstStyle>
            <a:lvl1pPr>
              <a:defRPr sz="2400"/>
            </a:lvl1pPr>
            <a:lvl2pPr marL="0" indent="0">
              <a:buNone/>
              <a:defRPr sz="1200"/>
            </a:lvl2pPr>
            <a:lvl3pPr marL="236538" indent="169863"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1"/>
            <a:endParaRPr lang="en-US" dirty="0" smtClean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1"/>
          </p:nvPr>
        </p:nvSpPr>
        <p:spPr>
          <a:xfrm>
            <a:off x="457200" y="4199466"/>
            <a:ext cx="5283200" cy="1625601"/>
          </a:xfrm>
        </p:spPr>
        <p:txBody>
          <a:bodyPr>
            <a:normAutofit/>
          </a:bodyPr>
          <a:lstStyle>
            <a:lvl1pPr>
              <a:defRPr sz="2400"/>
            </a:lvl1pPr>
            <a:lvl2pPr marL="0" indent="0">
              <a:buNone/>
              <a:defRPr sz="1200"/>
            </a:lvl2pPr>
            <a:lvl3pPr marL="236538" indent="169863"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1"/>
            <a:endParaRPr lang="en-US" dirty="0" smtClean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7"/>
          </p:nvPr>
        </p:nvSpPr>
        <p:spPr>
          <a:xfrm>
            <a:off x="482600" y="1007005"/>
            <a:ext cx="8111069" cy="355600"/>
          </a:xfrm>
        </p:spPr>
        <p:txBody>
          <a:bodyPr>
            <a:noAutofit/>
          </a:bodyPr>
          <a:lstStyle>
            <a:lvl1pPr>
              <a:defRPr sz="1800" b="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buNone/>
              <a:defRPr sz="1200">
                <a:solidFill>
                  <a:srgbClr val="7F7F7F"/>
                </a:solidFill>
              </a:defRPr>
            </a:lvl2pPr>
            <a:lvl3pPr marL="236538" indent="169863"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E86D0ACE-F9D3-466B-A93C-600F1A2C28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2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11"/>
          </p:nvPr>
        </p:nvSpPr>
        <p:spPr>
          <a:xfrm>
            <a:off x="3293531" y="1557868"/>
            <a:ext cx="2463801" cy="419946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3" name="Content Placeholder 8"/>
          <p:cNvSpPr>
            <a:spLocks noGrp="1"/>
          </p:cNvSpPr>
          <p:nvPr>
            <p:ph sz="half" idx="12"/>
          </p:nvPr>
        </p:nvSpPr>
        <p:spPr>
          <a:xfrm>
            <a:off x="6056311" y="1557868"/>
            <a:ext cx="2463801" cy="419946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2"/>
          </p:nvPr>
        </p:nvSpPr>
        <p:spPr>
          <a:xfrm>
            <a:off x="550331" y="1557868"/>
            <a:ext cx="2463801" cy="4199468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7" name="Content Placeholder 3"/>
          <p:cNvSpPr>
            <a:spLocks noGrp="1"/>
          </p:cNvSpPr>
          <p:nvPr>
            <p:ph sz="half" idx="17"/>
          </p:nvPr>
        </p:nvSpPr>
        <p:spPr>
          <a:xfrm>
            <a:off x="482600" y="1007005"/>
            <a:ext cx="8111069" cy="355600"/>
          </a:xfrm>
        </p:spPr>
        <p:txBody>
          <a:bodyPr>
            <a:noAutofit/>
          </a:bodyPr>
          <a:lstStyle>
            <a:lvl1pPr>
              <a:defRPr sz="1800" b="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buNone/>
              <a:defRPr sz="1200">
                <a:solidFill>
                  <a:srgbClr val="7F7F7F"/>
                </a:solidFill>
              </a:defRPr>
            </a:lvl2pPr>
            <a:lvl3pPr marL="236538" indent="169863"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CA667A-0070-4281-8797-9B70AF021E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08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575732" y="3776134"/>
            <a:ext cx="5043486" cy="2099734"/>
          </a:xfrm>
        </p:spPr>
        <p:txBody>
          <a:bodyPr>
            <a:normAutofit/>
          </a:bodyPr>
          <a:lstStyle>
            <a:lvl1pPr>
              <a:defRPr sz="2400"/>
            </a:lvl1pPr>
            <a:lvl2pPr marL="0" indent="0">
              <a:buNone/>
              <a:defRPr sz="1200"/>
            </a:lvl2pPr>
            <a:lvl3pPr marL="236538" indent="169863"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1"/>
            <a:endParaRPr lang="en-US" dirty="0" smtClean="0"/>
          </a:p>
        </p:txBody>
      </p:sp>
      <p:sp>
        <p:nvSpPr>
          <p:cNvPr id="7" name="Content Placeholder 3"/>
          <p:cNvSpPr>
            <a:spLocks noGrp="1"/>
          </p:cNvSpPr>
          <p:nvPr>
            <p:ph sz="half" idx="12"/>
          </p:nvPr>
        </p:nvSpPr>
        <p:spPr>
          <a:xfrm>
            <a:off x="6081712" y="1557868"/>
            <a:ext cx="2300286" cy="4318000"/>
          </a:xfrm>
        </p:spPr>
        <p:txBody>
          <a:bodyPr>
            <a:normAutofit/>
          </a:bodyPr>
          <a:lstStyle>
            <a:lvl1pPr>
              <a:defRPr sz="2400"/>
            </a:lvl1pPr>
            <a:lvl2pPr marL="0" indent="0">
              <a:buNone/>
              <a:defRPr sz="1200"/>
            </a:lvl2pPr>
            <a:lvl3pPr marL="236538" indent="169863"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1"/>
            <a:endParaRPr lang="en-US" dirty="0" smtClean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3262"/>
          </a:xfrm>
          <a:prstGeom prst="rect">
            <a:avLst/>
          </a:prstGeo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3"/>
          </p:nvPr>
        </p:nvSpPr>
        <p:spPr>
          <a:xfrm>
            <a:off x="575731" y="1557868"/>
            <a:ext cx="5043487" cy="2143826"/>
          </a:xfrm>
        </p:spPr>
        <p:txBody>
          <a:bodyPr>
            <a:normAutofit/>
          </a:bodyPr>
          <a:lstStyle>
            <a:lvl1pPr>
              <a:defRPr sz="2400"/>
            </a:lvl1pPr>
            <a:lvl2pPr marL="0" indent="0">
              <a:buNone/>
              <a:defRPr sz="1200"/>
            </a:lvl2pPr>
            <a:lvl3pPr marL="236538" indent="169863"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1"/>
            <a:endParaRPr lang="en-US" dirty="0" smtClean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7"/>
          </p:nvPr>
        </p:nvSpPr>
        <p:spPr>
          <a:xfrm>
            <a:off x="482600" y="1007005"/>
            <a:ext cx="8111069" cy="355600"/>
          </a:xfrm>
        </p:spPr>
        <p:txBody>
          <a:bodyPr>
            <a:noAutofit/>
          </a:bodyPr>
          <a:lstStyle>
            <a:lvl1pPr>
              <a:defRPr sz="1800" b="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buNone/>
              <a:defRPr sz="1200">
                <a:solidFill>
                  <a:srgbClr val="7F7F7F"/>
                </a:solidFill>
              </a:defRPr>
            </a:lvl2pPr>
            <a:lvl3pPr marL="236538" indent="169863"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A5E0C7-16DC-4CAE-A7B1-614E933EEE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69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9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 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289675"/>
            <a:ext cx="9144000" cy="5683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8013" y="6432550"/>
            <a:ext cx="762000" cy="29210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F2F2F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690C9E0-5390-4D0B-8C74-370502A28C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031" name="Picture 2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6454775"/>
            <a:ext cx="2420938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67" r:id="rId1"/>
    <p:sldLayoutId id="2147484368" r:id="rId2"/>
    <p:sldLayoutId id="2147484356" r:id="rId3"/>
    <p:sldLayoutId id="2147484357" r:id="rId4"/>
    <p:sldLayoutId id="2147484358" r:id="rId5"/>
    <p:sldLayoutId id="2147484369" r:id="rId6"/>
    <p:sldLayoutId id="2147484370" r:id="rId7"/>
    <p:sldLayoutId id="2147484359" r:id="rId8"/>
    <p:sldLayoutId id="2147484360" r:id="rId9"/>
    <p:sldLayoutId id="2147484361" r:id="rId10"/>
    <p:sldLayoutId id="2147484362" r:id="rId11"/>
    <p:sldLayoutId id="2147484364" r:id="rId12"/>
    <p:sldLayoutId id="2147484365" r:id="rId13"/>
    <p:sldLayoutId id="2147484366" r:id="rId14"/>
    <p:sldLayoutId id="2147484371" r:id="rId15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500" b="1" kern="1200" spc="-150">
          <a:solidFill>
            <a:srgbClr val="009966"/>
          </a:solidFill>
          <a:latin typeface="Arial" pitchFamily="34" charset="0"/>
          <a:ea typeface="MS PGothic" pitchFamily="34" charset="-128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009966"/>
          </a:solidFill>
          <a:latin typeface="Helvetica" charset="0"/>
          <a:ea typeface="MS PGothic" pitchFamily="34" charset="-128"/>
          <a:cs typeface="Helvetica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009966"/>
          </a:solidFill>
          <a:latin typeface="Helvetica" charset="0"/>
          <a:ea typeface="MS PGothic" pitchFamily="34" charset="-128"/>
          <a:cs typeface="Helvetica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009966"/>
          </a:solidFill>
          <a:latin typeface="Helvetica" charset="0"/>
          <a:ea typeface="MS PGothic" pitchFamily="34" charset="-128"/>
          <a:cs typeface="Helvetica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009966"/>
          </a:solidFill>
          <a:latin typeface="Helvetica" charset="0"/>
          <a:ea typeface="MS PGothic" pitchFamily="34" charset="-128"/>
          <a:cs typeface="Helvetica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000" b="1">
          <a:solidFill>
            <a:srgbClr val="D20000"/>
          </a:solidFill>
          <a:latin typeface="Helvetica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000" b="1">
          <a:solidFill>
            <a:srgbClr val="D20000"/>
          </a:solidFill>
          <a:latin typeface="Helvetica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000" b="1">
          <a:solidFill>
            <a:srgbClr val="D20000"/>
          </a:solidFill>
          <a:latin typeface="Helvetica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000" b="1">
          <a:solidFill>
            <a:srgbClr val="D20000"/>
          </a:solidFill>
          <a:latin typeface="Helvetica" charset="0"/>
          <a:ea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000" b="1" kern="1200">
          <a:solidFill>
            <a:srgbClr val="009966"/>
          </a:solidFill>
          <a:latin typeface="Arial"/>
          <a:ea typeface="MS PGothic" pitchFamily="34" charset="-128"/>
          <a:cs typeface="Arial"/>
        </a:defRPr>
      </a:lvl1pPr>
      <a:lvl2pPr marL="454025" indent="-220663" algn="l" defTabSz="457200" rtl="0" eaLnBrk="0" fontAlgn="base" hangingPunct="0">
        <a:spcBef>
          <a:spcPct val="20000"/>
        </a:spcBef>
        <a:spcAft>
          <a:spcPct val="0"/>
        </a:spcAft>
        <a:buClr>
          <a:srgbClr val="009966"/>
        </a:buClr>
        <a:buFont typeface="Arial" pitchFamily="34" charset="0"/>
        <a:buChar char="•"/>
        <a:defRPr kern="1200">
          <a:solidFill>
            <a:schemeClr val="tx1"/>
          </a:solidFill>
          <a:latin typeface="Georgia"/>
          <a:ea typeface="MS PGothic" pitchFamily="34" charset="-128"/>
          <a:cs typeface="Georgia"/>
        </a:defRPr>
      </a:lvl2pPr>
      <a:lvl3pPr marL="746125" indent="-174625" algn="l" defTabSz="457200" rtl="0" eaLnBrk="0" fontAlgn="base" hangingPunct="0">
        <a:spcBef>
          <a:spcPct val="20000"/>
        </a:spcBef>
        <a:spcAft>
          <a:spcPct val="0"/>
        </a:spcAft>
        <a:buClr>
          <a:srgbClr val="009966"/>
        </a:buClr>
        <a:buFont typeface="Arial" pitchFamily="34" charset="0"/>
        <a:buChar char="•"/>
        <a:defRPr sz="1400" kern="1200">
          <a:solidFill>
            <a:schemeClr val="tx1"/>
          </a:solidFill>
          <a:latin typeface="Georgia"/>
          <a:ea typeface="Georgia" charset="0"/>
          <a:cs typeface="Georgi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4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400" kern="1200">
          <a:solidFill>
            <a:schemeClr val="tx1"/>
          </a:solidFill>
          <a:latin typeface="Arial"/>
          <a:ea typeface="Arial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143000" y="304800"/>
            <a:ext cx="7543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43000" y="1066807"/>
            <a:ext cx="75438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767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3" r:id="rId1"/>
    <p:sldLayoutId id="2147484374" r:id="rId2"/>
    <p:sldLayoutId id="2147484375" r:id="rId3"/>
    <p:sldLayoutId id="2147484376" r:id="rId4"/>
    <p:sldLayoutId id="2147484377" r:id="rId5"/>
    <p:sldLayoutId id="2147484378" r:id="rId6"/>
    <p:sldLayoutId id="2147484379" r:id="rId7"/>
    <p:sldLayoutId id="2147484380" r:id="rId8"/>
    <p:sldLayoutId id="2147484381" r:id="rId9"/>
    <p:sldLayoutId id="2147484382" r:id="rId10"/>
    <p:sldLayoutId id="2147484383" r:id="rId11"/>
    <p:sldLayoutId id="2147484384" r:id="rId12"/>
    <p:sldLayoutId id="2147484385" r:id="rId13"/>
    <p:sldLayoutId id="2147484386" r:id="rId14"/>
    <p:sldLayoutId id="2147484387" r:id="rId15"/>
    <p:sldLayoutId id="2147484388" r:id="rId16"/>
    <p:sldLayoutId id="2147484389" r:id="rId17"/>
    <p:sldLayoutId id="2147484390" r:id="rId1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182" kern="1200">
          <a:solidFill>
            <a:schemeClr val="accent1"/>
          </a:solidFill>
          <a:latin typeface="Century Gothic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182">
          <a:solidFill>
            <a:schemeClr val="accent1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182">
          <a:solidFill>
            <a:schemeClr val="accent1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182">
          <a:solidFill>
            <a:schemeClr val="accent1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182">
          <a:solidFill>
            <a:schemeClr val="accent1"/>
          </a:solidFill>
          <a:latin typeface="Century Gothic" pitchFamily="34" charset="0"/>
        </a:defRPr>
      </a:lvl5pPr>
      <a:lvl6pPr marL="415641" algn="l" rtl="0" eaLnBrk="1" fontAlgn="base" hangingPunct="1">
        <a:spcBef>
          <a:spcPct val="0"/>
        </a:spcBef>
        <a:spcAft>
          <a:spcPct val="0"/>
        </a:spcAft>
        <a:defRPr sz="2182">
          <a:solidFill>
            <a:schemeClr val="accent1"/>
          </a:solidFill>
          <a:latin typeface="Century Gothic" pitchFamily="34" charset="0"/>
        </a:defRPr>
      </a:lvl6pPr>
      <a:lvl7pPr marL="831281" algn="l" rtl="0" eaLnBrk="1" fontAlgn="base" hangingPunct="1">
        <a:spcBef>
          <a:spcPct val="0"/>
        </a:spcBef>
        <a:spcAft>
          <a:spcPct val="0"/>
        </a:spcAft>
        <a:defRPr sz="2182">
          <a:solidFill>
            <a:schemeClr val="accent1"/>
          </a:solidFill>
          <a:latin typeface="Century Gothic" pitchFamily="34" charset="0"/>
        </a:defRPr>
      </a:lvl7pPr>
      <a:lvl8pPr marL="1246922" algn="l" rtl="0" eaLnBrk="1" fontAlgn="base" hangingPunct="1">
        <a:spcBef>
          <a:spcPct val="0"/>
        </a:spcBef>
        <a:spcAft>
          <a:spcPct val="0"/>
        </a:spcAft>
        <a:defRPr sz="2182">
          <a:solidFill>
            <a:schemeClr val="accent1"/>
          </a:solidFill>
          <a:latin typeface="Century Gothic" pitchFamily="34" charset="0"/>
        </a:defRPr>
      </a:lvl8pPr>
      <a:lvl9pPr marL="1662562" algn="l" rtl="0" eaLnBrk="1" fontAlgn="base" hangingPunct="1">
        <a:spcBef>
          <a:spcPct val="0"/>
        </a:spcBef>
        <a:spcAft>
          <a:spcPct val="0"/>
        </a:spcAft>
        <a:defRPr sz="2182">
          <a:solidFill>
            <a:schemeClr val="accent1"/>
          </a:solidFill>
          <a:latin typeface="Century Gothic" pitchFamily="34" charset="0"/>
        </a:defRPr>
      </a:lvl9pPr>
    </p:titleStyle>
    <p:bodyStyle>
      <a:lvl1pPr marL="311730" indent="-31173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18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675416" indent="-259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2pPr>
      <a:lvl3pPr marL="1039101" indent="-20782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55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3pPr>
      <a:lvl4pPr marL="1454742" indent="-20782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73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4pPr>
      <a:lvl5pPr marL="1870382" indent="-20782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73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5pPr>
      <a:lvl6pPr marL="2286023" indent="-207820" algn="l" defTabSz="831281" rtl="0" eaLnBrk="1" latinLnBrk="0" hangingPunct="1">
        <a:spcBef>
          <a:spcPct val="20000"/>
        </a:spcBef>
        <a:buFont typeface="Arial" pitchFamily="34" charset="0"/>
        <a:buChar char="•"/>
        <a:defRPr sz="1818" kern="1200">
          <a:solidFill>
            <a:schemeClr val="tx1"/>
          </a:solidFill>
          <a:latin typeface="+mn-lt"/>
          <a:ea typeface="+mn-ea"/>
          <a:cs typeface="+mn-cs"/>
        </a:defRPr>
      </a:lvl6pPr>
      <a:lvl7pPr marL="2701663" indent="-207820" algn="l" defTabSz="831281" rtl="0" eaLnBrk="1" latinLnBrk="0" hangingPunct="1">
        <a:spcBef>
          <a:spcPct val="20000"/>
        </a:spcBef>
        <a:buFont typeface="Arial" pitchFamily="34" charset="0"/>
        <a:buChar char="•"/>
        <a:defRPr sz="1818" kern="1200">
          <a:solidFill>
            <a:schemeClr val="tx1"/>
          </a:solidFill>
          <a:latin typeface="+mn-lt"/>
          <a:ea typeface="+mn-ea"/>
          <a:cs typeface="+mn-cs"/>
        </a:defRPr>
      </a:lvl7pPr>
      <a:lvl8pPr marL="3117304" indent="-207820" algn="l" defTabSz="831281" rtl="0" eaLnBrk="1" latinLnBrk="0" hangingPunct="1">
        <a:spcBef>
          <a:spcPct val="20000"/>
        </a:spcBef>
        <a:buFont typeface="Arial" pitchFamily="34" charset="0"/>
        <a:buChar char="•"/>
        <a:defRPr sz="1818" kern="1200">
          <a:solidFill>
            <a:schemeClr val="tx1"/>
          </a:solidFill>
          <a:latin typeface="+mn-lt"/>
          <a:ea typeface="+mn-ea"/>
          <a:cs typeface="+mn-cs"/>
        </a:defRPr>
      </a:lvl8pPr>
      <a:lvl9pPr marL="3532944" indent="-207820" algn="l" defTabSz="831281" rtl="0" eaLnBrk="1" latinLnBrk="0" hangingPunct="1">
        <a:spcBef>
          <a:spcPct val="20000"/>
        </a:spcBef>
        <a:buFont typeface="Arial" pitchFamily="34" charset="0"/>
        <a:buChar char="•"/>
        <a:defRPr sz="18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1281" rtl="0" eaLnBrk="1" latinLnBrk="0" hangingPunct="1">
        <a:defRPr sz="1636" kern="1200">
          <a:solidFill>
            <a:schemeClr val="tx1"/>
          </a:solidFill>
          <a:latin typeface="+mn-lt"/>
          <a:ea typeface="+mn-ea"/>
          <a:cs typeface="+mn-cs"/>
        </a:defRPr>
      </a:lvl1pPr>
      <a:lvl2pPr marL="415641" algn="l" defTabSz="831281" rtl="0" eaLnBrk="1" latinLnBrk="0" hangingPunct="1">
        <a:defRPr sz="1636" kern="1200">
          <a:solidFill>
            <a:schemeClr val="tx1"/>
          </a:solidFill>
          <a:latin typeface="+mn-lt"/>
          <a:ea typeface="+mn-ea"/>
          <a:cs typeface="+mn-cs"/>
        </a:defRPr>
      </a:lvl2pPr>
      <a:lvl3pPr marL="831281" algn="l" defTabSz="831281" rtl="0" eaLnBrk="1" latinLnBrk="0" hangingPunct="1">
        <a:defRPr sz="1636" kern="1200">
          <a:solidFill>
            <a:schemeClr val="tx1"/>
          </a:solidFill>
          <a:latin typeface="+mn-lt"/>
          <a:ea typeface="+mn-ea"/>
          <a:cs typeface="+mn-cs"/>
        </a:defRPr>
      </a:lvl3pPr>
      <a:lvl4pPr marL="1246922" algn="l" defTabSz="831281" rtl="0" eaLnBrk="1" latinLnBrk="0" hangingPunct="1">
        <a:defRPr sz="1636" kern="1200">
          <a:solidFill>
            <a:schemeClr val="tx1"/>
          </a:solidFill>
          <a:latin typeface="+mn-lt"/>
          <a:ea typeface="+mn-ea"/>
          <a:cs typeface="+mn-cs"/>
        </a:defRPr>
      </a:lvl4pPr>
      <a:lvl5pPr marL="1662562" algn="l" defTabSz="831281" rtl="0" eaLnBrk="1" latinLnBrk="0" hangingPunct="1">
        <a:defRPr sz="1636" kern="1200">
          <a:solidFill>
            <a:schemeClr val="tx1"/>
          </a:solidFill>
          <a:latin typeface="+mn-lt"/>
          <a:ea typeface="+mn-ea"/>
          <a:cs typeface="+mn-cs"/>
        </a:defRPr>
      </a:lvl5pPr>
      <a:lvl6pPr marL="2078203" algn="l" defTabSz="831281" rtl="0" eaLnBrk="1" latinLnBrk="0" hangingPunct="1">
        <a:defRPr sz="1636" kern="1200">
          <a:solidFill>
            <a:schemeClr val="tx1"/>
          </a:solidFill>
          <a:latin typeface="+mn-lt"/>
          <a:ea typeface="+mn-ea"/>
          <a:cs typeface="+mn-cs"/>
        </a:defRPr>
      </a:lvl6pPr>
      <a:lvl7pPr marL="2493843" algn="l" defTabSz="831281" rtl="0" eaLnBrk="1" latinLnBrk="0" hangingPunct="1">
        <a:defRPr sz="1636" kern="1200">
          <a:solidFill>
            <a:schemeClr val="tx1"/>
          </a:solidFill>
          <a:latin typeface="+mn-lt"/>
          <a:ea typeface="+mn-ea"/>
          <a:cs typeface="+mn-cs"/>
        </a:defRPr>
      </a:lvl7pPr>
      <a:lvl8pPr marL="2909484" algn="l" defTabSz="831281" rtl="0" eaLnBrk="1" latinLnBrk="0" hangingPunct="1">
        <a:defRPr sz="1636" kern="1200">
          <a:solidFill>
            <a:schemeClr val="tx1"/>
          </a:solidFill>
          <a:latin typeface="+mn-lt"/>
          <a:ea typeface="+mn-ea"/>
          <a:cs typeface="+mn-cs"/>
        </a:defRPr>
      </a:lvl8pPr>
      <a:lvl9pPr marL="3325124" algn="l" defTabSz="831281" rtl="0" eaLnBrk="1" latinLnBrk="0" hangingPunct="1">
        <a:defRPr sz="16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7696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457200" y="6477000"/>
            <a:ext cx="8229600" cy="0"/>
          </a:xfrm>
          <a:prstGeom prst="line">
            <a:avLst/>
          </a:prstGeom>
          <a:noFill/>
          <a:ln w="19050">
            <a:solidFill>
              <a:srgbClr val="CF001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 flipV="1">
            <a:off x="914400" y="152400"/>
            <a:ext cx="0" cy="685800"/>
          </a:xfrm>
          <a:prstGeom prst="line">
            <a:avLst/>
          </a:prstGeom>
          <a:noFill/>
          <a:ln w="19050">
            <a:solidFill>
              <a:srgbClr val="CF001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3606800" y="6477000"/>
            <a:ext cx="1905000" cy="2603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defTabSz="914400" eaLnBrk="0" hangingPunct="0">
              <a:spcBef>
                <a:spcPct val="50000"/>
              </a:spcBef>
              <a:defRPr/>
            </a:pPr>
            <a:r>
              <a:rPr lang="en-US" sz="1100" dirty="0">
                <a:solidFill>
                  <a:prstClr val="black"/>
                </a:solidFill>
                <a:latin typeface="Arial" charset="0"/>
              </a:rPr>
              <a:t>Internal – Target Use Only</a:t>
            </a:r>
            <a:endParaRPr lang="en-US" sz="10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029201" y="6477000"/>
            <a:ext cx="3733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Arial" charset="0"/>
              </a:defRPr>
            </a:lvl1pPr>
          </a:lstStyle>
          <a:p>
            <a:pPr defTabSz="914400">
              <a:defRPr/>
            </a:pPr>
            <a:fld id="{71D622AD-1A1C-4CFF-BBCE-2A0256470529}" type="slidenum">
              <a:rPr lang="en-US">
                <a:solidFill>
                  <a:prstClr val="black"/>
                </a:solidFill>
              </a:rPr>
              <a:pPr defTabSz="914400"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032" name="Picture 8" descr="NewTGT_Corp_logo"/>
          <p:cNvPicPr>
            <a:picLocks noChangeAspect="1" noChangeArrowheads="1"/>
          </p:cNvPicPr>
          <p:nvPr userDrawn="1"/>
        </p:nvPicPr>
        <p:blipFill>
          <a:blip r:embed="rId8" cstate="print"/>
          <a:srcRect b="20349"/>
          <a:stretch>
            <a:fillRect/>
          </a:stretch>
        </p:blipFill>
        <p:spPr bwMode="auto">
          <a:xfrm>
            <a:off x="152400" y="152402"/>
            <a:ext cx="685800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44946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2" r:id="rId1"/>
    <p:sldLayoutId id="2147484393" r:id="rId2"/>
    <p:sldLayoutId id="2147484394" r:id="rId3"/>
    <p:sldLayoutId id="2147484395" r:id="rId4"/>
    <p:sldLayoutId id="2147484396" r:id="rId5"/>
    <p:sldLayoutId id="2147484397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rgbClr val="C00000"/>
        </a:buClr>
        <a:buChar char="•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143000" y="304800"/>
            <a:ext cx="7543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43000" y="1066807"/>
            <a:ext cx="75438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9523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9" r:id="rId1"/>
    <p:sldLayoutId id="2147484400" r:id="rId2"/>
    <p:sldLayoutId id="2147484401" r:id="rId3"/>
    <p:sldLayoutId id="2147484402" r:id="rId4"/>
    <p:sldLayoutId id="2147484403" r:id="rId5"/>
    <p:sldLayoutId id="2147484404" r:id="rId6"/>
    <p:sldLayoutId id="2147484405" r:id="rId7"/>
    <p:sldLayoutId id="2147484406" r:id="rId8"/>
    <p:sldLayoutId id="2147484407" r:id="rId9"/>
    <p:sldLayoutId id="2147484408" r:id="rId10"/>
    <p:sldLayoutId id="2147484409" r:id="rId11"/>
    <p:sldLayoutId id="2147484410" r:id="rId12"/>
    <p:sldLayoutId id="2147484411" r:id="rId13"/>
    <p:sldLayoutId id="2147484412" r:id="rId14"/>
    <p:sldLayoutId id="2147484413" r:id="rId15"/>
    <p:sldLayoutId id="2147484414" r:id="rId16"/>
    <p:sldLayoutId id="2147484415" r:id="rId17"/>
    <p:sldLayoutId id="2147484416" r:id="rId1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182" kern="1200">
          <a:solidFill>
            <a:schemeClr val="accent1"/>
          </a:solidFill>
          <a:latin typeface="Century Gothic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182">
          <a:solidFill>
            <a:schemeClr val="accent1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182">
          <a:solidFill>
            <a:schemeClr val="accent1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182">
          <a:solidFill>
            <a:schemeClr val="accent1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182">
          <a:solidFill>
            <a:schemeClr val="accent1"/>
          </a:solidFill>
          <a:latin typeface="Century Gothic" pitchFamily="34" charset="0"/>
        </a:defRPr>
      </a:lvl5pPr>
      <a:lvl6pPr marL="415641" algn="l" rtl="0" eaLnBrk="1" fontAlgn="base" hangingPunct="1">
        <a:spcBef>
          <a:spcPct val="0"/>
        </a:spcBef>
        <a:spcAft>
          <a:spcPct val="0"/>
        </a:spcAft>
        <a:defRPr sz="2182">
          <a:solidFill>
            <a:schemeClr val="accent1"/>
          </a:solidFill>
          <a:latin typeface="Century Gothic" pitchFamily="34" charset="0"/>
        </a:defRPr>
      </a:lvl6pPr>
      <a:lvl7pPr marL="831281" algn="l" rtl="0" eaLnBrk="1" fontAlgn="base" hangingPunct="1">
        <a:spcBef>
          <a:spcPct val="0"/>
        </a:spcBef>
        <a:spcAft>
          <a:spcPct val="0"/>
        </a:spcAft>
        <a:defRPr sz="2182">
          <a:solidFill>
            <a:schemeClr val="accent1"/>
          </a:solidFill>
          <a:latin typeface="Century Gothic" pitchFamily="34" charset="0"/>
        </a:defRPr>
      </a:lvl7pPr>
      <a:lvl8pPr marL="1246922" algn="l" rtl="0" eaLnBrk="1" fontAlgn="base" hangingPunct="1">
        <a:spcBef>
          <a:spcPct val="0"/>
        </a:spcBef>
        <a:spcAft>
          <a:spcPct val="0"/>
        </a:spcAft>
        <a:defRPr sz="2182">
          <a:solidFill>
            <a:schemeClr val="accent1"/>
          </a:solidFill>
          <a:latin typeface="Century Gothic" pitchFamily="34" charset="0"/>
        </a:defRPr>
      </a:lvl8pPr>
      <a:lvl9pPr marL="1662562" algn="l" rtl="0" eaLnBrk="1" fontAlgn="base" hangingPunct="1">
        <a:spcBef>
          <a:spcPct val="0"/>
        </a:spcBef>
        <a:spcAft>
          <a:spcPct val="0"/>
        </a:spcAft>
        <a:defRPr sz="2182">
          <a:solidFill>
            <a:schemeClr val="accent1"/>
          </a:solidFill>
          <a:latin typeface="Century Gothic" pitchFamily="34" charset="0"/>
        </a:defRPr>
      </a:lvl9pPr>
    </p:titleStyle>
    <p:bodyStyle>
      <a:lvl1pPr marL="311730" indent="-31173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18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675416" indent="-259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2pPr>
      <a:lvl3pPr marL="1039101" indent="-20782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55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3pPr>
      <a:lvl4pPr marL="1454742" indent="-20782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73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4pPr>
      <a:lvl5pPr marL="1870382" indent="-20782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73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5pPr>
      <a:lvl6pPr marL="2286023" indent="-207820" algn="l" defTabSz="831281" rtl="0" eaLnBrk="1" latinLnBrk="0" hangingPunct="1">
        <a:spcBef>
          <a:spcPct val="20000"/>
        </a:spcBef>
        <a:buFont typeface="Arial" pitchFamily="34" charset="0"/>
        <a:buChar char="•"/>
        <a:defRPr sz="1818" kern="1200">
          <a:solidFill>
            <a:schemeClr val="tx1"/>
          </a:solidFill>
          <a:latin typeface="+mn-lt"/>
          <a:ea typeface="+mn-ea"/>
          <a:cs typeface="+mn-cs"/>
        </a:defRPr>
      </a:lvl6pPr>
      <a:lvl7pPr marL="2701663" indent="-207820" algn="l" defTabSz="831281" rtl="0" eaLnBrk="1" latinLnBrk="0" hangingPunct="1">
        <a:spcBef>
          <a:spcPct val="20000"/>
        </a:spcBef>
        <a:buFont typeface="Arial" pitchFamily="34" charset="0"/>
        <a:buChar char="•"/>
        <a:defRPr sz="1818" kern="1200">
          <a:solidFill>
            <a:schemeClr val="tx1"/>
          </a:solidFill>
          <a:latin typeface="+mn-lt"/>
          <a:ea typeface="+mn-ea"/>
          <a:cs typeface="+mn-cs"/>
        </a:defRPr>
      </a:lvl7pPr>
      <a:lvl8pPr marL="3117304" indent="-207820" algn="l" defTabSz="831281" rtl="0" eaLnBrk="1" latinLnBrk="0" hangingPunct="1">
        <a:spcBef>
          <a:spcPct val="20000"/>
        </a:spcBef>
        <a:buFont typeface="Arial" pitchFamily="34" charset="0"/>
        <a:buChar char="•"/>
        <a:defRPr sz="1818" kern="1200">
          <a:solidFill>
            <a:schemeClr val="tx1"/>
          </a:solidFill>
          <a:latin typeface="+mn-lt"/>
          <a:ea typeface="+mn-ea"/>
          <a:cs typeface="+mn-cs"/>
        </a:defRPr>
      </a:lvl8pPr>
      <a:lvl9pPr marL="3532944" indent="-207820" algn="l" defTabSz="831281" rtl="0" eaLnBrk="1" latinLnBrk="0" hangingPunct="1">
        <a:spcBef>
          <a:spcPct val="20000"/>
        </a:spcBef>
        <a:buFont typeface="Arial" pitchFamily="34" charset="0"/>
        <a:buChar char="•"/>
        <a:defRPr sz="18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1281" rtl="0" eaLnBrk="1" latinLnBrk="0" hangingPunct="1">
        <a:defRPr sz="1636" kern="1200">
          <a:solidFill>
            <a:schemeClr val="tx1"/>
          </a:solidFill>
          <a:latin typeface="+mn-lt"/>
          <a:ea typeface="+mn-ea"/>
          <a:cs typeface="+mn-cs"/>
        </a:defRPr>
      </a:lvl1pPr>
      <a:lvl2pPr marL="415641" algn="l" defTabSz="831281" rtl="0" eaLnBrk="1" latinLnBrk="0" hangingPunct="1">
        <a:defRPr sz="1636" kern="1200">
          <a:solidFill>
            <a:schemeClr val="tx1"/>
          </a:solidFill>
          <a:latin typeface="+mn-lt"/>
          <a:ea typeface="+mn-ea"/>
          <a:cs typeface="+mn-cs"/>
        </a:defRPr>
      </a:lvl2pPr>
      <a:lvl3pPr marL="831281" algn="l" defTabSz="831281" rtl="0" eaLnBrk="1" latinLnBrk="0" hangingPunct="1">
        <a:defRPr sz="1636" kern="1200">
          <a:solidFill>
            <a:schemeClr val="tx1"/>
          </a:solidFill>
          <a:latin typeface="+mn-lt"/>
          <a:ea typeface="+mn-ea"/>
          <a:cs typeface="+mn-cs"/>
        </a:defRPr>
      </a:lvl3pPr>
      <a:lvl4pPr marL="1246922" algn="l" defTabSz="831281" rtl="0" eaLnBrk="1" latinLnBrk="0" hangingPunct="1">
        <a:defRPr sz="1636" kern="1200">
          <a:solidFill>
            <a:schemeClr val="tx1"/>
          </a:solidFill>
          <a:latin typeface="+mn-lt"/>
          <a:ea typeface="+mn-ea"/>
          <a:cs typeface="+mn-cs"/>
        </a:defRPr>
      </a:lvl4pPr>
      <a:lvl5pPr marL="1662562" algn="l" defTabSz="831281" rtl="0" eaLnBrk="1" latinLnBrk="0" hangingPunct="1">
        <a:defRPr sz="1636" kern="1200">
          <a:solidFill>
            <a:schemeClr val="tx1"/>
          </a:solidFill>
          <a:latin typeface="+mn-lt"/>
          <a:ea typeface="+mn-ea"/>
          <a:cs typeface="+mn-cs"/>
        </a:defRPr>
      </a:lvl5pPr>
      <a:lvl6pPr marL="2078203" algn="l" defTabSz="831281" rtl="0" eaLnBrk="1" latinLnBrk="0" hangingPunct="1">
        <a:defRPr sz="1636" kern="1200">
          <a:solidFill>
            <a:schemeClr val="tx1"/>
          </a:solidFill>
          <a:latin typeface="+mn-lt"/>
          <a:ea typeface="+mn-ea"/>
          <a:cs typeface="+mn-cs"/>
        </a:defRPr>
      </a:lvl6pPr>
      <a:lvl7pPr marL="2493843" algn="l" defTabSz="831281" rtl="0" eaLnBrk="1" latinLnBrk="0" hangingPunct="1">
        <a:defRPr sz="1636" kern="1200">
          <a:solidFill>
            <a:schemeClr val="tx1"/>
          </a:solidFill>
          <a:latin typeface="+mn-lt"/>
          <a:ea typeface="+mn-ea"/>
          <a:cs typeface="+mn-cs"/>
        </a:defRPr>
      </a:lvl7pPr>
      <a:lvl8pPr marL="2909484" algn="l" defTabSz="831281" rtl="0" eaLnBrk="1" latinLnBrk="0" hangingPunct="1">
        <a:defRPr sz="1636" kern="1200">
          <a:solidFill>
            <a:schemeClr val="tx1"/>
          </a:solidFill>
          <a:latin typeface="+mn-lt"/>
          <a:ea typeface="+mn-ea"/>
          <a:cs typeface="+mn-cs"/>
        </a:defRPr>
      </a:lvl8pPr>
      <a:lvl9pPr marL="3325124" algn="l" defTabSz="831281" rtl="0" eaLnBrk="1" latinLnBrk="0" hangingPunct="1">
        <a:defRPr sz="16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itgtcollab.target.com/sites/TGT11771/default.aspx" TargetMode="External"/><Relationship Id="rId3" Type="http://schemas.openxmlformats.org/officeDocument/2006/relationships/hyperlink" Target="mailto:Dan.Albrecht@target.com" TargetMode="External"/><Relationship Id="rId7" Type="http://schemas.openxmlformats.org/officeDocument/2006/relationships/hyperlink" Target="mailto:Kumaraguru.Jd@Target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Relationship Id="rId6" Type="http://schemas.openxmlformats.org/officeDocument/2006/relationships/hyperlink" Target="mailto:Sanobar.Waheed@Target.com" TargetMode="External"/><Relationship Id="rId5" Type="http://schemas.openxmlformats.org/officeDocument/2006/relationships/hyperlink" Target="mailto:Krishna.Kishore2@target.com" TargetMode="External"/><Relationship Id="rId4" Type="http://schemas.openxmlformats.org/officeDocument/2006/relationships/hyperlink" Target="mailto:Kenneth.Wohlferd@target.co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717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945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4711700"/>
            <a:ext cx="41275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TextBox 10"/>
          <p:cNvSpPr txBox="1">
            <a:spLocks noChangeArrowheads="1"/>
          </p:cNvSpPr>
          <p:nvPr/>
        </p:nvSpPr>
        <p:spPr bwMode="auto">
          <a:xfrm>
            <a:off x="381000" y="5918200"/>
            <a:ext cx="2108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700">
                <a:solidFill>
                  <a:schemeClr val="bg1"/>
                </a:solidFill>
                <a:latin typeface="Helvetica" charset="0"/>
              </a:rPr>
              <a:t>August 21, 2013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9100" y="4927600"/>
            <a:ext cx="7467600" cy="914400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>
              <a:defRPr/>
            </a:pPr>
            <a:r>
              <a:rPr lang="en-US" sz="4400" b="1" spc="-150" dirty="0" smtClean="0">
                <a:solidFill>
                  <a:srgbClr val="009966"/>
                </a:solidFill>
                <a:latin typeface="Helvetica"/>
                <a:ea typeface="MS PGothic" charset="0"/>
                <a:cs typeface="Helvetica"/>
              </a:rPr>
              <a:t>Service Relationship Management</a:t>
            </a:r>
            <a:endParaRPr lang="en-US" sz="4400" b="1" spc="-150" dirty="0">
              <a:solidFill>
                <a:srgbClr val="009966"/>
              </a:solidFill>
              <a:latin typeface="Helvetica"/>
              <a:ea typeface="MS PGothic" charset="0"/>
              <a:cs typeface="Helvetica"/>
            </a:endParaRPr>
          </a:p>
        </p:txBody>
      </p:sp>
      <p:sp>
        <p:nvSpPr>
          <p:cNvPr id="19462" name="TextBox 14"/>
          <p:cNvSpPr txBox="1">
            <a:spLocks noChangeArrowheads="1"/>
          </p:cNvSpPr>
          <p:nvPr/>
        </p:nvSpPr>
        <p:spPr bwMode="auto">
          <a:xfrm>
            <a:off x="469900" y="5829300"/>
            <a:ext cx="2108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700" dirty="0" smtClean="0">
                <a:solidFill>
                  <a:srgbClr val="7F7F7F"/>
                </a:solidFill>
                <a:latin typeface="Helvetica" charset="0"/>
              </a:rPr>
              <a:t>Status: March 9, 2015</a:t>
            </a:r>
            <a:endParaRPr lang="en-US" sz="1700" dirty="0">
              <a:solidFill>
                <a:srgbClr val="7F7F7F"/>
              </a:solidFill>
              <a:latin typeface="Helvetica" charset="0"/>
            </a:endParaRPr>
          </a:p>
        </p:txBody>
      </p:sp>
      <p:pic>
        <p:nvPicPr>
          <p:cNvPr id="19463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4579938"/>
            <a:ext cx="40640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evron 7"/>
          <p:cNvSpPr/>
          <p:nvPr/>
        </p:nvSpPr>
        <p:spPr>
          <a:xfrm>
            <a:off x="228600" y="2057400"/>
            <a:ext cx="4267200" cy="1088571"/>
          </a:xfrm>
          <a:prstGeom prst="chevron">
            <a:avLst/>
          </a:prstGeom>
          <a:ln>
            <a:solidFill>
              <a:srgbClr val="00996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Current Scope 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Flat Map Severity to Priority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52552" y="2618691"/>
            <a:ext cx="2015744" cy="1785257"/>
          </a:xfrm>
          <a:prstGeom prst="roundRect">
            <a:avLst/>
          </a:prstGeom>
          <a:ln>
            <a:solidFill>
              <a:srgbClr val="00996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lvl="0" algn="ctr"/>
            <a:r>
              <a:rPr lang="en-US" sz="1600" b="1" u="sng" dirty="0" smtClean="0"/>
              <a:t>CURRENT METHOD</a:t>
            </a:r>
          </a:p>
          <a:p>
            <a:pPr lvl="0"/>
            <a:r>
              <a:rPr lang="en-US" sz="1600" dirty="0" smtClean="0"/>
              <a:t>CSC </a:t>
            </a:r>
            <a:r>
              <a:rPr lang="en-US" sz="1600" dirty="0"/>
              <a:t>Agent uses the listing in the Knowledge article to assess and assign </a:t>
            </a:r>
            <a:r>
              <a:rPr lang="en-US" sz="1600" dirty="0" smtClean="0"/>
              <a:t>Severity</a:t>
            </a:r>
            <a:endParaRPr lang="en-US" sz="1600" dirty="0"/>
          </a:p>
        </p:txBody>
      </p:sp>
      <p:sp>
        <p:nvSpPr>
          <p:cNvPr id="12" name="Chevron 11"/>
          <p:cNvSpPr/>
          <p:nvPr/>
        </p:nvSpPr>
        <p:spPr>
          <a:xfrm>
            <a:off x="4390136" y="2057400"/>
            <a:ext cx="4220464" cy="1088571"/>
          </a:xfrm>
          <a:prstGeom prst="chevron">
            <a:avLst/>
          </a:prstGeom>
          <a:ln>
            <a:gradFill flip="none" rotWithShape="1">
              <a:gsLst>
                <a:gs pos="0">
                  <a:srgbClr val="007951"/>
                </a:gs>
                <a:gs pos="100000">
                  <a:schemeClr val="bg1">
                    <a:lumMod val="75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Future Focus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Use true Impact + Urgency = Priority 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433320" y="2618691"/>
            <a:ext cx="2015744" cy="1785257"/>
          </a:xfrm>
          <a:prstGeom prst="roundRect">
            <a:avLst/>
          </a:prstGeom>
          <a:ln>
            <a:solidFill>
              <a:srgbClr val="00996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lvl="0" algn="ctr"/>
            <a:r>
              <a:rPr lang="en-US" sz="1600" b="1" u="sng" dirty="0" smtClean="0"/>
              <a:t>INTERIM METHOD</a:t>
            </a:r>
          </a:p>
          <a:p>
            <a:pPr lvl="0"/>
            <a:r>
              <a:rPr lang="en-US" sz="1600" dirty="0" smtClean="0"/>
              <a:t>CSC </a:t>
            </a:r>
            <a:r>
              <a:rPr lang="en-US" sz="1600" dirty="0"/>
              <a:t>Agent uses the listing in the Knowledge article to assess and assign Priority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514088" y="2618691"/>
            <a:ext cx="2377440" cy="2194560"/>
          </a:xfrm>
          <a:prstGeom prst="roundRect">
            <a:avLst/>
          </a:prstGeom>
          <a:ln>
            <a:solidFill>
              <a:srgbClr val="00996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lvl="0" algn="ctr"/>
            <a:r>
              <a:rPr lang="en-US" sz="1600" b="1" u="sng" dirty="0" smtClean="0">
                <a:solidFill>
                  <a:schemeClr val="tx1"/>
                </a:solidFill>
              </a:rPr>
              <a:t>FOLLOWING FLAT MAP</a:t>
            </a:r>
          </a:p>
          <a:p>
            <a:pPr lvl="0"/>
            <a:r>
              <a:rPr lang="en-US" sz="1600" dirty="0" smtClean="0">
                <a:solidFill>
                  <a:schemeClr val="tx1"/>
                </a:solidFill>
              </a:rPr>
              <a:t>Instead of using the Knowledge article, assessing Impact and Urgency drop down fields on Incident records sets the right Priority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948808" y="2618691"/>
            <a:ext cx="2015744" cy="2486709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lvl="0" algn="ctr"/>
            <a:r>
              <a:rPr lang="en-US" sz="1600" b="1" u="sng" dirty="0" smtClean="0">
                <a:solidFill>
                  <a:schemeClr val="bg1">
                    <a:lumMod val="50000"/>
                  </a:schemeClr>
                </a:solidFill>
              </a:rPr>
              <a:t>FUTURE STATE</a:t>
            </a:r>
          </a:p>
          <a:p>
            <a:pPr lvl="0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Data attributes are used to determine Priority.  For example, selecting a Finance BI during month end automatically adjusts urgency up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itle 1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Evolution of assessing Priority</a:t>
            </a:r>
            <a:endParaRPr lang="en-US" dirty="0"/>
          </a:p>
        </p:txBody>
      </p:sp>
      <p:sp>
        <p:nvSpPr>
          <p:cNvPr id="16" name="Content Placeholder 12"/>
          <p:cNvSpPr>
            <a:spLocks noGrp="1"/>
          </p:cNvSpPr>
          <p:nvPr>
            <p:ph sz="half" idx="4294967295"/>
          </p:nvPr>
        </p:nvSpPr>
        <p:spPr>
          <a:xfrm>
            <a:off x="482599" y="1006475"/>
            <a:ext cx="8507413" cy="355600"/>
          </a:xfrm>
          <a:prstGeom prst="rect">
            <a:avLst/>
          </a:prstGeom>
        </p:spPr>
        <p:txBody>
          <a:bodyPr/>
          <a:lstStyle/>
          <a:p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We’ll be changing how we assess this value to be much more dynamic</a:t>
            </a:r>
            <a:endParaRPr lang="en-US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43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220"/>
            <a:ext cx="8229600" cy="635585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Assessment</a:t>
            </a: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5749771"/>
              </p:ext>
            </p:extLst>
          </p:nvPr>
        </p:nvGraphicFramePr>
        <p:xfrm>
          <a:off x="156410" y="1528831"/>
          <a:ext cx="8795085" cy="45273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54443"/>
                <a:gridCol w="1022684"/>
                <a:gridCol w="1024463"/>
                <a:gridCol w="2319114"/>
                <a:gridCol w="1974381"/>
              </a:tblGrid>
              <a:tr h="3561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Application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3341" marR="633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Current Severity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3341" marR="633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Proposed Priority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3341" marR="633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Business Partner (GM or higher)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3341" marR="633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Other Partners to Possible Include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3341" marR="63341" marT="0" marB="0"/>
                </a:tc>
              </a:tr>
              <a:tr h="1780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Essbase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3341" marR="633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N1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3341" marR="633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P2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3341" marR="633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3341" marR="633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3341" marR="63341" marT="0" marB="0"/>
                </a:tc>
              </a:tr>
              <a:tr h="1780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KPM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3341" marR="633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N1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3341" marR="633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P2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3341" marR="633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Tom.McGuire 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3341" marR="633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Sheryl Larson, Jim Bloom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3341" marR="63341" marT="0" marB="0"/>
                </a:tc>
              </a:tr>
              <a:tr h="1780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Lawson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3341" marR="633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G2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3341" marR="633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P2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3341" marR="633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3341" marR="633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Lance Wegner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3341" marR="63341" marT="0" marB="0"/>
                </a:tc>
              </a:tr>
              <a:tr h="1780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Daily Sales Audit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3341" marR="633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G2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3341" marR="633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P2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3341" marR="633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3341" marR="633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Lance Wegner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3341" marR="63341" marT="0" marB="0"/>
                </a:tc>
              </a:tr>
              <a:tr h="1780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Stock Ledger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3341" marR="633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G2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3341" marR="633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P2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3341" marR="633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3341" marR="633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Lance Wegner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3341" marR="63341" marT="0" marB="0"/>
                </a:tc>
              </a:tr>
              <a:tr h="1780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FIRM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3341" marR="633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G2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3341" marR="633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P2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3341" marR="633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3341" marR="633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Lance Wegner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3341" marR="63341" marT="0" marB="0"/>
                </a:tc>
              </a:tr>
              <a:tr h="1780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CIA/CIS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3341" marR="633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G2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3341" marR="633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P2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3341" marR="633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3341" marR="633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Lance Wegner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3341" marR="63341" marT="0" marB="0"/>
                </a:tc>
              </a:tr>
              <a:tr h="1780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SAP GRC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3341" marR="633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N1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3341" marR="633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P2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3341" marR="633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3341" marR="633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David Ottinger/Andy Foster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3341" marR="63341" marT="0" marB="0"/>
                </a:tc>
              </a:tr>
              <a:tr h="1780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SAP BI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3341" marR="633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N1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3341" marR="633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P2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3341" marR="633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3341" marR="633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David Ottinger/Andy Foster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3341" marR="63341" marT="0" marB="0"/>
                </a:tc>
              </a:tr>
              <a:tr h="1780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SAP BPC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3341" marR="633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N1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3341" marR="633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P2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3341" marR="633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3341" marR="633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David Ottinger/Andy Foster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3341" marR="63341" marT="0" marB="0"/>
                </a:tc>
              </a:tr>
              <a:tr h="1780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PeopleSoft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3341" marR="633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G2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3341" marR="633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P2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3341" marR="633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3341" marR="633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3341" marR="63341" marT="0" marB="0"/>
                </a:tc>
              </a:tr>
              <a:tr h="1780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Workbrain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3341" marR="633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G2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3341" marR="633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P2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3341" marR="633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3341" marR="633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3341" marR="63341" marT="0" marB="0"/>
                </a:tc>
              </a:tr>
              <a:tr h="3561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Sales Forecasting Planning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3341" marR="633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G2 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3341" marR="633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P2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3341" marR="633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3341" marR="633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3341" marR="63341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6411" y="874680"/>
            <a:ext cx="853038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Some application in Finance, SAP and TMT will require discussions with our business partners.   As for the other applications, communication can be sent through email explaining the change.  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3028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Partner Review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652837"/>
              </p:ext>
            </p:extLst>
          </p:nvPr>
        </p:nvGraphicFramePr>
        <p:xfrm>
          <a:off x="552449" y="1260524"/>
          <a:ext cx="7639051" cy="47329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639051"/>
              </a:tblGrid>
              <a:tr h="583382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Overview:  </a:t>
                      </a:r>
                      <a:r>
                        <a:rPr lang="en-US" sz="1200" b="0" dirty="0" smtClean="0"/>
                        <a:t>Meet quarterly with key leader to assess</a:t>
                      </a:r>
                      <a:r>
                        <a:rPr lang="en-US" sz="1200" b="0" baseline="0" dirty="0" smtClean="0"/>
                        <a:t> what is working well and what opportunities we have with support?</a:t>
                      </a:r>
                      <a:endParaRPr lang="en-US" sz="1200" b="0" dirty="0"/>
                    </a:p>
                  </a:txBody>
                  <a:tcPr/>
                </a:tc>
              </a:tr>
              <a:tr h="583382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Questions: </a:t>
                      </a:r>
                      <a:r>
                        <a:rPr lang="en-US" sz="1200" b="0" dirty="0" smtClean="0"/>
                        <a:t> Should these</a:t>
                      </a:r>
                      <a:r>
                        <a:rPr lang="en-US" sz="1200" b="0" baseline="0" dirty="0" smtClean="0"/>
                        <a:t> reviews have a broader focus and include the entire portfolio?</a:t>
                      </a:r>
                      <a:endParaRPr lang="en-US" sz="1200" b="0" dirty="0"/>
                    </a:p>
                  </a:txBody>
                  <a:tcPr/>
                </a:tc>
              </a:tr>
              <a:tr h="583382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Feedback: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1" indent="0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Communication </a:t>
                      </a:r>
                    </a:p>
                    <a:p>
                      <a:pPr lvl="1" indent="-111125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Consistent root cause analysis and incident communication</a:t>
                      </a:r>
                    </a:p>
                    <a:p>
                      <a:pPr lvl="1" indent="-111125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Clear documentation and process is needed for contractor transition communication</a:t>
                      </a:r>
                    </a:p>
                    <a:p>
                      <a:pPr marL="457200" lvl="1" indent="-171450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 </a:t>
                      </a:r>
                    </a:p>
                    <a:p>
                      <a:pPr marL="457200" lvl="1" indent="-171450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Knowledge Management </a:t>
                      </a:r>
                    </a:p>
                    <a:p>
                      <a:pPr lvl="1" indent="-111125">
                        <a:buFont typeface="Arial" pitchFamily="34" charset="0"/>
                        <a:buChar char="•"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Continue to build and leverage end-to-end process maps to increase knowledge across groups</a:t>
                      </a:r>
                    </a:p>
                    <a:p>
                      <a:pPr lvl="1" indent="-111125">
                        <a:buFont typeface="Arial" pitchFamily="34" charset="0"/>
                        <a:buChar char="•"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Map out succession plans and back-ups to limit dependency on individuals</a:t>
                      </a:r>
                    </a:p>
                    <a:p>
                      <a:pPr lvl="1" indent="-111125">
                        <a:buFont typeface="Arial" pitchFamily="34" charset="0"/>
                        <a:buChar char="•"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Using 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</a:rPr>
                        <a:t>ServiceNow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 for knowledge sharing</a:t>
                      </a:r>
                    </a:p>
                    <a:p>
                      <a:pPr marL="457200" lvl="1" indent="-171450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 </a:t>
                      </a:r>
                    </a:p>
                    <a:p>
                      <a:pPr marL="457200" lvl="1" indent="-171450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Relationship</a:t>
                      </a:r>
                    </a:p>
                    <a:p>
                      <a:pPr lvl="1" indent="-111125">
                        <a:buFont typeface="Arial" pitchFamily="34" charset="0"/>
                        <a:buChar char="•"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Availability, fast response and great partnership from SRM to resolve issues</a:t>
                      </a:r>
                    </a:p>
                    <a:p>
                      <a:pPr lvl="1" indent="-111125">
                        <a:buFont typeface="Arial" pitchFamily="34" charset="0"/>
                        <a:buChar char="•"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Consistent accountability for incident recovery and improved stability across TTS</a:t>
                      </a:r>
                    </a:p>
                    <a:p>
                      <a:pPr lvl="1" indent="-111125">
                        <a:buFont typeface="Arial" pitchFamily="34" charset="0"/>
                        <a:buChar char="•"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Clear documentation of roles and responsibilities for incident recovery and escalation</a:t>
                      </a:r>
                    </a:p>
                    <a:p>
                      <a:pPr marL="457200" lvl="1" indent="-171450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 </a:t>
                      </a:r>
                    </a:p>
                    <a:p>
                      <a:pPr marL="457200" lvl="1" indent="-171450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Technology</a:t>
                      </a:r>
                    </a:p>
                    <a:p>
                      <a:pPr lvl="1" indent="-111125">
                        <a:buFont typeface="Arial" pitchFamily="34" charset="0"/>
                        <a:buChar char="•"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Changes made upstream impact downstream applications resulting in incidents</a:t>
                      </a:r>
                    </a:p>
                    <a:p>
                      <a:pPr lvl="1" indent="-111125">
                        <a:buFont typeface="Arial" pitchFamily="34" charset="0"/>
                        <a:buChar char="•"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Additional alerting to prevent incidents</a:t>
                      </a:r>
                    </a:p>
                    <a:p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98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5218" y="1009934"/>
            <a:ext cx="5390866" cy="2019869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marL="0" indent="0">
              <a:buNone/>
            </a:pPr>
            <a:r>
              <a:rPr lang="en-US" sz="12800" b="1" spc="-150" dirty="0">
                <a:solidFill>
                  <a:srgbClr val="009966"/>
                </a:solidFill>
                <a:latin typeface="Helvetica"/>
                <a:ea typeface="MS PGothic" charset="0"/>
                <a:cs typeface="Helvetica"/>
              </a:rPr>
              <a:t>Agenda</a:t>
            </a:r>
            <a:r>
              <a:rPr lang="en-US" sz="12800" b="1" spc="-150" dirty="0" smtClean="0">
                <a:solidFill>
                  <a:srgbClr val="009966"/>
                </a:solidFill>
                <a:latin typeface="Helvetica"/>
                <a:ea typeface="MS PGothic" charset="0"/>
                <a:cs typeface="Helvetica"/>
              </a:rPr>
              <a:t>:</a:t>
            </a:r>
            <a:endParaRPr lang="en-US" sz="11100" b="1" dirty="0">
              <a:solidFill>
                <a:srgbClr val="7F7F7F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11100" b="1" dirty="0" smtClean="0">
              <a:solidFill>
                <a:srgbClr val="7F7F7F"/>
              </a:solidFill>
              <a:latin typeface="Helvetica"/>
              <a:cs typeface="Helvetica"/>
            </a:endParaRPr>
          </a:p>
          <a:p>
            <a:pPr marL="1143000" indent="-406400">
              <a:buFont typeface="Wingdings" panose="05000000000000000000" pitchFamily="2" charset="2"/>
              <a:buChar char="Ø"/>
            </a:pPr>
            <a:r>
              <a:rPr lang="en-US" sz="11200" dirty="0" smtClean="0">
                <a:solidFill>
                  <a:srgbClr val="7F7F7F"/>
                </a:solidFill>
                <a:latin typeface="Helvetica"/>
                <a:cs typeface="Helvetica"/>
              </a:rPr>
              <a:t>Team overview</a:t>
            </a:r>
          </a:p>
          <a:p>
            <a:pPr marL="1143000" indent="-406400">
              <a:buFont typeface="Wingdings" panose="05000000000000000000" pitchFamily="2" charset="2"/>
              <a:buChar char="Ø"/>
            </a:pPr>
            <a:endParaRPr lang="en-US" sz="11200" dirty="0">
              <a:solidFill>
                <a:srgbClr val="7F7F7F"/>
              </a:solidFill>
              <a:latin typeface="Helvetica"/>
              <a:cs typeface="Helvetica"/>
            </a:endParaRPr>
          </a:p>
          <a:p>
            <a:pPr marL="1143000" indent="-406400">
              <a:buFont typeface="Wingdings" panose="05000000000000000000" pitchFamily="2" charset="2"/>
              <a:buChar char="Ø"/>
            </a:pPr>
            <a:r>
              <a:rPr lang="en-US" sz="11200" dirty="0" smtClean="0">
                <a:solidFill>
                  <a:srgbClr val="7F7F7F"/>
                </a:solidFill>
                <a:latin typeface="Helvetica"/>
                <a:cs typeface="Helvetica"/>
              </a:rPr>
              <a:t>Severity to Priority Change</a:t>
            </a:r>
          </a:p>
          <a:p>
            <a:pPr marL="736600"/>
            <a:endParaRPr lang="en-US" sz="11200" dirty="0" smtClean="0">
              <a:solidFill>
                <a:srgbClr val="7F7F7F"/>
              </a:solidFill>
              <a:latin typeface="Helvetica"/>
              <a:cs typeface="Helvetica"/>
            </a:endParaRPr>
          </a:p>
          <a:p>
            <a:pPr marL="1143000" indent="-406400">
              <a:buFont typeface="Wingdings" panose="05000000000000000000" pitchFamily="2" charset="2"/>
              <a:buChar char="Ø"/>
            </a:pPr>
            <a:r>
              <a:rPr lang="en-US" sz="11200" dirty="0" smtClean="0">
                <a:solidFill>
                  <a:srgbClr val="7F7F7F"/>
                </a:solidFill>
                <a:latin typeface="Helvetica"/>
                <a:cs typeface="Helvetica"/>
              </a:rPr>
              <a:t>Business Partner Review</a:t>
            </a:r>
          </a:p>
          <a:p>
            <a:pPr marL="1143000" indent="-406400">
              <a:buFont typeface="Wingdings" panose="05000000000000000000" pitchFamily="2" charset="2"/>
              <a:buChar char="Ø"/>
            </a:pPr>
            <a:endParaRPr lang="en-US" sz="11200" dirty="0" smtClean="0">
              <a:solidFill>
                <a:srgbClr val="7F7F7F"/>
              </a:solidFill>
              <a:latin typeface="Helvetica"/>
              <a:cs typeface="Helvetica"/>
            </a:endParaRPr>
          </a:p>
          <a:p>
            <a:pPr marL="1143000" indent="-406400">
              <a:buFont typeface="Wingdings" panose="05000000000000000000" pitchFamily="2" charset="2"/>
              <a:buChar char="Ø"/>
            </a:pPr>
            <a:r>
              <a:rPr lang="en-US" sz="11200" dirty="0" smtClean="0">
                <a:solidFill>
                  <a:srgbClr val="7F7F7F"/>
                </a:solidFill>
                <a:latin typeface="Helvetica"/>
                <a:cs typeface="Helvetica"/>
              </a:rPr>
              <a:t>Portfolio Expectations</a:t>
            </a:r>
          </a:p>
        </p:txBody>
      </p:sp>
    </p:spTree>
    <p:extLst>
      <p:ext uri="{BB962C8B-B14F-4D97-AF65-F5344CB8AC3E}">
        <p14:creationId xmlns:p14="http://schemas.microsoft.com/office/powerpoint/2010/main" val="222665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Organization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558065" y="932729"/>
            <a:ext cx="1820052" cy="695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31281"/>
            <a:r>
              <a:rPr lang="en-US" sz="1273" dirty="0">
                <a:solidFill>
                  <a:prstClr val="white"/>
                </a:solidFill>
                <a:latin typeface="Century Gothic" pitchFamily="34" charset="0"/>
              </a:rPr>
              <a:t>Olaf Minge, </a:t>
            </a:r>
            <a:r>
              <a:rPr lang="en-US" sz="1273" dirty="0" smtClean="0">
                <a:solidFill>
                  <a:prstClr val="white"/>
                </a:solidFill>
                <a:latin typeface="Century Gothic" pitchFamily="34" charset="0"/>
              </a:rPr>
              <a:t>GM</a:t>
            </a:r>
            <a:br>
              <a:rPr lang="en-US" sz="1273" dirty="0" smtClean="0">
                <a:solidFill>
                  <a:prstClr val="white"/>
                </a:solidFill>
                <a:latin typeface="Century Gothic" pitchFamily="34" charset="0"/>
              </a:rPr>
            </a:br>
            <a:r>
              <a:rPr lang="en-US" sz="1273" b="1" dirty="0" smtClean="0">
                <a:solidFill>
                  <a:prstClr val="white"/>
                </a:solidFill>
                <a:latin typeface="Century Gothic" pitchFamily="34" charset="0"/>
              </a:rPr>
              <a:t>Support Vendor Services</a:t>
            </a:r>
            <a:endParaRPr lang="en-US" sz="1273" b="1" dirty="0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57701" y="2078798"/>
            <a:ext cx="1699147" cy="554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31281"/>
            <a:r>
              <a:rPr lang="en-US" sz="1091" dirty="0">
                <a:solidFill>
                  <a:prstClr val="white"/>
                </a:solidFill>
                <a:latin typeface="Century Gothic" pitchFamily="34" charset="0"/>
              </a:rPr>
              <a:t>Tanya Mears Hall</a:t>
            </a:r>
          </a:p>
          <a:p>
            <a:pPr algn="ctr" defTabSz="831281"/>
            <a:r>
              <a:rPr lang="en-US" sz="1000" b="1" dirty="0">
                <a:solidFill>
                  <a:prstClr val="white"/>
                </a:solidFill>
                <a:latin typeface="Century Gothic" pitchFamily="34" charset="0"/>
              </a:rPr>
              <a:t>Support Vendor Governance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017818" y="2944091"/>
            <a:ext cx="1454727" cy="415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31281"/>
            <a:r>
              <a:rPr lang="en-US" sz="909" dirty="0">
                <a:solidFill>
                  <a:prstClr val="white"/>
                </a:solidFill>
                <a:latin typeface="Century Gothic" pitchFamily="34" charset="0"/>
              </a:rPr>
              <a:t>Kelly </a:t>
            </a:r>
            <a:r>
              <a:rPr lang="en-US" sz="909" dirty="0" err="1">
                <a:solidFill>
                  <a:prstClr val="white"/>
                </a:solidFill>
                <a:latin typeface="Century Gothic" pitchFamily="34" charset="0"/>
              </a:rPr>
              <a:t>Hurda</a:t>
            </a:r>
            <a:endParaRPr lang="en-US" sz="909" dirty="0">
              <a:solidFill>
                <a:prstClr val="white"/>
              </a:solidFill>
              <a:latin typeface="Century Gothic" pitchFamily="34" charset="0"/>
            </a:endParaRPr>
          </a:p>
          <a:p>
            <a:pPr algn="ctr" defTabSz="831281"/>
            <a:r>
              <a:rPr lang="en-US" sz="909" b="1" dirty="0">
                <a:solidFill>
                  <a:prstClr val="white"/>
                </a:solidFill>
                <a:latin typeface="Century Gothic" pitchFamily="34" charset="0"/>
              </a:rPr>
              <a:t>Sr. Service Manager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017818" y="3429000"/>
            <a:ext cx="1454727" cy="415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31281"/>
            <a:r>
              <a:rPr lang="en-US" sz="909" dirty="0">
                <a:solidFill>
                  <a:prstClr val="white"/>
                </a:solidFill>
                <a:latin typeface="Century Gothic" pitchFamily="34" charset="0"/>
              </a:rPr>
              <a:t>Hong </a:t>
            </a:r>
            <a:r>
              <a:rPr lang="en-US" sz="909" dirty="0" err="1">
                <a:solidFill>
                  <a:prstClr val="white"/>
                </a:solidFill>
                <a:latin typeface="Century Gothic" pitchFamily="34" charset="0"/>
              </a:rPr>
              <a:t>Juettner</a:t>
            </a:r>
            <a:endParaRPr lang="en-US" sz="909" dirty="0">
              <a:solidFill>
                <a:prstClr val="white"/>
              </a:solidFill>
              <a:latin typeface="Century Gothic" pitchFamily="34" charset="0"/>
            </a:endParaRPr>
          </a:p>
          <a:p>
            <a:pPr algn="ctr" defTabSz="831281"/>
            <a:r>
              <a:rPr lang="en-US" sz="909" b="1" dirty="0">
                <a:solidFill>
                  <a:prstClr val="white"/>
                </a:solidFill>
                <a:latin typeface="Century Gothic" pitchFamily="34" charset="0"/>
              </a:rPr>
              <a:t>Sr. Service Manager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017818" y="3913909"/>
            <a:ext cx="1454727" cy="415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31281"/>
            <a:r>
              <a:rPr lang="en-US" sz="909" dirty="0">
                <a:solidFill>
                  <a:prstClr val="white"/>
                </a:solidFill>
                <a:latin typeface="Century Gothic" pitchFamily="34" charset="0"/>
              </a:rPr>
              <a:t>Dyanne </a:t>
            </a:r>
            <a:r>
              <a:rPr lang="en-US" sz="909" dirty="0" err="1">
                <a:solidFill>
                  <a:prstClr val="white"/>
                </a:solidFill>
                <a:latin typeface="Century Gothic" pitchFamily="34" charset="0"/>
              </a:rPr>
              <a:t>Ostlind</a:t>
            </a:r>
            <a:endParaRPr lang="en-US" sz="909" dirty="0">
              <a:solidFill>
                <a:prstClr val="white"/>
              </a:solidFill>
              <a:latin typeface="Century Gothic" pitchFamily="34" charset="0"/>
            </a:endParaRPr>
          </a:p>
          <a:p>
            <a:pPr algn="ctr" defTabSz="831281"/>
            <a:r>
              <a:rPr lang="en-US" sz="909" b="1" dirty="0">
                <a:solidFill>
                  <a:prstClr val="white"/>
                </a:solidFill>
                <a:latin typeface="Century Gothic" pitchFamily="34" charset="0"/>
              </a:rPr>
              <a:t>Sr. Service Manager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017818" y="4606637"/>
            <a:ext cx="1454727" cy="415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31281"/>
            <a:r>
              <a:rPr lang="en-US" sz="909" dirty="0">
                <a:solidFill>
                  <a:prstClr val="white"/>
                </a:solidFill>
                <a:latin typeface="Century Gothic" pitchFamily="34" charset="0"/>
              </a:rPr>
              <a:t>Graham </a:t>
            </a:r>
            <a:r>
              <a:rPr lang="en-US" sz="909" dirty="0" err="1">
                <a:solidFill>
                  <a:prstClr val="white"/>
                </a:solidFill>
                <a:latin typeface="Century Gothic" pitchFamily="34" charset="0"/>
              </a:rPr>
              <a:t>Arnholdt</a:t>
            </a:r>
            <a:endParaRPr lang="en-US" sz="909" dirty="0">
              <a:solidFill>
                <a:prstClr val="white"/>
              </a:solidFill>
              <a:latin typeface="Century Gothic" pitchFamily="34" charset="0"/>
            </a:endParaRPr>
          </a:p>
          <a:p>
            <a:pPr algn="ctr" defTabSz="831281"/>
            <a:r>
              <a:rPr lang="en-US" sz="909" b="1" dirty="0">
                <a:solidFill>
                  <a:prstClr val="white"/>
                </a:solidFill>
                <a:latin typeface="Century Gothic" pitchFamily="34" charset="0"/>
              </a:rPr>
              <a:t>Sr. Service Manager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017818" y="5299364"/>
            <a:ext cx="1454727" cy="415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31281"/>
            <a:r>
              <a:rPr lang="en-US" sz="909" dirty="0">
                <a:solidFill>
                  <a:prstClr val="white"/>
                </a:solidFill>
                <a:latin typeface="Century Gothic" pitchFamily="34" charset="0"/>
              </a:rPr>
              <a:t>Susan </a:t>
            </a:r>
            <a:r>
              <a:rPr lang="en-US" sz="909" dirty="0" err="1">
                <a:solidFill>
                  <a:prstClr val="white"/>
                </a:solidFill>
                <a:latin typeface="Century Gothic" pitchFamily="34" charset="0"/>
              </a:rPr>
              <a:t>Wotalweciz</a:t>
            </a:r>
            <a:endParaRPr lang="en-US" sz="909" dirty="0">
              <a:solidFill>
                <a:prstClr val="white"/>
              </a:solidFill>
              <a:latin typeface="Century Gothic" pitchFamily="34" charset="0"/>
            </a:endParaRPr>
          </a:p>
          <a:p>
            <a:pPr algn="ctr" defTabSz="831281"/>
            <a:r>
              <a:rPr lang="en-US" sz="909" b="1" dirty="0">
                <a:solidFill>
                  <a:prstClr val="white"/>
                </a:solidFill>
                <a:latin typeface="Century Gothic" pitchFamily="34" charset="0"/>
              </a:rPr>
              <a:t>Sr. Service Manager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184158" y="3650889"/>
            <a:ext cx="1454727" cy="415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31281"/>
            <a:r>
              <a:rPr lang="en-US" sz="909" dirty="0">
                <a:solidFill>
                  <a:prstClr val="white"/>
                </a:solidFill>
                <a:latin typeface="Century Gothic" pitchFamily="34" charset="0"/>
              </a:rPr>
              <a:t>Jennifer </a:t>
            </a:r>
            <a:r>
              <a:rPr lang="en-US" sz="909" dirty="0" err="1">
                <a:solidFill>
                  <a:prstClr val="white"/>
                </a:solidFill>
                <a:latin typeface="Century Gothic" pitchFamily="34" charset="0"/>
              </a:rPr>
              <a:t>Prew</a:t>
            </a:r>
            <a:endParaRPr lang="en-US" sz="909" dirty="0">
              <a:solidFill>
                <a:prstClr val="white"/>
              </a:solidFill>
              <a:latin typeface="Century Gothic" pitchFamily="34" charset="0"/>
            </a:endParaRPr>
          </a:p>
          <a:p>
            <a:pPr algn="ctr" defTabSz="831281"/>
            <a:r>
              <a:rPr lang="en-US" sz="909" b="1" dirty="0">
                <a:solidFill>
                  <a:prstClr val="white"/>
                </a:solidFill>
                <a:latin typeface="Century Gothic" pitchFamily="34" charset="0"/>
              </a:rPr>
              <a:t>Service Management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184158" y="4135798"/>
            <a:ext cx="1454727" cy="415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31281"/>
            <a:r>
              <a:rPr lang="en-US" sz="909" dirty="0">
                <a:solidFill>
                  <a:prstClr val="white"/>
                </a:solidFill>
                <a:latin typeface="Century Gothic" pitchFamily="34" charset="0"/>
              </a:rPr>
              <a:t>Julie Cossette</a:t>
            </a:r>
          </a:p>
          <a:p>
            <a:pPr algn="ctr" defTabSz="831281"/>
            <a:r>
              <a:rPr lang="en-US" sz="909" b="1" dirty="0">
                <a:solidFill>
                  <a:prstClr val="white"/>
                </a:solidFill>
                <a:latin typeface="Century Gothic" pitchFamily="34" charset="0"/>
              </a:rPr>
              <a:t>Service Management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511636" y="2182091"/>
            <a:ext cx="1593273" cy="554182"/>
          </a:xfrm>
          <a:prstGeom prst="roundRect">
            <a:avLst/>
          </a:prstGeom>
          <a:solidFill>
            <a:srgbClr val="0070C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31281"/>
            <a:r>
              <a:rPr lang="en-US" sz="1091" dirty="0">
                <a:solidFill>
                  <a:prstClr val="white"/>
                </a:solidFill>
                <a:latin typeface="Century Gothic" pitchFamily="34" charset="0"/>
              </a:rPr>
              <a:t>Tim </a:t>
            </a:r>
            <a:r>
              <a:rPr lang="en-US" sz="1091" dirty="0" err="1">
                <a:solidFill>
                  <a:prstClr val="white"/>
                </a:solidFill>
                <a:latin typeface="Century Gothic" pitchFamily="34" charset="0"/>
              </a:rPr>
              <a:t>Jass</a:t>
            </a:r>
            <a:endParaRPr lang="en-US" sz="1091" dirty="0">
              <a:solidFill>
                <a:prstClr val="white"/>
              </a:solidFill>
              <a:latin typeface="Century Gothic" pitchFamily="34" charset="0"/>
            </a:endParaRPr>
          </a:p>
          <a:p>
            <a:pPr algn="ctr" defTabSz="831281"/>
            <a:r>
              <a:rPr lang="en-US" sz="1000" b="1" dirty="0">
                <a:solidFill>
                  <a:prstClr val="white"/>
                </a:solidFill>
                <a:latin typeface="Century Gothic" pitchFamily="34" charset="0"/>
              </a:rPr>
              <a:t>TCS Managed Service</a:t>
            </a:r>
          </a:p>
          <a:p>
            <a:pPr algn="ctr" defTabSz="831281"/>
            <a:r>
              <a:rPr lang="en-US" sz="1000" dirty="0" smtClean="0">
                <a:solidFill>
                  <a:prstClr val="white"/>
                </a:solidFill>
                <a:latin typeface="Century Gothic" pitchFamily="34" charset="0"/>
              </a:rPr>
              <a:t>~300 </a:t>
            </a:r>
            <a:r>
              <a:rPr lang="en-US" sz="1000" dirty="0">
                <a:solidFill>
                  <a:prstClr val="white"/>
                </a:solidFill>
                <a:latin typeface="Century Gothic" pitchFamily="34" charset="0"/>
              </a:rPr>
              <a:t>Resources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680364" y="3429000"/>
            <a:ext cx="1454727" cy="415636"/>
          </a:xfrm>
          <a:prstGeom prst="roundRect">
            <a:avLst/>
          </a:prstGeom>
          <a:solidFill>
            <a:srgbClr val="0070C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31281"/>
            <a:r>
              <a:rPr lang="en-US" sz="909" dirty="0">
                <a:solidFill>
                  <a:prstClr val="white"/>
                </a:solidFill>
                <a:latin typeface="Century Gothic" pitchFamily="34" charset="0"/>
              </a:rPr>
              <a:t>Kishore</a:t>
            </a:r>
          </a:p>
          <a:p>
            <a:pPr algn="ctr" defTabSz="831281"/>
            <a:r>
              <a:rPr lang="en-US" sz="909" b="1" dirty="0">
                <a:solidFill>
                  <a:prstClr val="white"/>
                </a:solidFill>
                <a:latin typeface="Century Gothic" pitchFamily="34" charset="0"/>
              </a:rPr>
              <a:t>Business Manager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680364" y="2944091"/>
            <a:ext cx="1454727" cy="415636"/>
          </a:xfrm>
          <a:prstGeom prst="roundRect">
            <a:avLst/>
          </a:prstGeom>
          <a:solidFill>
            <a:srgbClr val="0070C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31281"/>
            <a:r>
              <a:rPr lang="en-US" sz="909" dirty="0">
                <a:solidFill>
                  <a:prstClr val="white"/>
                </a:solidFill>
                <a:latin typeface="Century Gothic" pitchFamily="34" charset="0"/>
              </a:rPr>
              <a:t>Dan Albrecht</a:t>
            </a:r>
          </a:p>
          <a:p>
            <a:pPr algn="ctr" defTabSz="831281"/>
            <a:r>
              <a:rPr lang="en-US" sz="909" b="1" dirty="0">
                <a:solidFill>
                  <a:prstClr val="white"/>
                </a:solidFill>
                <a:latin typeface="Century Gothic" pitchFamily="34" charset="0"/>
              </a:rPr>
              <a:t>Business Manager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680364" y="3913909"/>
            <a:ext cx="1454727" cy="415636"/>
          </a:xfrm>
          <a:prstGeom prst="roundRect">
            <a:avLst/>
          </a:prstGeom>
          <a:solidFill>
            <a:srgbClr val="0070C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31281"/>
            <a:r>
              <a:rPr lang="en-US" sz="909" dirty="0">
                <a:solidFill>
                  <a:prstClr val="white"/>
                </a:solidFill>
                <a:latin typeface="Century Gothic" pitchFamily="34" charset="0"/>
              </a:rPr>
              <a:t>Chris </a:t>
            </a:r>
            <a:r>
              <a:rPr lang="en-US" sz="909" dirty="0" err="1">
                <a:solidFill>
                  <a:prstClr val="white"/>
                </a:solidFill>
                <a:latin typeface="Century Gothic" pitchFamily="34" charset="0"/>
              </a:rPr>
              <a:t>Engrem</a:t>
            </a:r>
            <a:endParaRPr lang="en-US" sz="909" dirty="0">
              <a:solidFill>
                <a:prstClr val="white"/>
              </a:solidFill>
              <a:latin typeface="Century Gothic" pitchFamily="34" charset="0"/>
            </a:endParaRPr>
          </a:p>
          <a:p>
            <a:pPr algn="ctr" defTabSz="831281"/>
            <a:r>
              <a:rPr lang="en-US" sz="909" b="1" dirty="0">
                <a:solidFill>
                  <a:prstClr val="white"/>
                </a:solidFill>
                <a:latin typeface="Century Gothic" pitchFamily="34" charset="0"/>
              </a:rPr>
              <a:t>Business Manager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5680364" y="4606637"/>
            <a:ext cx="1454727" cy="415636"/>
          </a:xfrm>
          <a:prstGeom prst="roundRect">
            <a:avLst/>
          </a:prstGeom>
          <a:solidFill>
            <a:srgbClr val="0070C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31281"/>
            <a:r>
              <a:rPr lang="en-US" sz="909" dirty="0">
                <a:solidFill>
                  <a:prstClr val="white"/>
                </a:solidFill>
                <a:latin typeface="Century Gothic" pitchFamily="34" charset="0"/>
              </a:rPr>
              <a:t>Alan Baxter</a:t>
            </a:r>
          </a:p>
          <a:p>
            <a:pPr algn="ctr" defTabSz="831281"/>
            <a:r>
              <a:rPr lang="en-US" sz="909" b="1" dirty="0">
                <a:solidFill>
                  <a:prstClr val="white"/>
                </a:solidFill>
                <a:latin typeface="Century Gothic" pitchFamily="34" charset="0"/>
              </a:rPr>
              <a:t>Sr. Service Manager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680364" y="5299364"/>
            <a:ext cx="1454727" cy="415636"/>
          </a:xfrm>
          <a:prstGeom prst="roundRect">
            <a:avLst/>
          </a:prstGeom>
          <a:solidFill>
            <a:srgbClr val="0070C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31281"/>
            <a:r>
              <a:rPr lang="en-US" sz="909" dirty="0" err="1">
                <a:solidFill>
                  <a:prstClr val="white"/>
                </a:solidFill>
                <a:latin typeface="Century Gothic" pitchFamily="34" charset="0"/>
              </a:rPr>
              <a:t>Subash</a:t>
            </a:r>
            <a:r>
              <a:rPr lang="en-US" sz="909" dirty="0">
                <a:solidFill>
                  <a:prstClr val="white"/>
                </a:solidFill>
                <a:latin typeface="Century Gothic" pitchFamily="34" charset="0"/>
              </a:rPr>
              <a:t> Shankar</a:t>
            </a:r>
          </a:p>
          <a:p>
            <a:pPr algn="ctr" defTabSz="831281"/>
            <a:r>
              <a:rPr lang="en-US" sz="909" b="1" dirty="0">
                <a:solidFill>
                  <a:prstClr val="white"/>
                </a:solidFill>
                <a:latin typeface="Century Gothic" pitchFamily="34" charset="0"/>
              </a:rPr>
              <a:t>Sr. Service Manager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7412182" y="2944091"/>
            <a:ext cx="1454727" cy="415636"/>
          </a:xfrm>
          <a:prstGeom prst="roundRect">
            <a:avLst/>
          </a:prstGeom>
          <a:solidFill>
            <a:srgbClr val="0070C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31281"/>
            <a:r>
              <a:rPr lang="en-US" sz="909" b="1" dirty="0">
                <a:solidFill>
                  <a:prstClr val="white"/>
                </a:solidFill>
                <a:latin typeface="Century Gothic" pitchFamily="34" charset="0"/>
              </a:rPr>
              <a:t>Technology Lead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1184158" y="2805191"/>
            <a:ext cx="1454727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31281"/>
            <a:r>
              <a:rPr lang="en-US" sz="909" dirty="0" err="1">
                <a:solidFill>
                  <a:prstClr val="white"/>
                </a:solidFill>
                <a:latin typeface="Century Gothic" pitchFamily="34" charset="0"/>
              </a:rPr>
              <a:t>AnneMarie</a:t>
            </a:r>
            <a:r>
              <a:rPr lang="en-US" sz="909" dirty="0">
                <a:solidFill>
                  <a:prstClr val="white"/>
                </a:solidFill>
                <a:latin typeface="Century Gothic" pitchFamily="34" charset="0"/>
              </a:rPr>
              <a:t> Baumann-Mott</a:t>
            </a:r>
          </a:p>
          <a:p>
            <a:pPr algn="ctr" defTabSz="831281"/>
            <a:r>
              <a:rPr lang="en-US" sz="909" b="1" dirty="0">
                <a:solidFill>
                  <a:prstClr val="white"/>
                </a:solidFill>
                <a:latin typeface="Century Gothic" pitchFamily="34" charset="0"/>
              </a:rPr>
              <a:t>Strategy / Office of Support</a:t>
            </a:r>
          </a:p>
        </p:txBody>
      </p:sp>
      <p:cxnSp>
        <p:nvCxnSpPr>
          <p:cNvPr id="34" name="Straight Connector 33"/>
          <p:cNvCxnSpPr>
            <a:stCxn id="5" idx="2"/>
          </p:cNvCxnSpPr>
          <p:nvPr/>
        </p:nvCxnSpPr>
        <p:spPr>
          <a:xfrm>
            <a:off x="4468091" y="1627909"/>
            <a:ext cx="0" cy="138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468091" y="1766455"/>
            <a:ext cx="28401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911522" y="1766455"/>
            <a:ext cx="2556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18" idx="0"/>
          </p:cNvCxnSpPr>
          <p:nvPr/>
        </p:nvCxnSpPr>
        <p:spPr>
          <a:xfrm>
            <a:off x="7308273" y="1793875"/>
            <a:ext cx="0" cy="388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948545" y="1766455"/>
            <a:ext cx="0" cy="37407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7" idx="1"/>
          </p:cNvCxnSpPr>
          <p:nvPr/>
        </p:nvCxnSpPr>
        <p:spPr>
          <a:xfrm>
            <a:off x="3948545" y="3151909"/>
            <a:ext cx="692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948545" y="3636818"/>
            <a:ext cx="692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948545" y="4121727"/>
            <a:ext cx="692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948545" y="4814455"/>
            <a:ext cx="692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948545" y="5507182"/>
            <a:ext cx="692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6" idx="2"/>
            <a:endCxn id="30" idx="0"/>
          </p:cNvCxnSpPr>
          <p:nvPr/>
        </p:nvCxnSpPr>
        <p:spPr>
          <a:xfrm>
            <a:off x="1907275" y="2632980"/>
            <a:ext cx="4247" cy="1722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6" idx="0"/>
          </p:cNvCxnSpPr>
          <p:nvPr/>
        </p:nvCxnSpPr>
        <p:spPr>
          <a:xfrm flipH="1">
            <a:off x="1907275" y="1766455"/>
            <a:ext cx="4247" cy="3123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7412182" y="3429000"/>
            <a:ext cx="1454727" cy="415636"/>
          </a:xfrm>
          <a:prstGeom prst="roundRect">
            <a:avLst/>
          </a:prstGeom>
          <a:solidFill>
            <a:srgbClr val="0070C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31281"/>
            <a:r>
              <a:rPr lang="en-US" sz="909" b="1" dirty="0">
                <a:solidFill>
                  <a:prstClr val="white"/>
                </a:solidFill>
                <a:latin typeface="Century Gothic" pitchFamily="34" charset="0"/>
              </a:rPr>
              <a:t>Technology Lead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7412182" y="3913909"/>
            <a:ext cx="1454727" cy="415636"/>
          </a:xfrm>
          <a:prstGeom prst="roundRect">
            <a:avLst/>
          </a:prstGeom>
          <a:solidFill>
            <a:srgbClr val="0070C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31281"/>
            <a:r>
              <a:rPr lang="en-US" sz="909" b="1" dirty="0">
                <a:solidFill>
                  <a:prstClr val="white"/>
                </a:solidFill>
                <a:latin typeface="Century Gothic" pitchFamily="34" charset="0"/>
              </a:rPr>
              <a:t>Technology Lead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7412182" y="4606637"/>
            <a:ext cx="1454727" cy="415636"/>
          </a:xfrm>
          <a:prstGeom prst="roundRect">
            <a:avLst/>
          </a:prstGeom>
          <a:solidFill>
            <a:srgbClr val="0070C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31281"/>
            <a:r>
              <a:rPr lang="en-US" sz="909" b="1" dirty="0">
                <a:solidFill>
                  <a:prstClr val="white"/>
                </a:solidFill>
                <a:latin typeface="Century Gothic" pitchFamily="34" charset="0"/>
              </a:rPr>
              <a:t>Technology Lead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7412182" y="5299364"/>
            <a:ext cx="1454727" cy="415636"/>
          </a:xfrm>
          <a:prstGeom prst="roundRect">
            <a:avLst/>
          </a:prstGeom>
          <a:solidFill>
            <a:srgbClr val="0070C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31281"/>
            <a:r>
              <a:rPr lang="en-US" sz="909" b="1" dirty="0">
                <a:solidFill>
                  <a:prstClr val="white"/>
                </a:solidFill>
                <a:latin typeface="Century Gothic" pitchFamily="34" charset="0"/>
              </a:rPr>
              <a:t>Technology Lead</a:t>
            </a:r>
          </a:p>
        </p:txBody>
      </p:sp>
      <p:cxnSp>
        <p:nvCxnSpPr>
          <p:cNvPr id="35" name="Straight Connector 34"/>
          <p:cNvCxnSpPr>
            <a:stCxn id="30" idx="2"/>
            <a:endCxn id="12" idx="0"/>
          </p:cNvCxnSpPr>
          <p:nvPr/>
        </p:nvCxnSpPr>
        <p:spPr>
          <a:xfrm>
            <a:off x="1911522" y="3567191"/>
            <a:ext cx="0" cy="83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2" idx="2"/>
            <a:endCxn id="13" idx="0"/>
          </p:cNvCxnSpPr>
          <p:nvPr/>
        </p:nvCxnSpPr>
        <p:spPr>
          <a:xfrm>
            <a:off x="1911522" y="4066525"/>
            <a:ext cx="0" cy="69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76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495800"/>
          </a:xfrm>
        </p:spPr>
        <p:txBody>
          <a:bodyPr/>
          <a:lstStyle/>
          <a:p>
            <a:r>
              <a:rPr lang="en-US" dirty="0" smtClean="0"/>
              <a:t>Partner </a:t>
            </a:r>
            <a:r>
              <a:rPr lang="en-US" dirty="0"/>
              <a:t>Projects and In-Flight Projects: </a:t>
            </a:r>
          </a:p>
          <a:p>
            <a:pPr lvl="1"/>
            <a:r>
              <a:rPr lang="en-US" sz="1600" dirty="0" smtClean="0"/>
              <a:t>Dan Albrecht (PD / Fin </a:t>
            </a:r>
            <a:r>
              <a:rPr lang="en-US" sz="1600" dirty="0"/>
              <a:t>Portfolio Manager</a:t>
            </a:r>
            <a:r>
              <a:rPr lang="en-US" sz="1600" dirty="0" smtClean="0"/>
              <a:t>)   </a:t>
            </a:r>
            <a:r>
              <a:rPr lang="en-US" sz="1600" dirty="0" smtClean="0">
                <a:hlinkClick r:id="rId3"/>
              </a:rPr>
              <a:t>Dan.Albrecht@target.com</a:t>
            </a:r>
            <a:r>
              <a:rPr lang="en-US" sz="1600" dirty="0" smtClean="0"/>
              <a:t> </a:t>
            </a:r>
            <a:endParaRPr lang="en-US" sz="1600" dirty="0"/>
          </a:p>
          <a:p>
            <a:pPr lvl="1"/>
            <a:r>
              <a:rPr lang="en-US" sz="1600" dirty="0" smtClean="0"/>
              <a:t>Chris </a:t>
            </a:r>
            <a:r>
              <a:rPr lang="en-US" sz="1600" dirty="0" err="1" smtClean="0"/>
              <a:t>Engrem</a:t>
            </a:r>
            <a:r>
              <a:rPr lang="en-US" sz="1600" dirty="0" smtClean="0"/>
              <a:t> (TMT / Law / TTS Portfolio </a:t>
            </a:r>
            <a:r>
              <a:rPr lang="en-US" sz="1600" dirty="0"/>
              <a:t>Manager</a:t>
            </a:r>
            <a:r>
              <a:rPr lang="en-US" sz="1600" dirty="0" smtClean="0"/>
              <a:t>)  </a:t>
            </a:r>
            <a:r>
              <a:rPr lang="en-US" sz="1600" dirty="0" smtClean="0">
                <a:hlinkClick r:id="rId4"/>
              </a:rPr>
              <a:t>Chris.Engrem@target.com</a:t>
            </a:r>
            <a:r>
              <a:rPr lang="en-US" sz="1600" dirty="0" smtClean="0"/>
              <a:t> </a:t>
            </a:r>
            <a:endParaRPr lang="en-US" sz="1600" dirty="0"/>
          </a:p>
          <a:p>
            <a:pPr lvl="1"/>
            <a:r>
              <a:rPr lang="en-US" sz="1600" dirty="0" smtClean="0"/>
              <a:t>Krishna Kishore (BI </a:t>
            </a:r>
            <a:r>
              <a:rPr lang="en-US" sz="1600" dirty="0"/>
              <a:t>Portfolio Manager)    </a:t>
            </a:r>
            <a:r>
              <a:rPr lang="en-US" sz="1600" dirty="0" smtClean="0">
                <a:hlinkClick r:id="rId5"/>
              </a:rPr>
              <a:t>Krishna.Kishore2@target.com</a:t>
            </a:r>
            <a:r>
              <a:rPr lang="en-US" sz="1600" dirty="0" smtClean="0"/>
              <a:t> </a:t>
            </a:r>
          </a:p>
          <a:p>
            <a:pPr lvl="1"/>
            <a:r>
              <a:rPr lang="en-US" sz="1600" dirty="0" err="1" smtClean="0"/>
              <a:t>Sanobar</a:t>
            </a:r>
            <a:r>
              <a:rPr lang="en-US" sz="1600" dirty="0" smtClean="0"/>
              <a:t> </a:t>
            </a:r>
            <a:r>
              <a:rPr lang="en-US" sz="1600" dirty="0" err="1" smtClean="0"/>
              <a:t>Waheed</a:t>
            </a:r>
            <a:r>
              <a:rPr lang="en-US" sz="1600" dirty="0" smtClean="0"/>
              <a:t> (ESS / Radar / MO / DSO) </a:t>
            </a:r>
            <a:r>
              <a:rPr lang="en-US" sz="1600" dirty="0" smtClean="0">
                <a:hlinkClick r:id="rId6"/>
              </a:rPr>
              <a:t>Sanobar.Waheed@Target.com</a:t>
            </a:r>
            <a:r>
              <a:rPr lang="en-US" sz="1600" dirty="0" smtClean="0"/>
              <a:t> </a:t>
            </a:r>
          </a:p>
          <a:p>
            <a:pPr lvl="1"/>
            <a:r>
              <a:rPr lang="en-US" sz="1600" dirty="0" err="1" smtClean="0"/>
              <a:t>Kumaraguru</a:t>
            </a:r>
            <a:r>
              <a:rPr lang="en-US" sz="1600" dirty="0" smtClean="0"/>
              <a:t> JD (Deployment Services) </a:t>
            </a:r>
            <a:r>
              <a:rPr lang="en-US" sz="1600" dirty="0" smtClean="0">
                <a:hlinkClick r:id="rId7"/>
              </a:rPr>
              <a:t>Kumaraguru.Jd@Target.com</a:t>
            </a:r>
            <a:r>
              <a:rPr lang="en-US" sz="1600" dirty="0" smtClean="0"/>
              <a:t> </a:t>
            </a:r>
          </a:p>
          <a:p>
            <a:pPr marL="457200" lvl="1" indent="0">
              <a:buNone/>
            </a:pPr>
            <a:endParaRPr lang="en-US" sz="1600" dirty="0" smtClean="0"/>
          </a:p>
          <a:p>
            <a:pPr marL="285750"/>
            <a:r>
              <a:rPr lang="en-US" dirty="0" smtClean="0"/>
              <a:t>For Feedback* and Process Questions</a:t>
            </a:r>
          </a:p>
          <a:p>
            <a:pPr marL="400050" lvl="1" indent="0">
              <a:buNone/>
            </a:pPr>
            <a:r>
              <a:rPr lang="en-US" sz="1100" i="1" dirty="0" smtClean="0"/>
              <a:t>*Feedback categories may include, but are not limited to: training, communication, leadership, contract/relationship management</a:t>
            </a:r>
            <a:endParaRPr lang="en-US" sz="2400" dirty="0"/>
          </a:p>
          <a:p>
            <a:pPr lvl="1"/>
            <a:r>
              <a:rPr lang="en-US" sz="1600" dirty="0"/>
              <a:t>The </a:t>
            </a:r>
            <a:r>
              <a:rPr lang="en-US" sz="1600" dirty="0" smtClean="0"/>
              <a:t>Service Relationship Management team </a:t>
            </a:r>
            <a:r>
              <a:rPr lang="en-US" sz="1600" dirty="0"/>
              <a:t>will review all feedback and take the appropriate </a:t>
            </a:r>
            <a:r>
              <a:rPr lang="en-US" sz="1600" dirty="0" smtClean="0"/>
              <a:t>action</a:t>
            </a:r>
          </a:p>
          <a:p>
            <a:pPr marL="457200" lvl="1" indent="0">
              <a:buNone/>
            </a:pPr>
            <a:endParaRPr lang="en-US" sz="1200" i="1" dirty="0" smtClean="0"/>
          </a:p>
          <a:p>
            <a:r>
              <a:rPr lang="en-US" dirty="0" smtClean="0"/>
              <a:t>For General Questions</a:t>
            </a:r>
          </a:p>
          <a:p>
            <a:pPr lvl="1"/>
            <a:r>
              <a:rPr lang="en-US" sz="1600" dirty="0" smtClean="0">
                <a:hlinkClick r:id="rId8"/>
              </a:rPr>
              <a:t>TTS Support &amp; Operations MSP Delivery</a:t>
            </a:r>
            <a:endParaRPr lang="en-US" dirty="0" smtClean="0"/>
          </a:p>
          <a:p>
            <a:pPr marL="750888" lvl="1" indent="0"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3B444E-5933-47AD-91A9-79F3E63B960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990600" y="152400"/>
            <a:ext cx="5923126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defTabSz="914400"/>
            <a:r>
              <a:rPr lang="en-US" sz="2000" dirty="0" smtClean="0">
                <a:solidFill>
                  <a:prstClr val="black"/>
                </a:solidFill>
              </a:rPr>
              <a:t>S&amp;O Service Relationship Management</a:t>
            </a:r>
          </a:p>
          <a:p>
            <a:pPr defTabSz="914400"/>
            <a:r>
              <a:rPr lang="en-US" sz="2000" kern="0" dirty="0" smtClean="0">
                <a:solidFill>
                  <a:prstClr val="black"/>
                </a:solidFill>
              </a:rPr>
              <a:t>Contact Information</a:t>
            </a:r>
            <a:endParaRPr lang="en-US" sz="2000" kern="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41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/>
          </p:nvPr>
        </p:nvGraphicFramePr>
        <p:xfrm>
          <a:off x="484910" y="1863436"/>
          <a:ext cx="8201602" cy="4456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212"/>
                <a:gridCol w="2412505"/>
                <a:gridCol w="1393828"/>
                <a:gridCol w="2729057"/>
              </a:tblGrid>
              <a:tr h="337127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Initiative</a:t>
                      </a:r>
                      <a:endParaRPr lang="en-US" sz="1500" dirty="0"/>
                    </a:p>
                  </a:txBody>
                  <a:tcPr marL="83127" marR="83127" marT="41564" marB="41564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Objective</a:t>
                      </a:r>
                      <a:endParaRPr lang="en-US" sz="1500" dirty="0"/>
                    </a:p>
                  </a:txBody>
                  <a:tcPr marL="83127" marR="83127" marT="41564" marB="41564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Owner</a:t>
                      </a:r>
                      <a:endParaRPr lang="en-US" sz="1500" dirty="0"/>
                    </a:p>
                  </a:txBody>
                  <a:tcPr marL="83127" marR="83127" marT="41564" marB="41564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Actions (DRAFT)</a:t>
                      </a:r>
                      <a:endParaRPr lang="en-US" sz="1500" dirty="0"/>
                    </a:p>
                  </a:txBody>
                  <a:tcPr marL="83127" marR="83127" marT="41564" marB="41564"/>
                </a:tc>
              </a:tr>
              <a:tr h="665018"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Demand Management</a:t>
                      </a:r>
                      <a:endParaRPr lang="en-US" sz="1500" b="1" dirty="0"/>
                    </a:p>
                  </a:txBody>
                  <a:tcPr marL="83127" marR="83127" marT="41564" marB="41564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Establish practice and</a:t>
                      </a:r>
                      <a:r>
                        <a:rPr lang="en-US" sz="1300" baseline="0" dirty="0" smtClean="0"/>
                        <a:t> </a:t>
                      </a:r>
                      <a:r>
                        <a:rPr lang="en-US" sz="1300" dirty="0" smtClean="0"/>
                        <a:t>governance of adds and removes to scope and effort.</a:t>
                      </a:r>
                      <a:endParaRPr lang="en-US" sz="1300" dirty="0"/>
                    </a:p>
                  </a:txBody>
                  <a:tcPr marL="83127" marR="83127" marT="41564" marB="41564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Hong</a:t>
                      </a:r>
                      <a:r>
                        <a:rPr lang="en-US" sz="1300" baseline="0" dirty="0" smtClean="0"/>
                        <a:t> </a:t>
                      </a:r>
                      <a:r>
                        <a:rPr lang="en-US" sz="1300" baseline="0" dirty="0" err="1" smtClean="0"/>
                        <a:t>Juettner</a:t>
                      </a:r>
                      <a:endParaRPr lang="en-US" sz="1300" dirty="0"/>
                    </a:p>
                  </a:txBody>
                  <a:tcPr marL="83127" marR="83127" marT="41564" marB="41564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Conduct quarterly Demand Management</a:t>
                      </a:r>
                      <a:r>
                        <a:rPr lang="en-US" sz="1100" baseline="0" dirty="0" smtClean="0"/>
                        <a:t> reviews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 smtClean="0"/>
                        <a:t>Solidify the role of the RICEF model</a:t>
                      </a:r>
                    </a:p>
                  </a:txBody>
                  <a:tcPr marL="83127" marR="83127" marT="41564" marB="41564"/>
                </a:tc>
              </a:tr>
              <a:tr h="1080655"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Business Partner Reviews</a:t>
                      </a:r>
                      <a:endParaRPr lang="en-US" sz="1500" b="1" dirty="0"/>
                    </a:p>
                  </a:txBody>
                  <a:tcPr marL="83127" marR="83127" marT="41564" marB="41564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Ensure clear and consistent communication</a:t>
                      </a:r>
                      <a:r>
                        <a:rPr lang="en-US" sz="1300" baseline="0" dirty="0" smtClean="0"/>
                        <a:t> of feedback and performance with business partners.</a:t>
                      </a:r>
                      <a:endParaRPr lang="en-US" sz="1300" dirty="0"/>
                    </a:p>
                  </a:txBody>
                  <a:tcPr marL="83127" marR="83127" marT="41564" marB="41564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Kelly</a:t>
                      </a:r>
                      <a:r>
                        <a:rPr lang="en-US" sz="1300" baseline="0" dirty="0" smtClean="0"/>
                        <a:t> </a:t>
                      </a:r>
                      <a:r>
                        <a:rPr lang="en-US" sz="1300" baseline="0" dirty="0" err="1" smtClean="0"/>
                        <a:t>Hurda</a:t>
                      </a:r>
                      <a:endParaRPr lang="en-US" sz="1300" dirty="0"/>
                    </a:p>
                  </a:txBody>
                  <a:tcPr marL="83127" marR="83127" marT="41564" marB="41564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Schedule 2014 year</a:t>
                      </a:r>
                      <a:r>
                        <a:rPr lang="en-US" sz="1100" baseline="0" dirty="0" smtClean="0"/>
                        <a:t> end reviews in each portfolio area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 smtClean="0"/>
                        <a:t>Align review plans with TTS Portfolio teams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 smtClean="0"/>
                        <a:t>Establish cadence of reviews for each team</a:t>
                      </a:r>
                      <a:endParaRPr lang="en-US" sz="1100" dirty="0"/>
                    </a:p>
                  </a:txBody>
                  <a:tcPr marL="83127" marR="83127" marT="41564" marB="41564"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Business Outcomes</a:t>
                      </a:r>
                      <a:endParaRPr lang="en-US" sz="1500" b="1" dirty="0"/>
                    </a:p>
                  </a:txBody>
                  <a:tcPr marL="83127" marR="83127" marT="41564" marB="41564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Establish MSP measures that more accurately</a:t>
                      </a:r>
                      <a:r>
                        <a:rPr lang="en-US" sz="1300" baseline="0" dirty="0" smtClean="0"/>
                        <a:t> reflect business needs.</a:t>
                      </a:r>
                      <a:endParaRPr lang="en-US" sz="1300" dirty="0"/>
                    </a:p>
                  </a:txBody>
                  <a:tcPr marL="83127" marR="83127" marT="41564" marB="41564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Graham </a:t>
                      </a:r>
                      <a:r>
                        <a:rPr lang="en-US" sz="1300" dirty="0" err="1" smtClean="0"/>
                        <a:t>Arnholdt</a:t>
                      </a:r>
                      <a:endParaRPr lang="en-US" sz="1300" dirty="0"/>
                    </a:p>
                  </a:txBody>
                  <a:tcPr marL="83127" marR="83127" marT="41564" marB="41564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Solidify CSLs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Inventory Business</a:t>
                      </a:r>
                      <a:r>
                        <a:rPr lang="en-US" sz="1100" baseline="0" dirty="0" smtClean="0"/>
                        <a:t> Outcomes based on partner discussions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 smtClean="0"/>
                        <a:t>Establish baselines and contractual measures</a:t>
                      </a:r>
                      <a:endParaRPr lang="en-US" sz="1100" dirty="0"/>
                    </a:p>
                  </a:txBody>
                  <a:tcPr marL="83127" marR="83127" marT="41564" marB="41564"/>
                </a:tc>
              </a:tr>
              <a:tr h="748145"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Resources</a:t>
                      </a:r>
                      <a:r>
                        <a:rPr lang="en-US" sz="1500" b="1" baseline="0" dirty="0" smtClean="0"/>
                        <a:t> &amp; Financials</a:t>
                      </a:r>
                      <a:endParaRPr lang="en-US" sz="1500" b="1" dirty="0"/>
                    </a:p>
                  </a:txBody>
                  <a:tcPr marL="83127" marR="83127" marT="41564" marB="41564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Maintain</a:t>
                      </a:r>
                      <a:r>
                        <a:rPr lang="en-US" sz="1300" baseline="0" dirty="0" smtClean="0"/>
                        <a:t> adherence to resource and financial management practices.</a:t>
                      </a:r>
                      <a:endParaRPr lang="en-US" sz="1300" dirty="0"/>
                    </a:p>
                  </a:txBody>
                  <a:tcPr marL="83127" marR="83127" marT="41564" marB="41564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Susan </a:t>
                      </a:r>
                      <a:r>
                        <a:rPr lang="en-US" sz="1300" dirty="0" err="1" smtClean="0"/>
                        <a:t>Woitalewicz</a:t>
                      </a:r>
                      <a:endParaRPr lang="en-US" sz="1300" dirty="0"/>
                    </a:p>
                  </a:txBody>
                  <a:tcPr marL="83127" marR="83127" marT="41564" marB="41564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Define roles between Target and TCS for tracking responsibilities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Establish strict monthly cadence for updates /</a:t>
                      </a:r>
                      <a:r>
                        <a:rPr lang="en-US" sz="1100" baseline="0" dirty="0" smtClean="0"/>
                        <a:t> reviews</a:t>
                      </a:r>
                      <a:endParaRPr lang="en-US" sz="1100" dirty="0"/>
                    </a:p>
                  </a:txBody>
                  <a:tcPr marL="83127" marR="83127" marT="41564" marB="41564"/>
                </a:tc>
              </a:tr>
              <a:tr h="665018"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Knowledge Management</a:t>
                      </a:r>
                      <a:endParaRPr lang="en-US" sz="1500" b="1" dirty="0"/>
                    </a:p>
                  </a:txBody>
                  <a:tcPr marL="83127" marR="83127" marT="41564" marB="41564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Ensure</a:t>
                      </a:r>
                      <a:r>
                        <a:rPr lang="en-US" sz="1300" baseline="0" dirty="0" smtClean="0"/>
                        <a:t> key knowledge is recorded and updated as part of MSP agreement.</a:t>
                      </a:r>
                      <a:endParaRPr lang="en-US" sz="1300" dirty="0"/>
                    </a:p>
                  </a:txBody>
                  <a:tcPr marL="83127" marR="83127" marT="41564" marB="41564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Dyanne </a:t>
                      </a:r>
                      <a:r>
                        <a:rPr lang="en-US" sz="1300" dirty="0" err="1" smtClean="0"/>
                        <a:t>Ostlind</a:t>
                      </a:r>
                      <a:endParaRPr lang="en-US" sz="1300" dirty="0"/>
                    </a:p>
                  </a:txBody>
                  <a:tcPr marL="83127" marR="83127" marT="41564" marB="41564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Conduct inventory of existing knowledge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Establish pilot areas for knowledge conversion</a:t>
                      </a:r>
                      <a:endParaRPr lang="en-US" sz="1100" dirty="0"/>
                    </a:p>
                  </a:txBody>
                  <a:tcPr marL="83127" marR="83127" marT="41564" marB="41564"/>
                </a:tc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Managed Service: </a:t>
            </a:r>
            <a:r>
              <a:rPr lang="en-US" b="1" dirty="0" smtClean="0">
                <a:solidFill>
                  <a:schemeClr val="tx1"/>
                </a:solidFill>
              </a:rPr>
              <a:t>Key Initiatives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6364" y="1212273"/>
            <a:ext cx="8659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9775" indent="-259775" defTabSz="831281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Century Gothic" pitchFamily="34" charset="0"/>
                <a:ea typeface="+mn-ea"/>
              </a:rPr>
              <a:t>The following Key Initiatives have been defined to achieve the 2015 objectives.</a:t>
            </a:r>
          </a:p>
          <a:p>
            <a:pPr marL="259775" indent="-259775" defTabSz="831281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Century Gothic" pitchFamily="34" charset="0"/>
                <a:ea typeface="+mn-ea"/>
              </a:rPr>
              <a:t>Additionally, TCS will be augmenting with their initiatives.</a:t>
            </a:r>
            <a:endParaRPr lang="en-US" sz="1600" dirty="0">
              <a:solidFill>
                <a:srgbClr val="000000"/>
              </a:solidFill>
              <a:latin typeface="Century Gothic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6959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/>
          </p:nvPr>
        </p:nvGraphicFramePr>
        <p:xfrm>
          <a:off x="634999" y="2038456"/>
          <a:ext cx="777202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0"/>
          <p:cNvSpPr txBox="1">
            <a:spLocks/>
          </p:cNvSpPr>
          <p:nvPr/>
        </p:nvSpPr>
        <p:spPr>
          <a:xfrm>
            <a:off x="609600" y="427038"/>
            <a:ext cx="8229600" cy="792162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500" b="1" kern="1200" spc="-150">
                <a:solidFill>
                  <a:srgbClr val="009966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500" b="1">
                <a:solidFill>
                  <a:srgbClr val="009966"/>
                </a:solidFill>
                <a:latin typeface="Helvetica" charset="0"/>
                <a:ea typeface="MS PGothic" pitchFamily="34" charset="-128"/>
                <a:cs typeface="Helvetica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500" b="1">
                <a:solidFill>
                  <a:srgbClr val="009966"/>
                </a:solidFill>
                <a:latin typeface="Helvetica" charset="0"/>
                <a:ea typeface="MS PGothic" pitchFamily="34" charset="-128"/>
                <a:cs typeface="Helvetica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500" b="1">
                <a:solidFill>
                  <a:srgbClr val="009966"/>
                </a:solidFill>
                <a:latin typeface="Helvetica" charset="0"/>
                <a:ea typeface="MS PGothic" pitchFamily="34" charset="-128"/>
                <a:cs typeface="Helvetica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500" b="1">
                <a:solidFill>
                  <a:srgbClr val="009966"/>
                </a:solidFill>
                <a:latin typeface="Helvetica" charset="0"/>
                <a:ea typeface="MS PGothic" pitchFamily="34" charset="-128"/>
                <a:cs typeface="Helvetica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D20000"/>
                </a:solidFill>
                <a:latin typeface="Helvetica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D20000"/>
                </a:solidFill>
                <a:latin typeface="Helvetica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D20000"/>
                </a:solidFill>
                <a:latin typeface="Helvetica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D20000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4000" dirty="0" smtClean="0"/>
              <a:t>Overall approach &amp; focus</a:t>
            </a:r>
            <a:endParaRPr lang="en-US" sz="4000" dirty="0"/>
          </a:p>
        </p:txBody>
      </p:sp>
      <p:sp>
        <p:nvSpPr>
          <p:cNvPr id="7" name="Content Placeholder 12"/>
          <p:cNvSpPr txBox="1">
            <a:spLocks/>
          </p:cNvSpPr>
          <p:nvPr/>
        </p:nvSpPr>
        <p:spPr>
          <a:xfrm>
            <a:off x="635000" y="1158875"/>
            <a:ext cx="8110538" cy="355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000" b="1" kern="1200">
                <a:solidFill>
                  <a:srgbClr val="009966"/>
                </a:solidFill>
                <a:latin typeface="Arial"/>
                <a:ea typeface="MS PGothic" pitchFamily="34" charset="-128"/>
                <a:cs typeface="Arial"/>
              </a:defRPr>
            </a:lvl1pPr>
            <a:lvl2pPr marL="454025" indent="-2206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66"/>
              </a:buClr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Georgia"/>
                <a:ea typeface="MS PGothic" pitchFamily="34" charset="-128"/>
                <a:cs typeface="Georgia"/>
              </a:defRPr>
            </a:lvl2pPr>
            <a:lvl3pPr marL="746125" indent="-17462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66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Georgia"/>
                <a:ea typeface="Georgia" charset="0"/>
                <a:cs typeface="Georgia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Arial"/>
                <a:ea typeface="Arial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dirty="0" smtClean="0"/>
              <a:t>An iterative approach to immediately address our severity structure and begin standing up Service Level Management</a:t>
            </a:r>
            <a:endParaRPr lang="en-US" dirty="0" smtClean="0">
              <a:solidFill>
                <a:srgbClr val="7F7F7F"/>
              </a:solidFill>
              <a:latin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23315" y="4940490"/>
            <a:ext cx="1737360" cy="274320"/>
          </a:xfrm>
          <a:prstGeom prst="roundRect">
            <a:avLst/>
          </a:prstGeom>
          <a:ln>
            <a:solidFill>
              <a:srgbClr val="00996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February 1, 2015</a:t>
            </a:r>
            <a:endParaRPr lang="en-US" sz="14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2663570" y="4940490"/>
            <a:ext cx="1737360" cy="274320"/>
          </a:xfrm>
          <a:prstGeom prst="roundRect">
            <a:avLst/>
          </a:prstGeom>
          <a:ln>
            <a:solidFill>
              <a:srgbClr val="D2D2D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>
                    <a:lumMod val="75000"/>
                  </a:schemeClr>
                </a:solidFill>
              </a:rPr>
              <a:t>TBD</a:t>
            </a:r>
            <a:endParaRPr 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631154" y="4942762"/>
            <a:ext cx="1737360" cy="274320"/>
          </a:xfrm>
          <a:prstGeom prst="roundRect">
            <a:avLst/>
          </a:prstGeom>
          <a:ln>
            <a:solidFill>
              <a:srgbClr val="D2D2D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>
                    <a:lumMod val="75000"/>
                  </a:schemeClr>
                </a:solidFill>
              </a:rPr>
              <a:t>TBD</a:t>
            </a:r>
            <a:endParaRPr 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601420" y="4942762"/>
            <a:ext cx="1737360" cy="274320"/>
          </a:xfrm>
          <a:prstGeom prst="roundRect">
            <a:avLst/>
          </a:prstGeom>
          <a:ln>
            <a:solidFill>
              <a:srgbClr val="D2D2D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>
                    <a:lumMod val="75000"/>
                  </a:schemeClr>
                </a:solidFill>
              </a:rPr>
              <a:t>TBD</a:t>
            </a:r>
            <a:endParaRPr 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25587" y="2950154"/>
            <a:ext cx="1737360" cy="274320"/>
          </a:xfrm>
          <a:prstGeom prst="roundRect">
            <a:avLst/>
          </a:prstGeom>
          <a:ln>
            <a:solidFill>
              <a:srgbClr val="00996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Phase 1</a:t>
            </a:r>
            <a:endParaRPr lang="en-US" sz="14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2665842" y="2950154"/>
            <a:ext cx="1737360" cy="274320"/>
          </a:xfrm>
          <a:prstGeom prst="roundRect">
            <a:avLst/>
          </a:prstGeom>
          <a:ln>
            <a:solidFill>
              <a:srgbClr val="D2D2D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>
                    <a:lumMod val="75000"/>
                  </a:schemeClr>
                </a:solidFill>
              </a:rPr>
              <a:t>Phase 2</a:t>
            </a:r>
            <a:endParaRPr 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633426" y="2952426"/>
            <a:ext cx="1737360" cy="274320"/>
          </a:xfrm>
          <a:prstGeom prst="roundRect">
            <a:avLst/>
          </a:prstGeom>
          <a:ln>
            <a:solidFill>
              <a:srgbClr val="D2D2D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>
                    <a:lumMod val="75000"/>
                  </a:schemeClr>
                </a:solidFill>
              </a:rPr>
              <a:t>Phase 3</a:t>
            </a:r>
            <a:endParaRPr 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603692" y="2952426"/>
            <a:ext cx="1737360" cy="274320"/>
          </a:xfrm>
          <a:prstGeom prst="roundRect">
            <a:avLst/>
          </a:prstGeom>
          <a:ln>
            <a:solidFill>
              <a:srgbClr val="D2D2D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>
                    <a:lumMod val="75000"/>
                  </a:schemeClr>
                </a:solidFill>
              </a:rPr>
              <a:t>Phase 4</a:t>
            </a:r>
            <a:endParaRPr 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48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71710"/>
            <a:ext cx="8229600" cy="79216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Phase 1</a:t>
            </a:r>
            <a:endParaRPr lang="en-US" dirty="0"/>
          </a:p>
        </p:txBody>
      </p:sp>
      <p:sp>
        <p:nvSpPr>
          <p:cNvPr id="46083" name="Content Placeholder 12"/>
          <p:cNvSpPr>
            <a:spLocks noGrp="1"/>
          </p:cNvSpPr>
          <p:nvPr>
            <p:ph sz="half" idx="17"/>
          </p:nvPr>
        </p:nvSpPr>
        <p:spPr>
          <a:xfrm>
            <a:off x="482599" y="2903547"/>
            <a:ext cx="8507413" cy="355600"/>
          </a:xfrm>
        </p:spPr>
        <p:txBody>
          <a:bodyPr/>
          <a:lstStyle/>
          <a:p>
            <a:pPr marL="0" indent="0"/>
            <a:r>
              <a:rPr lang="en-US" dirty="0" smtClean="0"/>
              <a:t>Align the current severity structure to the industry-standard 4 Priorities</a:t>
            </a:r>
            <a:endParaRPr lang="en-US" dirty="0" smtClean="0">
              <a:solidFill>
                <a:srgbClr val="7F7F7F"/>
              </a:solidFill>
              <a:latin typeface="Arial" pitchFamily="34" charset="0"/>
            </a:endParaRPr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8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FA7E54FF-049C-49A6-A8C5-2E5BA37A237F}" type="slidenum">
              <a:rPr lang="en-US" sz="1000">
                <a:solidFill>
                  <a:srgbClr val="F2F2F2"/>
                </a:solidFill>
                <a:latin typeface="Helvetica" charset="0"/>
              </a:rPr>
              <a:pPr eaLnBrk="1" hangingPunct="1"/>
              <a:t>7</a:t>
            </a:fld>
            <a:endParaRPr lang="en-US" sz="1000">
              <a:solidFill>
                <a:srgbClr val="F2F2F2"/>
              </a:solidFill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80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Goal: Restructure severity grid</a:t>
            </a:r>
            <a:endParaRPr lang="en-US" dirty="0"/>
          </a:p>
        </p:txBody>
      </p:sp>
      <p:sp>
        <p:nvSpPr>
          <p:cNvPr id="46083" name="Content Placeholder 12"/>
          <p:cNvSpPr>
            <a:spLocks noGrp="1"/>
          </p:cNvSpPr>
          <p:nvPr>
            <p:ph sz="half" idx="17"/>
          </p:nvPr>
        </p:nvSpPr>
        <p:spPr>
          <a:xfrm>
            <a:off x="482599" y="1006475"/>
            <a:ext cx="8507413" cy="355600"/>
          </a:xfrm>
        </p:spPr>
        <p:txBody>
          <a:bodyPr/>
          <a:lstStyle/>
          <a:p>
            <a:pPr marL="0" indent="0"/>
            <a:r>
              <a:rPr lang="en-US" dirty="0" smtClean="0"/>
              <a:t>Align the current severity structure to the industry standard 4 layers, quickly </a:t>
            </a:r>
            <a:endParaRPr lang="en-US" dirty="0" smtClean="0">
              <a:solidFill>
                <a:srgbClr val="7F7F7F"/>
              </a:solidFill>
              <a:latin typeface="Arial" pitchFamily="34" charset="0"/>
            </a:endParaRPr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8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FA7E54FF-049C-49A6-A8C5-2E5BA37A237F}" type="slidenum">
              <a:rPr lang="en-US" sz="1000">
                <a:solidFill>
                  <a:srgbClr val="F2F2F2"/>
                </a:solidFill>
                <a:latin typeface="Helvetica" charset="0"/>
              </a:rPr>
              <a:pPr eaLnBrk="1" hangingPunct="1"/>
              <a:t>8</a:t>
            </a:fld>
            <a:endParaRPr lang="en-US" sz="1000">
              <a:solidFill>
                <a:srgbClr val="F2F2F2"/>
              </a:solidFill>
              <a:latin typeface="Helvetica" charset="0"/>
            </a:endParaRPr>
          </a:p>
        </p:txBody>
      </p:sp>
      <p:sp>
        <p:nvSpPr>
          <p:cNvPr id="6" name="Content Placeholder 11"/>
          <p:cNvSpPr txBox="1">
            <a:spLocks/>
          </p:cNvSpPr>
          <p:nvPr/>
        </p:nvSpPr>
        <p:spPr bwMode="auto">
          <a:xfrm>
            <a:off x="440048" y="1554416"/>
            <a:ext cx="8229600" cy="422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000" b="1" kern="1200">
                <a:solidFill>
                  <a:srgbClr val="009966"/>
                </a:solidFill>
                <a:latin typeface="Arial"/>
                <a:ea typeface="MS PGothic" pitchFamily="34" charset="-128"/>
                <a:cs typeface="Arial"/>
              </a:defRPr>
            </a:lvl1pPr>
            <a:lvl2pPr marL="454025" indent="-2206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66"/>
              </a:buClr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Georgia"/>
                <a:ea typeface="MS PGothic" pitchFamily="34" charset="-128"/>
                <a:cs typeface="Georgia"/>
              </a:defRPr>
            </a:lvl2pPr>
            <a:lvl3pPr marL="746125" indent="-17462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66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Georgia"/>
                <a:ea typeface="Georgia" charset="0"/>
                <a:cs typeface="Georgia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Arial"/>
                <a:ea typeface="Arial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Current state: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Recommendation: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264713"/>
              </p:ext>
            </p:extLst>
          </p:nvPr>
        </p:nvGraphicFramePr>
        <p:xfrm>
          <a:off x="750277" y="2056448"/>
          <a:ext cx="758952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72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Severity</a:t>
                      </a:r>
                      <a:endParaRPr 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G0</a:t>
                      </a:r>
                      <a:endParaRPr lang="en-US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Recovery Goal</a:t>
                      </a:r>
                      <a:endParaRPr 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Days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Day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 Hours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Hour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r>
                        <a:rPr lang="en-US" baseline="0" dirty="0" smtClean="0"/>
                        <a:t> Hours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Hour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ASAP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008156"/>
              </p:ext>
            </p:extLst>
          </p:nvPr>
        </p:nvGraphicFramePr>
        <p:xfrm>
          <a:off x="747929" y="3882732"/>
          <a:ext cx="484632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720"/>
                <a:gridCol w="914400"/>
                <a:gridCol w="914400"/>
                <a:gridCol w="914400"/>
                <a:gridCol w="914400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Priority</a:t>
                      </a:r>
                      <a:endParaRPr 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Recovery Goal</a:t>
                      </a:r>
                      <a:endParaRPr 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Days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Day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 Hours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Hour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50640" y="5165644"/>
            <a:ext cx="8253021" cy="702886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5616" y="5004140"/>
            <a:ext cx="8100621" cy="1301126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The concept of “Global” will be managed as a classification of scope of impact to the business instead of a unique severity level.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That classification of impact scope will be an important piece when we inevitable evolve to an impact &amp; urgency based priority assessment model.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08332" y="3841788"/>
            <a:ext cx="3336274" cy="1071411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To minimize impact for the initial transition, we’re using the recovery goals found in the current model</a:t>
            </a:r>
          </a:p>
        </p:txBody>
      </p:sp>
    </p:spTree>
    <p:extLst>
      <p:ext uri="{BB962C8B-B14F-4D97-AF65-F5344CB8AC3E}">
        <p14:creationId xmlns:p14="http://schemas.microsoft.com/office/powerpoint/2010/main" val="392689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New Priority Structure</a:t>
            </a:r>
            <a:endParaRPr lang="en-US" dirty="0"/>
          </a:p>
        </p:txBody>
      </p:sp>
      <p:sp>
        <p:nvSpPr>
          <p:cNvPr id="46083" name="Content Placeholder 12"/>
          <p:cNvSpPr>
            <a:spLocks noGrp="1"/>
          </p:cNvSpPr>
          <p:nvPr>
            <p:ph sz="half" idx="17"/>
          </p:nvPr>
        </p:nvSpPr>
        <p:spPr>
          <a:xfrm>
            <a:off x="482599" y="1006475"/>
            <a:ext cx="8507413" cy="355600"/>
          </a:xfrm>
        </p:spPr>
        <p:txBody>
          <a:bodyPr/>
          <a:lstStyle/>
          <a:p>
            <a:pPr marL="0" indent="0"/>
            <a:r>
              <a:rPr lang="en-US" dirty="0" smtClean="0"/>
              <a:t>To minimize change to current support, map based on the recovery goals in use</a:t>
            </a:r>
            <a:endParaRPr lang="en-US" dirty="0" smtClean="0">
              <a:solidFill>
                <a:srgbClr val="7F7F7F"/>
              </a:solidFill>
              <a:latin typeface="Arial" pitchFamily="34" charset="0"/>
            </a:endParaRPr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8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FA7E54FF-049C-49A6-A8C5-2E5BA37A237F}" type="slidenum">
              <a:rPr lang="en-US" sz="1000">
                <a:solidFill>
                  <a:srgbClr val="F2F2F2"/>
                </a:solidFill>
                <a:latin typeface="Helvetica" charset="0"/>
              </a:rPr>
              <a:pPr eaLnBrk="1" hangingPunct="1"/>
              <a:t>9</a:t>
            </a:fld>
            <a:endParaRPr lang="en-US" sz="1000">
              <a:solidFill>
                <a:srgbClr val="F2F2F2"/>
              </a:solidFill>
              <a:latin typeface="Helvetica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261944"/>
              </p:ext>
            </p:extLst>
          </p:nvPr>
        </p:nvGraphicFramePr>
        <p:xfrm>
          <a:off x="750277" y="1906320"/>
          <a:ext cx="758952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72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Severity</a:t>
                      </a:r>
                      <a:endParaRPr 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G0</a:t>
                      </a:r>
                      <a:endParaRPr lang="en-US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Recovery Goal</a:t>
                      </a:r>
                      <a:endParaRPr 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 Hours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Hour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r>
                        <a:rPr lang="en-US" baseline="0" dirty="0" smtClean="0"/>
                        <a:t> Hours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Hour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ASAP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802314"/>
              </p:ext>
            </p:extLst>
          </p:nvPr>
        </p:nvGraphicFramePr>
        <p:xfrm>
          <a:off x="747929" y="3718956"/>
          <a:ext cx="484632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720"/>
                <a:gridCol w="914400"/>
                <a:gridCol w="914400"/>
                <a:gridCol w="914400"/>
                <a:gridCol w="914400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Priority</a:t>
                      </a:r>
                      <a:endParaRPr 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Recovery Goal</a:t>
                      </a:r>
                      <a:endParaRPr 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 Hours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Hour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2388358" y="2811435"/>
            <a:ext cx="0" cy="7779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305032" y="2811435"/>
            <a:ext cx="0" cy="7779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985146" y="2811435"/>
            <a:ext cx="236561" cy="8142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221707" y="2811435"/>
            <a:ext cx="903027" cy="8142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449170" y="2811435"/>
            <a:ext cx="1592238" cy="7779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190698" y="2811435"/>
            <a:ext cx="1778758" cy="7779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418161" y="2811435"/>
            <a:ext cx="2571272" cy="7779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735711" y="3625716"/>
            <a:ext cx="3254301" cy="1137347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Map the current systems to the new rating system using the current recovery goals as the single mapping criteria.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7929" y="4899545"/>
            <a:ext cx="8242083" cy="1248801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This balances time/effort with the request to map only critical items to the top tier priority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Only a single severity is mapped to a new recovery goal</a:t>
            </a:r>
          </a:p>
        </p:txBody>
      </p:sp>
    </p:spTree>
    <p:extLst>
      <p:ext uri="{BB962C8B-B14F-4D97-AF65-F5344CB8AC3E}">
        <p14:creationId xmlns:p14="http://schemas.microsoft.com/office/powerpoint/2010/main" val="191212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marL="0" indent="0">
          <a:buNone/>
          <a:defRPr sz="1600" dirty="0" smtClean="0">
            <a:solidFill>
              <a:srgbClr val="7F7F7F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ExternalStyleGuide">
  <a:themeElements>
    <a:clrScheme name="OPI Theme Colors">
      <a:dk1>
        <a:srgbClr val="000000"/>
      </a:dk1>
      <a:lt1>
        <a:sysClr val="window" lastClr="FFFFFF"/>
      </a:lt1>
      <a:dk2>
        <a:srgbClr val="54484A"/>
      </a:dk2>
      <a:lt2>
        <a:srgbClr val="FAC9CF"/>
      </a:lt2>
      <a:accent1>
        <a:srgbClr val="CE1126"/>
      </a:accent1>
      <a:accent2>
        <a:srgbClr val="A39597"/>
      </a:accent2>
      <a:accent3>
        <a:srgbClr val="793233"/>
      </a:accent3>
      <a:accent4>
        <a:srgbClr val="54484A"/>
      </a:accent4>
      <a:accent5>
        <a:srgbClr val="26CE11"/>
      </a:accent5>
      <a:accent6>
        <a:srgbClr val="FFFF00"/>
      </a:accent6>
      <a:hlink>
        <a:srgbClr val="2611CE"/>
      </a:hlink>
      <a:folHlink>
        <a:srgbClr val="33327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smtClean="0">
            <a:latin typeface="Century Gothic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>
            <a:latin typeface="Century Gothic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S&amp;P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chemeClr val="tx1"/>
          </a:solidFill>
        </a:ln>
      </a:spPr>
      <a:bodyPr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ExternalStyleGuide">
  <a:themeElements>
    <a:clrScheme name="OPI Theme Colors">
      <a:dk1>
        <a:srgbClr val="000000"/>
      </a:dk1>
      <a:lt1>
        <a:sysClr val="window" lastClr="FFFFFF"/>
      </a:lt1>
      <a:dk2>
        <a:srgbClr val="54484A"/>
      </a:dk2>
      <a:lt2>
        <a:srgbClr val="FAC9CF"/>
      </a:lt2>
      <a:accent1>
        <a:srgbClr val="CE1126"/>
      </a:accent1>
      <a:accent2>
        <a:srgbClr val="A39597"/>
      </a:accent2>
      <a:accent3>
        <a:srgbClr val="793233"/>
      </a:accent3>
      <a:accent4>
        <a:srgbClr val="54484A"/>
      </a:accent4>
      <a:accent5>
        <a:srgbClr val="26CE11"/>
      </a:accent5>
      <a:accent6>
        <a:srgbClr val="FFFF00"/>
      </a:accent6>
      <a:hlink>
        <a:srgbClr val="2611CE"/>
      </a:hlink>
      <a:folHlink>
        <a:srgbClr val="33327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smtClean="0">
            <a:latin typeface="Century Gothic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>
            <a:latin typeface="Century Gothic" pitchFamily="34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haredContentType xmlns="Microsoft.SharePoint.Taxonomy.ContentTypeSync" SourceId="478fb5cd-bb4a-47d1-8992-bad040e92c88" ContentTypeId="0x0101006BE4F72FFF63494389D4924C6FC5B635" PreviousValue="false"/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Collaboration Document" ma:contentTypeID="0x0101006BE4F72FFF63494389D4924C6FC5B6350095D14D18D335D949BE6E4B3E3E2BE0BC" ma:contentTypeVersion="8" ma:contentTypeDescription="Create a new document." ma:contentTypeScope="" ma:versionID="4d27b135863aab3e482dfbc6cdd8ae5d">
  <xsd:schema xmlns:xsd="http://www.w3.org/2001/XMLSchema" xmlns:xs="http://www.w3.org/2001/XMLSchema" xmlns:p="http://schemas.microsoft.com/office/2006/metadata/properties" xmlns:ns2="76c61182-53ee-4565-a01e-2a35f4bc19e4" xmlns:ns3="5e9dc63c-3f4c-42de-aa51-6fe97ad65100" targetNamespace="http://schemas.microsoft.com/office/2006/metadata/properties" ma:root="true" ma:fieldsID="94d322073643d84a50d5df70d9150026" ns2:_="" ns3:_="">
    <xsd:import namespace="76c61182-53ee-4565-a01e-2a35f4bc19e4"/>
    <xsd:import namespace="5e9dc63c-3f4c-42de-aa51-6fe97ad65100"/>
    <xsd:element name="properties">
      <xsd:complexType>
        <xsd:sequence>
          <xsd:element name="documentManagement">
            <xsd:complexType>
              <xsd:all>
                <xsd:element ref="ns2:TaxKeywordTaxHTField" minOccurs="0"/>
                <xsd:element ref="ns2:TaxCatchAll" minOccurs="0"/>
                <xsd:element ref="ns2:TaxCatchAllLabel" minOccurs="0"/>
                <xsd:element ref="ns2:BusinessFunction" minOccurs="0"/>
                <xsd:element ref="ns2:Record0Category" minOccurs="0"/>
                <xsd:element ref="ns2:RecordEventDate" minOccurs="0"/>
                <xsd:element ref="ns2:ScheduleIndex" minOccurs="0"/>
                <xsd:element ref="ns3:Status" minOccurs="0"/>
                <xsd:element ref="ns3:Classification" minOccurs="0"/>
                <xsd:element ref="ns3:Project_x0020__x003f_" minOccurs="0"/>
                <xsd:element ref="ns3:Onboard_x002f_Training" minOccurs="0"/>
                <xsd:element ref="ns3:Proces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c61182-53ee-4565-a01e-2a35f4bc19e4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8" ma:taxonomy="true" ma:internalName="TaxKeywordTaxHTField" ma:taxonomyFieldName="TaxKeyword" ma:displayName="Enterprise Keywords" ma:readOnly="false" ma:fieldId="{23f27201-bee3-471e-b2e7-b64fd8b7ca38}" ma:taxonomyMulti="true" ma:sspId="00000000-0000-0000-0000-000000000000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hidden="true" ma:list="{a8702d3f-7e1e-442a-b323-95099869f183}" ma:internalName="TaxCatchAll" ma:showField="CatchAllData" ma:web="d289d0dd-ea60-4b47-b42a-1e62060efa5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a8702d3f-7e1e-442a-b323-95099869f183}" ma:internalName="TaxCatchAllLabel" ma:readOnly="true" ma:showField="CatchAllDataLabel" ma:web="d289d0dd-ea60-4b47-b42a-1e62060efa5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BusinessFunction" ma:index="12" nillable="true" ma:displayName="Business_Function" ma:hidden="true" ma:internalName="BusinessFunction" ma:readOnly="false">
      <xsd:simpleType>
        <xsd:restriction base="dms:Text">
          <xsd:maxLength value="255"/>
        </xsd:restriction>
      </xsd:simpleType>
    </xsd:element>
    <xsd:element name="Record0Category" ma:index="13" nillable="true" ma:displayName="Record_Category" ma:hidden="true" ma:internalName="Record0Category" ma:readOnly="false">
      <xsd:simpleType>
        <xsd:restriction base="dms:Text">
          <xsd:maxLength value="255"/>
        </xsd:restriction>
      </xsd:simpleType>
    </xsd:element>
    <xsd:element name="RecordEventDate" ma:index="14" nillable="true" ma:displayName="Retention Event Date" ma:format="DateOnly" ma:hidden="true" ma:internalName="RecordEventDate" ma:readOnly="false">
      <xsd:simpleType>
        <xsd:restriction base="dms:DateTime"/>
      </xsd:simpleType>
    </xsd:element>
    <xsd:element name="ScheduleIndex" ma:index="15" nillable="true" ma:displayName="Schedule Index" ma:hidden="true" ma:internalName="ScheduleIndex" ma:readOnly="false" ma:percentage="FALS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9dc63c-3f4c-42de-aa51-6fe97ad65100" elementFormDefault="qualified">
    <xsd:import namespace="http://schemas.microsoft.com/office/2006/documentManagement/types"/>
    <xsd:import namespace="http://schemas.microsoft.com/office/infopath/2007/PartnerControls"/>
    <xsd:element name="Status" ma:index="16" nillable="true" ma:displayName="Status" ma:default="Draft" ma:format="Dropdown" ma:internalName="Status" ma:readOnly="false">
      <xsd:simpleType>
        <xsd:restriction base="dms:Choice">
          <xsd:enumeration value="Draft"/>
          <xsd:enumeration value="Final"/>
        </xsd:restriction>
      </xsd:simpleType>
    </xsd:element>
    <xsd:element name="Classification" ma:index="17" nillable="true" ma:displayName="Classification" ma:default="Report" ma:format="Dropdown" ma:internalName="Classification" ma:readOnly="false">
      <xsd:simpleType>
        <xsd:restriction base="dms:Choice">
          <xsd:enumeration value="Report"/>
          <xsd:enumeration value="Job Aid"/>
          <xsd:enumeration value="Policy"/>
          <xsd:enumeration value="Process Flow"/>
        </xsd:restriction>
      </xsd:simpleType>
    </xsd:element>
    <xsd:element name="Project_x0020__x003f_" ma:index="18" nillable="true" ma:displayName="Project ?" ma:default="0" ma:internalName="Project_x0020__x003f_">
      <xsd:simpleType>
        <xsd:restriction base="dms:Boolean"/>
      </xsd:simpleType>
    </xsd:element>
    <xsd:element name="Onboard_x002f_Training" ma:index="19" nillable="true" ma:displayName="Onboard/Training" ma:default="0" ma:internalName="Onboard_x002f_Training">
      <xsd:simpleType>
        <xsd:restriction base="dms:Boolean"/>
      </xsd:simpleType>
    </xsd:element>
    <xsd:element name="Process" ma:index="20" nillable="true" ma:displayName="Process" ma:default="Problem" ma:format="Dropdown" ma:internalName="Process" ma:readOnly="false">
      <xsd:simpleType>
        <xsd:restriction base="dms:Choice">
          <xsd:enumeration value="Problem"/>
          <xsd:enumeration value="Incident"/>
          <xsd:enumeration value="Event"/>
          <xsd:enumeration value="Cross Process"/>
          <xsd:enumeration value="Knowledg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6c61182-53ee-4565-a01e-2a35f4bc19e4">
      <Value>35</Value>
    </TaxCatchAll>
    <TaxKeywordTaxHTField xmlns="76c61182-53ee-4565-a01e-2a35f4bc19e4">
      <Terms xmlns="http://schemas.microsoft.com/office/infopath/2007/PartnerControls">
        <TermInfo xmlns="http://schemas.microsoft.com/office/infopath/2007/PartnerControls">
          <TermName xmlns="http://schemas.microsoft.com/office/infopath/2007/PartnerControls">presentation template</TermName>
          <TermId xmlns="http://schemas.microsoft.com/office/infopath/2007/PartnerControls">34d6d8ca-4179-4a9f-bda7-b5c7cf40f328</TermId>
        </TermInfo>
      </Terms>
    </TaxKeywordTaxHTField>
    <BusinessFunction xmlns="76c61182-53ee-4565-a01e-2a35f4bc19e4" xsi:nil="true"/>
    <Record0Category xmlns="76c61182-53ee-4565-a01e-2a35f4bc19e4" xsi:nil="true"/>
    <RecordEventDate xmlns="76c61182-53ee-4565-a01e-2a35f4bc19e4" xsi:nil="true"/>
    <ScheduleIndex xmlns="76c61182-53ee-4565-a01e-2a35f4bc19e4" xsi:nil="true"/>
    <Status xmlns="5e9dc63c-3f4c-42de-aa51-6fe97ad65100">Draft</Status>
    <Project_x0020__x003f_ xmlns="5e9dc63c-3f4c-42de-aa51-6fe97ad65100">true</Project_x0020__x003f_>
    <Process xmlns="5e9dc63c-3f4c-42de-aa51-6fe97ad65100">Incident</Process>
    <Classification xmlns="5e9dc63c-3f4c-42de-aa51-6fe97ad65100">Report</Classification>
    <Onboard_x002f_Training xmlns="5e9dc63c-3f4c-42de-aa51-6fe97ad65100">false</Onboard_x002f_Training>
  </documentManagement>
</p:properties>
</file>

<file path=customXml/itemProps1.xml><?xml version="1.0" encoding="utf-8"?>
<ds:datastoreItem xmlns:ds="http://schemas.openxmlformats.org/officeDocument/2006/customXml" ds:itemID="{3B3C917C-CC30-409D-A8FC-F89D0E12836B}">
  <ds:schemaRefs>
    <ds:schemaRef ds:uri="http://schemas.microsoft.com/office/2006/metadata/customXsn"/>
  </ds:schemaRefs>
</ds:datastoreItem>
</file>

<file path=customXml/itemProps2.xml><?xml version="1.0" encoding="utf-8"?>
<ds:datastoreItem xmlns:ds="http://schemas.openxmlformats.org/officeDocument/2006/customXml" ds:itemID="{49845314-6496-4856-9496-362AA9CA0E9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3B73CD-8F54-4332-81F7-31F46DF37002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3E89CFF2-D360-4109-B2CC-5A440A753C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c61182-53ee-4565-a01e-2a35f4bc19e4"/>
    <ds:schemaRef ds:uri="5e9dc63c-3f4c-42de-aa51-6fe97ad651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1CE9778C-7279-44D7-8649-9942DDAF5101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5e9dc63c-3f4c-42de-aa51-6fe97ad65100"/>
    <ds:schemaRef ds:uri="http://purl.org/dc/dcmitype/"/>
    <ds:schemaRef ds:uri="http://www.w3.org/XML/1998/namespace"/>
    <ds:schemaRef ds:uri="http://purl.org/dc/terms/"/>
    <ds:schemaRef ds:uri="http://schemas.microsoft.com/office/infopath/2007/PartnerControls"/>
    <ds:schemaRef ds:uri="76c61182-53ee-4565-a01e-2a35f4bc19e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8689</TotalTime>
  <Words>1076</Words>
  <Application>Microsoft Office PowerPoint</Application>
  <PresentationFormat>On-screen Show (4:3)</PresentationFormat>
  <Paragraphs>300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MS PGothic</vt:lpstr>
      <vt:lpstr>MS PGothic</vt:lpstr>
      <vt:lpstr>Arial</vt:lpstr>
      <vt:lpstr>Calibri</vt:lpstr>
      <vt:lpstr>Century Gothic</vt:lpstr>
      <vt:lpstr>Georgia</vt:lpstr>
      <vt:lpstr>Helvetica</vt:lpstr>
      <vt:lpstr>HelveticaNeueLT Std</vt:lpstr>
      <vt:lpstr>Wingdings</vt:lpstr>
      <vt:lpstr>Office Theme</vt:lpstr>
      <vt:lpstr>ExternalStyleGuide</vt:lpstr>
      <vt:lpstr>S&amp;P Template</vt:lpstr>
      <vt:lpstr>1_ExternalStyleGuide</vt:lpstr>
      <vt:lpstr>PowerPoint Presentation</vt:lpstr>
      <vt:lpstr>PowerPoint Presentation</vt:lpstr>
      <vt:lpstr>Organization</vt:lpstr>
      <vt:lpstr>PowerPoint Presentation</vt:lpstr>
      <vt:lpstr>Managed Service: Key Initiatives </vt:lpstr>
      <vt:lpstr>PowerPoint Presentation</vt:lpstr>
      <vt:lpstr>Phase 1</vt:lpstr>
      <vt:lpstr>Goal: Restructure severity grid</vt:lpstr>
      <vt:lpstr>New Priority Structure</vt:lpstr>
      <vt:lpstr>Evolution of assessing Priority</vt:lpstr>
      <vt:lpstr>Assessment</vt:lpstr>
      <vt:lpstr>Business Partner Review</vt:lpstr>
    </vt:vector>
  </TitlesOfParts>
  <Company>Sapient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Severity Recommendation</dc:title>
  <dc:creator>Terrence.Haws</dc:creator>
  <cp:keywords>presentation template</cp:keywords>
  <cp:lastModifiedBy>Olaf.Minge</cp:lastModifiedBy>
  <cp:revision>391</cp:revision>
  <dcterms:created xsi:type="dcterms:W3CDTF">2013-06-14T18:35:41Z</dcterms:created>
  <dcterms:modified xsi:type="dcterms:W3CDTF">2015-03-10T22:21:09Z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axKeyword">
    <vt:lpwstr>35;#presentation template|34d6d8ca-4179-4a9f-bda7-b5c7cf40f328</vt:lpwstr>
  </property>
  <property fmtid="{D5CDD505-2E9C-101B-9397-08002B2CF9AE}" pid="3" name="ContentTypeId">
    <vt:lpwstr>0x0101006BE4F72FFF63494389D4924C6FC5B6350095D14D18D335D949BE6E4B3E3E2BE0BC</vt:lpwstr>
  </property>
  <property fmtid="{D5CDD505-2E9C-101B-9397-08002B2CF9AE}" pid="4" name="RecordCategory">
    <vt:lpwstr>1;#Uncategorized|eb4c7756-460f-4f14-bb7a-229ae357649d</vt:lpwstr>
  </property>
  <property fmtid="{D5CDD505-2E9C-101B-9397-08002B2CF9AE}" pid="5" name="DeclareasRecord">
    <vt:bool>false</vt:bool>
  </property>
  <property fmtid="{D5CDD505-2E9C-101B-9397-08002B2CF9AE}" pid="6" name="ece801a2a4cb4135995fef4ad80639f9">
    <vt:lpwstr>Uncategorized|eb4c7756-460f-4f14-bb7a-229ae357649d</vt:lpwstr>
  </property>
</Properties>
</file>