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3" r:id="rId3"/>
    <p:sldId id="274" r:id="rId4"/>
    <p:sldId id="258" r:id="rId5"/>
    <p:sldId id="257" r:id="rId6"/>
    <p:sldId id="260" r:id="rId7"/>
    <p:sldId id="259"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1CC6A9-EFE9-4E01-B63E-D4CAD61AAF71}" v="47" dt="2021-02-22T20:07:08.3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snapToGrid="0">
      <p:cViewPr varScale="1">
        <p:scale>
          <a:sx n="67" d="100"/>
          <a:sy n="67" d="100"/>
        </p:scale>
        <p:origin x="6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yoush aayoush" userId="dc9155749350725f" providerId="LiveId" clId="{7D1CC6A9-EFE9-4E01-B63E-D4CAD61AAF71}"/>
    <pc:docChg chg="undo custSel addSld modSld">
      <pc:chgData name="aayoush aayoush" userId="dc9155749350725f" providerId="LiveId" clId="{7D1CC6A9-EFE9-4E01-B63E-D4CAD61AAF71}" dt="2021-02-22T20:29:15.964" v="1635" actId="20577"/>
      <pc:docMkLst>
        <pc:docMk/>
      </pc:docMkLst>
      <pc:sldChg chg="modSp mod">
        <pc:chgData name="aayoush aayoush" userId="dc9155749350725f" providerId="LiveId" clId="{7D1CC6A9-EFE9-4E01-B63E-D4CAD61AAF71}" dt="2021-02-22T19:20:22.306" v="506" actId="20577"/>
        <pc:sldMkLst>
          <pc:docMk/>
          <pc:sldMk cId="776565082" sldId="256"/>
        </pc:sldMkLst>
        <pc:spChg chg="mod">
          <ac:chgData name="aayoush aayoush" userId="dc9155749350725f" providerId="LiveId" clId="{7D1CC6A9-EFE9-4E01-B63E-D4CAD61AAF71}" dt="2021-02-21T06:48:35.384" v="193" actId="113"/>
          <ac:spMkLst>
            <pc:docMk/>
            <pc:sldMk cId="776565082" sldId="256"/>
            <ac:spMk id="2" creationId="{3043DD59-B746-4D0E-A90F-CFFA4FD6B366}"/>
          </ac:spMkLst>
        </pc:spChg>
        <pc:spChg chg="mod">
          <ac:chgData name="aayoush aayoush" userId="dc9155749350725f" providerId="LiveId" clId="{7D1CC6A9-EFE9-4E01-B63E-D4CAD61AAF71}" dt="2021-02-22T19:20:22.306" v="506" actId="20577"/>
          <ac:spMkLst>
            <pc:docMk/>
            <pc:sldMk cId="776565082" sldId="256"/>
            <ac:spMk id="3" creationId="{99D2F769-9D7E-4AC0-A1D5-2EBFA9BAB0A0}"/>
          </ac:spMkLst>
        </pc:spChg>
      </pc:sldChg>
      <pc:sldChg chg="modSp mod">
        <pc:chgData name="aayoush aayoush" userId="dc9155749350725f" providerId="LiveId" clId="{7D1CC6A9-EFE9-4E01-B63E-D4CAD61AAF71}" dt="2021-02-22T19:37:32.616" v="679" actId="113"/>
        <pc:sldMkLst>
          <pc:docMk/>
          <pc:sldMk cId="1892113085" sldId="257"/>
        </pc:sldMkLst>
        <pc:spChg chg="mod">
          <ac:chgData name="aayoush aayoush" userId="dc9155749350725f" providerId="LiveId" clId="{7D1CC6A9-EFE9-4E01-B63E-D4CAD61AAF71}" dt="2021-02-22T19:37:32.616" v="679" actId="113"/>
          <ac:spMkLst>
            <pc:docMk/>
            <pc:sldMk cId="1892113085" sldId="257"/>
            <ac:spMk id="2" creationId="{978A2512-6DA7-400A-87E2-211D5D9DDA28}"/>
          </ac:spMkLst>
        </pc:spChg>
        <pc:graphicFrameChg chg="mod modGraphic">
          <ac:chgData name="aayoush aayoush" userId="dc9155749350725f" providerId="LiveId" clId="{7D1CC6A9-EFE9-4E01-B63E-D4CAD61AAF71}" dt="2021-02-22T19:22:29.986" v="533"/>
          <ac:graphicFrameMkLst>
            <pc:docMk/>
            <pc:sldMk cId="1892113085" sldId="257"/>
            <ac:graphicFrameMk id="5" creationId="{E730689C-1397-4CCE-A1D7-EDC78623D84E}"/>
          </ac:graphicFrameMkLst>
        </pc:graphicFrameChg>
      </pc:sldChg>
      <pc:sldChg chg="modSp mod">
        <pc:chgData name="aayoush aayoush" userId="dc9155749350725f" providerId="LiveId" clId="{7D1CC6A9-EFE9-4E01-B63E-D4CAD61AAF71}" dt="2021-02-22T19:20:56.722" v="510" actId="20577"/>
        <pc:sldMkLst>
          <pc:docMk/>
          <pc:sldMk cId="204438574" sldId="258"/>
        </pc:sldMkLst>
        <pc:spChg chg="mod">
          <ac:chgData name="aayoush aayoush" userId="dc9155749350725f" providerId="LiveId" clId="{7D1CC6A9-EFE9-4E01-B63E-D4CAD61AAF71}" dt="2021-02-21T06:52:36.339" v="315" actId="113"/>
          <ac:spMkLst>
            <pc:docMk/>
            <pc:sldMk cId="204438574" sldId="258"/>
            <ac:spMk id="2" creationId="{6CA19B90-EC8C-472D-BBA9-C3C2A1104D4A}"/>
          </ac:spMkLst>
        </pc:spChg>
        <pc:spChg chg="mod">
          <ac:chgData name="aayoush aayoush" userId="dc9155749350725f" providerId="LiveId" clId="{7D1CC6A9-EFE9-4E01-B63E-D4CAD61AAF71}" dt="2021-02-22T19:20:56.722" v="510" actId="20577"/>
          <ac:spMkLst>
            <pc:docMk/>
            <pc:sldMk cId="204438574" sldId="258"/>
            <ac:spMk id="3" creationId="{B8A7DB13-CD0A-45CC-A9AA-E4CD138355BF}"/>
          </ac:spMkLst>
        </pc:spChg>
      </pc:sldChg>
      <pc:sldChg chg="modSp mod">
        <pc:chgData name="aayoush aayoush" userId="dc9155749350725f" providerId="LiveId" clId="{7D1CC6A9-EFE9-4E01-B63E-D4CAD61AAF71}" dt="2021-02-22T19:26:10.889" v="548" actId="255"/>
        <pc:sldMkLst>
          <pc:docMk/>
          <pc:sldMk cId="5787737" sldId="259"/>
        </pc:sldMkLst>
        <pc:spChg chg="mod">
          <ac:chgData name="aayoush aayoush" userId="dc9155749350725f" providerId="LiveId" clId="{7D1CC6A9-EFE9-4E01-B63E-D4CAD61AAF71}" dt="2021-02-22T19:25:19.663" v="544" actId="20577"/>
          <ac:spMkLst>
            <pc:docMk/>
            <pc:sldMk cId="5787737" sldId="259"/>
            <ac:spMk id="2" creationId="{CD773A62-640D-49A7-84B0-74165554ABC0}"/>
          </ac:spMkLst>
        </pc:spChg>
        <pc:spChg chg="mod">
          <ac:chgData name="aayoush aayoush" userId="dc9155749350725f" providerId="LiveId" clId="{7D1CC6A9-EFE9-4E01-B63E-D4CAD61AAF71}" dt="2021-02-22T19:26:10.889" v="548" actId="255"/>
          <ac:spMkLst>
            <pc:docMk/>
            <pc:sldMk cId="5787737" sldId="259"/>
            <ac:spMk id="3" creationId="{3114CF20-FC1E-4091-AD7E-1E26EA20FB06}"/>
          </ac:spMkLst>
        </pc:spChg>
      </pc:sldChg>
      <pc:sldChg chg="modSp mod">
        <pc:chgData name="aayoush aayoush" userId="dc9155749350725f" providerId="LiveId" clId="{7D1CC6A9-EFE9-4E01-B63E-D4CAD61AAF71}" dt="2021-02-22T19:26:33.829" v="552" actId="20577"/>
        <pc:sldMkLst>
          <pc:docMk/>
          <pc:sldMk cId="4161260192" sldId="260"/>
        </pc:sldMkLst>
        <pc:spChg chg="mod">
          <ac:chgData name="aayoush aayoush" userId="dc9155749350725f" providerId="LiveId" clId="{7D1CC6A9-EFE9-4E01-B63E-D4CAD61AAF71}" dt="2021-02-22T19:22:58.328" v="537" actId="122"/>
          <ac:spMkLst>
            <pc:docMk/>
            <pc:sldMk cId="4161260192" sldId="260"/>
            <ac:spMk id="2" creationId="{F607F325-04FD-4280-87D9-159035B688EB}"/>
          </ac:spMkLst>
        </pc:spChg>
        <pc:graphicFrameChg chg="mod">
          <ac:chgData name="aayoush aayoush" userId="dc9155749350725f" providerId="LiveId" clId="{7D1CC6A9-EFE9-4E01-B63E-D4CAD61AAF71}" dt="2021-02-22T19:26:33.829" v="552" actId="20577"/>
          <ac:graphicFrameMkLst>
            <pc:docMk/>
            <pc:sldMk cId="4161260192" sldId="260"/>
            <ac:graphicFrameMk id="5" creationId="{209B6E1A-58F7-44E1-ADDD-B22D257D0889}"/>
          </ac:graphicFrameMkLst>
        </pc:graphicFrameChg>
      </pc:sldChg>
      <pc:sldChg chg="modSp mod">
        <pc:chgData name="aayoush aayoush" userId="dc9155749350725f" providerId="LiveId" clId="{7D1CC6A9-EFE9-4E01-B63E-D4CAD61AAF71}" dt="2021-02-22T19:37:58.625" v="681" actId="2711"/>
        <pc:sldMkLst>
          <pc:docMk/>
          <pc:sldMk cId="926737417" sldId="261"/>
        </pc:sldMkLst>
        <pc:spChg chg="mod">
          <ac:chgData name="aayoush aayoush" userId="dc9155749350725f" providerId="LiveId" clId="{7D1CC6A9-EFE9-4E01-B63E-D4CAD61AAF71}" dt="2021-02-22T19:37:58.625" v="681" actId="2711"/>
          <ac:spMkLst>
            <pc:docMk/>
            <pc:sldMk cId="926737417" sldId="261"/>
            <ac:spMk id="2" creationId="{56178FCB-AFAC-4932-A930-C0C90F09EE90}"/>
          </ac:spMkLst>
        </pc:spChg>
        <pc:spChg chg="mod">
          <ac:chgData name="aayoush aayoush" userId="dc9155749350725f" providerId="LiveId" clId="{7D1CC6A9-EFE9-4E01-B63E-D4CAD61AAF71}" dt="2021-02-22T19:28:16.660" v="566" actId="12"/>
          <ac:spMkLst>
            <pc:docMk/>
            <pc:sldMk cId="926737417" sldId="261"/>
            <ac:spMk id="3" creationId="{E5C9DA6C-8836-424A-A242-0A6D32D38FDC}"/>
          </ac:spMkLst>
        </pc:spChg>
        <pc:picChg chg="mod">
          <ac:chgData name="aayoush aayoush" userId="dc9155749350725f" providerId="LiveId" clId="{7D1CC6A9-EFE9-4E01-B63E-D4CAD61AAF71}" dt="2021-02-21T06:56:47.557" v="342" actId="1076"/>
          <ac:picMkLst>
            <pc:docMk/>
            <pc:sldMk cId="926737417" sldId="261"/>
            <ac:picMk id="4" creationId="{977E7C8F-5E0B-41E1-BAB5-A0E1AC053E38}"/>
          </ac:picMkLst>
        </pc:picChg>
      </pc:sldChg>
      <pc:sldChg chg="modSp mod">
        <pc:chgData name="aayoush aayoush" userId="dc9155749350725f" providerId="LiveId" clId="{7D1CC6A9-EFE9-4E01-B63E-D4CAD61AAF71}" dt="2021-02-22T19:38:11.247" v="683" actId="113"/>
        <pc:sldMkLst>
          <pc:docMk/>
          <pc:sldMk cId="202817795" sldId="262"/>
        </pc:sldMkLst>
        <pc:spChg chg="mod">
          <ac:chgData name="aayoush aayoush" userId="dc9155749350725f" providerId="LiveId" clId="{7D1CC6A9-EFE9-4E01-B63E-D4CAD61AAF71}" dt="2021-02-22T19:38:11.247" v="683" actId="113"/>
          <ac:spMkLst>
            <pc:docMk/>
            <pc:sldMk cId="202817795" sldId="262"/>
            <ac:spMk id="2" creationId="{CA084D26-F401-4977-BFBA-C5FF80493CAF}"/>
          </ac:spMkLst>
        </pc:spChg>
        <pc:spChg chg="mod">
          <ac:chgData name="aayoush aayoush" userId="dc9155749350725f" providerId="LiveId" clId="{7D1CC6A9-EFE9-4E01-B63E-D4CAD61AAF71}" dt="2021-02-22T19:28:47.582" v="570" actId="20577"/>
          <ac:spMkLst>
            <pc:docMk/>
            <pc:sldMk cId="202817795" sldId="262"/>
            <ac:spMk id="3" creationId="{3CB8DA31-9404-48E5-9119-611CB5CD60A9}"/>
          </ac:spMkLst>
        </pc:spChg>
      </pc:sldChg>
      <pc:sldChg chg="modSp mod">
        <pc:chgData name="aayoush aayoush" userId="dc9155749350725f" providerId="LiveId" clId="{7D1CC6A9-EFE9-4E01-B63E-D4CAD61AAF71}" dt="2021-02-22T19:37:13.877" v="677" actId="122"/>
        <pc:sldMkLst>
          <pc:docMk/>
          <pc:sldMk cId="2002354960" sldId="263"/>
        </pc:sldMkLst>
        <pc:spChg chg="mod">
          <ac:chgData name="aayoush aayoush" userId="dc9155749350725f" providerId="LiveId" clId="{7D1CC6A9-EFE9-4E01-B63E-D4CAD61AAF71}" dt="2021-02-22T19:37:13.877" v="677" actId="122"/>
          <ac:spMkLst>
            <pc:docMk/>
            <pc:sldMk cId="2002354960" sldId="263"/>
            <ac:spMk id="2" creationId="{0DE8618E-F0C2-4F9B-B720-25706DCB04A6}"/>
          </ac:spMkLst>
        </pc:spChg>
        <pc:spChg chg="mod">
          <ac:chgData name="aayoush aayoush" userId="dc9155749350725f" providerId="LiveId" clId="{7D1CC6A9-EFE9-4E01-B63E-D4CAD61AAF71}" dt="2021-02-22T19:32:51.968" v="638" actId="313"/>
          <ac:spMkLst>
            <pc:docMk/>
            <pc:sldMk cId="2002354960" sldId="263"/>
            <ac:spMk id="3" creationId="{7A8F6040-6171-493C-A3BD-A82A85B72CB8}"/>
          </ac:spMkLst>
        </pc:spChg>
      </pc:sldChg>
      <pc:sldChg chg="addSp delSp modSp mod">
        <pc:chgData name="aayoush aayoush" userId="dc9155749350725f" providerId="LiveId" clId="{7D1CC6A9-EFE9-4E01-B63E-D4CAD61AAF71}" dt="2021-02-22T20:10:33.162" v="1275" actId="20577"/>
        <pc:sldMkLst>
          <pc:docMk/>
          <pc:sldMk cId="2244863927" sldId="264"/>
        </pc:sldMkLst>
        <pc:spChg chg="mod">
          <ac:chgData name="aayoush aayoush" userId="dc9155749350725f" providerId="LiveId" clId="{7D1CC6A9-EFE9-4E01-B63E-D4CAD61AAF71}" dt="2021-02-22T20:07:32.191" v="983" actId="26606"/>
          <ac:spMkLst>
            <pc:docMk/>
            <pc:sldMk cId="2244863927" sldId="264"/>
            <ac:spMk id="2" creationId="{3DDE079B-3A4F-4124-BC70-2575A61D5CB0}"/>
          </ac:spMkLst>
        </pc:spChg>
        <pc:spChg chg="mod ord">
          <ac:chgData name="aayoush aayoush" userId="dc9155749350725f" providerId="LiveId" clId="{7D1CC6A9-EFE9-4E01-B63E-D4CAD61AAF71}" dt="2021-02-22T20:10:33.162" v="1275" actId="20577"/>
          <ac:spMkLst>
            <pc:docMk/>
            <pc:sldMk cId="2244863927" sldId="264"/>
            <ac:spMk id="3" creationId="{CFDF0005-C77D-4BE4-B97F-EB8DA93F5D51}"/>
          </ac:spMkLst>
        </pc:spChg>
        <pc:spChg chg="add del">
          <ac:chgData name="aayoush aayoush" userId="dc9155749350725f" providerId="LiveId" clId="{7D1CC6A9-EFE9-4E01-B63E-D4CAD61AAF71}" dt="2021-02-22T20:07:32.191" v="983" actId="26606"/>
          <ac:spMkLst>
            <pc:docMk/>
            <pc:sldMk cId="2244863927" sldId="264"/>
            <ac:spMk id="21" creationId="{2B566528-1B12-4246-9431-5C2D7D081168}"/>
          </ac:spMkLst>
        </pc:spChg>
        <pc:spChg chg="add del">
          <ac:chgData name="aayoush aayoush" userId="dc9155749350725f" providerId="LiveId" clId="{7D1CC6A9-EFE9-4E01-B63E-D4CAD61AAF71}" dt="2021-02-22T20:07:32.191" v="983" actId="26606"/>
          <ac:spMkLst>
            <pc:docMk/>
            <pc:sldMk cId="2244863927" sldId="264"/>
            <ac:spMk id="23" creationId="{D3F51FEB-38FB-4F6C-9F7B-2F2AFAB65463}"/>
          </ac:spMkLst>
        </pc:spChg>
        <pc:spChg chg="add del">
          <ac:chgData name="aayoush aayoush" userId="dc9155749350725f" providerId="LiveId" clId="{7D1CC6A9-EFE9-4E01-B63E-D4CAD61AAF71}" dt="2021-02-22T20:07:32.191" v="983" actId="26606"/>
          <ac:spMkLst>
            <pc:docMk/>
            <pc:sldMk cId="2244863927" sldId="264"/>
            <ac:spMk id="25" creationId="{1E547BA6-BAE0-43BB-A7CA-60F69CE252F0}"/>
          </ac:spMkLst>
        </pc:spChg>
        <pc:spChg chg="add del">
          <ac:chgData name="aayoush aayoush" userId="dc9155749350725f" providerId="LiveId" clId="{7D1CC6A9-EFE9-4E01-B63E-D4CAD61AAF71}" dt="2021-02-22T20:07:32.191" v="983" actId="26606"/>
          <ac:spMkLst>
            <pc:docMk/>
            <pc:sldMk cId="2244863927" sldId="264"/>
            <ac:spMk id="34" creationId="{7D8E67F2-F753-4E06-8229-4970A6725835}"/>
          </ac:spMkLst>
        </pc:spChg>
        <pc:spChg chg="add del">
          <ac:chgData name="aayoush aayoush" userId="dc9155749350725f" providerId="LiveId" clId="{7D1CC6A9-EFE9-4E01-B63E-D4CAD61AAF71}" dt="2021-02-22T20:07:32.191" v="983" actId="26606"/>
          <ac:spMkLst>
            <pc:docMk/>
            <pc:sldMk cId="2244863927" sldId="264"/>
            <ac:spMk id="38" creationId="{007B8288-68CC-4847-8419-CF535B6B7EEA}"/>
          </ac:spMkLst>
        </pc:spChg>
        <pc:spChg chg="add del">
          <ac:chgData name="aayoush aayoush" userId="dc9155749350725f" providerId="LiveId" clId="{7D1CC6A9-EFE9-4E01-B63E-D4CAD61AAF71}" dt="2021-02-22T20:07:32.191" v="983" actId="26606"/>
          <ac:spMkLst>
            <pc:docMk/>
            <pc:sldMk cId="2244863927" sldId="264"/>
            <ac:spMk id="40" creationId="{32BA8EA8-C1B6-4309-B674-F9F399B96288}"/>
          </ac:spMkLst>
        </pc:spChg>
        <pc:grpChg chg="add del">
          <ac:chgData name="aayoush aayoush" userId="dc9155749350725f" providerId="LiveId" clId="{7D1CC6A9-EFE9-4E01-B63E-D4CAD61AAF71}" dt="2021-02-22T20:07:32.191" v="983" actId="26606"/>
          <ac:grpSpMkLst>
            <pc:docMk/>
            <pc:sldMk cId="2244863927" sldId="264"/>
            <ac:grpSpMk id="27" creationId="{15CBE6EC-46EF-45D9-8E16-DCDC5917CA31}"/>
          </ac:grpSpMkLst>
        </pc:grpChg>
        <pc:picChg chg="mod ord">
          <ac:chgData name="aayoush aayoush" userId="dc9155749350725f" providerId="LiveId" clId="{7D1CC6A9-EFE9-4E01-B63E-D4CAD61AAF71}" dt="2021-02-22T20:07:45.487" v="985" actId="14100"/>
          <ac:picMkLst>
            <pc:docMk/>
            <pc:sldMk cId="2244863927" sldId="264"/>
            <ac:picMk id="5" creationId="{AEB6E280-567E-443B-B246-5A6FE9559BD8}"/>
          </ac:picMkLst>
        </pc:picChg>
        <pc:picChg chg="add mod">
          <ac:chgData name="aayoush aayoush" userId="dc9155749350725f" providerId="LiveId" clId="{7D1CC6A9-EFE9-4E01-B63E-D4CAD61AAF71}" dt="2021-02-22T20:08:51.658" v="1139" actId="1076"/>
          <ac:picMkLst>
            <pc:docMk/>
            <pc:sldMk cId="2244863927" sldId="264"/>
            <ac:picMk id="11" creationId="{D02C4AF9-E84E-4CE7-8140-504BC717F995}"/>
          </ac:picMkLst>
        </pc:picChg>
        <pc:picChg chg="add del">
          <ac:chgData name="aayoush aayoush" userId="dc9155749350725f" providerId="LiveId" clId="{7D1CC6A9-EFE9-4E01-B63E-D4CAD61AAF71}" dt="2021-02-22T20:07:32.191" v="983" actId="26606"/>
          <ac:picMkLst>
            <pc:docMk/>
            <pc:sldMk cId="2244863927" sldId="264"/>
            <ac:picMk id="36" creationId="{2EE1BDFD-564B-44A4-841A-50D6A8E75CB4}"/>
          </ac:picMkLst>
        </pc:picChg>
      </pc:sldChg>
      <pc:sldChg chg="addSp delSp modSp mod">
        <pc:chgData name="aayoush aayoush" userId="dc9155749350725f" providerId="LiveId" clId="{7D1CC6A9-EFE9-4E01-B63E-D4CAD61AAF71}" dt="2021-02-22T20:07:12.807" v="980" actId="478"/>
        <pc:sldMkLst>
          <pc:docMk/>
          <pc:sldMk cId="481704184" sldId="265"/>
        </pc:sldMkLst>
        <pc:spChg chg="mod">
          <ac:chgData name="aayoush aayoush" userId="dc9155749350725f" providerId="LiveId" clId="{7D1CC6A9-EFE9-4E01-B63E-D4CAD61AAF71}" dt="2021-02-22T19:40:38.859" v="711" actId="20577"/>
          <ac:spMkLst>
            <pc:docMk/>
            <pc:sldMk cId="481704184" sldId="265"/>
            <ac:spMk id="2" creationId="{21432D7B-5B59-4312-BA60-4DF0A046A0E6}"/>
          </ac:spMkLst>
        </pc:spChg>
        <pc:spChg chg="mod">
          <ac:chgData name="aayoush aayoush" userId="dc9155749350725f" providerId="LiveId" clId="{7D1CC6A9-EFE9-4E01-B63E-D4CAD61AAF71}" dt="2021-02-22T20:06:15.668" v="973" actId="20577"/>
          <ac:spMkLst>
            <pc:docMk/>
            <pc:sldMk cId="481704184" sldId="265"/>
            <ac:spMk id="3" creationId="{75565CE2-A1EE-427F-AE19-A8817C632C99}"/>
          </ac:spMkLst>
        </pc:spChg>
        <pc:picChg chg="add del mod">
          <ac:chgData name="aayoush aayoush" userId="dc9155749350725f" providerId="LiveId" clId="{7D1CC6A9-EFE9-4E01-B63E-D4CAD61AAF71}" dt="2021-02-22T20:07:12.807" v="980" actId="478"/>
          <ac:picMkLst>
            <pc:docMk/>
            <pc:sldMk cId="481704184" sldId="265"/>
            <ac:picMk id="5" creationId="{ED1B89D0-47EA-4523-8BDF-D730F965D2C2}"/>
          </ac:picMkLst>
        </pc:picChg>
      </pc:sldChg>
      <pc:sldChg chg="addSp delSp modSp mod setBg">
        <pc:chgData name="aayoush aayoush" userId="dc9155749350725f" providerId="LiveId" clId="{7D1CC6A9-EFE9-4E01-B63E-D4CAD61AAF71}" dt="2021-02-22T20:12:12.925" v="1407" actId="20577"/>
        <pc:sldMkLst>
          <pc:docMk/>
          <pc:sldMk cId="2087783746" sldId="266"/>
        </pc:sldMkLst>
        <pc:spChg chg="mod">
          <ac:chgData name="aayoush aayoush" userId="dc9155749350725f" providerId="LiveId" clId="{7D1CC6A9-EFE9-4E01-B63E-D4CAD61AAF71}" dt="2021-02-22T19:38:32.319" v="686" actId="2711"/>
          <ac:spMkLst>
            <pc:docMk/>
            <pc:sldMk cId="2087783746" sldId="266"/>
            <ac:spMk id="2" creationId="{0EE50F0E-5642-4FC0-A186-111C1983530B}"/>
          </ac:spMkLst>
        </pc:spChg>
        <pc:spChg chg="mod">
          <ac:chgData name="aayoush aayoush" userId="dc9155749350725f" providerId="LiveId" clId="{7D1CC6A9-EFE9-4E01-B63E-D4CAD61AAF71}" dt="2021-02-22T20:12:12.925" v="1407" actId="20577"/>
          <ac:spMkLst>
            <pc:docMk/>
            <pc:sldMk cId="2087783746" sldId="266"/>
            <ac:spMk id="3" creationId="{FE52A410-AEB3-4E5C-B44C-5F8026CFF8EF}"/>
          </ac:spMkLst>
        </pc:spChg>
        <pc:spChg chg="add">
          <ac:chgData name="aayoush aayoush" userId="dc9155749350725f" providerId="LiveId" clId="{7D1CC6A9-EFE9-4E01-B63E-D4CAD61AAF71}" dt="2021-02-21T00:56:03.117" v="1" actId="26606"/>
          <ac:spMkLst>
            <pc:docMk/>
            <pc:sldMk cId="2087783746" sldId="266"/>
            <ac:spMk id="8" creationId="{2B566528-1B12-4246-9431-5C2D7D081168}"/>
          </ac:spMkLst>
        </pc:spChg>
        <pc:spChg chg="add">
          <ac:chgData name="aayoush aayoush" userId="dc9155749350725f" providerId="LiveId" clId="{7D1CC6A9-EFE9-4E01-B63E-D4CAD61AAF71}" dt="2021-02-21T00:56:03.117" v="1" actId="26606"/>
          <ac:spMkLst>
            <pc:docMk/>
            <pc:sldMk cId="2087783746" sldId="266"/>
            <ac:spMk id="10" creationId="{2E80C965-DB6D-4F81-9E9E-B027384D0BD6}"/>
          </ac:spMkLst>
        </pc:spChg>
        <pc:spChg chg="add">
          <ac:chgData name="aayoush aayoush" userId="dc9155749350725f" providerId="LiveId" clId="{7D1CC6A9-EFE9-4E01-B63E-D4CAD61AAF71}" dt="2021-02-21T00:56:03.117" v="1" actId="26606"/>
          <ac:spMkLst>
            <pc:docMk/>
            <pc:sldMk cId="2087783746" sldId="266"/>
            <ac:spMk id="12" creationId="{A580F890-B085-4E95-96AA-55AEBEC5CE6E}"/>
          </ac:spMkLst>
        </pc:spChg>
        <pc:spChg chg="add">
          <ac:chgData name="aayoush aayoush" userId="dc9155749350725f" providerId="LiveId" clId="{7D1CC6A9-EFE9-4E01-B63E-D4CAD61AAF71}" dt="2021-02-21T00:56:03.117" v="1" actId="26606"/>
          <ac:spMkLst>
            <pc:docMk/>
            <pc:sldMk cId="2087783746" sldId="266"/>
            <ac:spMk id="14" creationId="{D3F51FEB-38FB-4F6C-9F7B-2F2AFAB65463}"/>
          </ac:spMkLst>
        </pc:spChg>
        <pc:spChg chg="add">
          <ac:chgData name="aayoush aayoush" userId="dc9155749350725f" providerId="LiveId" clId="{7D1CC6A9-EFE9-4E01-B63E-D4CAD61AAF71}" dt="2021-02-21T00:56:03.117" v="1" actId="26606"/>
          <ac:spMkLst>
            <pc:docMk/>
            <pc:sldMk cId="2087783746" sldId="266"/>
            <ac:spMk id="16" creationId="{1E547BA6-BAE0-43BB-A7CA-60F69CE252F0}"/>
          </ac:spMkLst>
        </pc:spChg>
        <pc:picChg chg="add del mod ord">
          <ac:chgData name="aayoush aayoush" userId="dc9155749350725f" providerId="LiveId" clId="{7D1CC6A9-EFE9-4E01-B63E-D4CAD61AAF71}" dt="2021-02-22T19:47:10.912" v="730" actId="478"/>
          <ac:picMkLst>
            <pc:docMk/>
            <pc:sldMk cId="2087783746" sldId="266"/>
            <ac:picMk id="5" creationId="{6257D330-773B-4AA2-AC16-746C0D0B5A11}"/>
          </ac:picMkLst>
        </pc:picChg>
        <pc:picChg chg="add mod">
          <ac:chgData name="aayoush aayoush" userId="dc9155749350725f" providerId="LiveId" clId="{7D1CC6A9-EFE9-4E01-B63E-D4CAD61AAF71}" dt="2021-02-22T19:47:21.657" v="732" actId="14100"/>
          <ac:picMkLst>
            <pc:docMk/>
            <pc:sldMk cId="2087783746" sldId="266"/>
            <ac:picMk id="11" creationId="{9369FE6A-C111-4D67-A158-B2409A257107}"/>
          </ac:picMkLst>
        </pc:picChg>
        <pc:picChg chg="del">
          <ac:chgData name="aayoush aayoush" userId="dc9155749350725f" providerId="LiveId" clId="{7D1CC6A9-EFE9-4E01-B63E-D4CAD61AAF71}" dt="2021-02-21T00:55:58.677" v="0" actId="21"/>
          <ac:picMkLst>
            <pc:docMk/>
            <pc:sldMk cId="2087783746" sldId="266"/>
            <ac:picMk id="3074" creationId="{ED8FAF63-92B6-4A27-AC8F-18ADFEE6FDE4}"/>
          </ac:picMkLst>
        </pc:picChg>
      </pc:sldChg>
      <pc:sldChg chg="modSp new mod">
        <pc:chgData name="aayoush aayoush" userId="dc9155749350725f" providerId="LiveId" clId="{7D1CC6A9-EFE9-4E01-B63E-D4CAD61AAF71}" dt="2021-02-22T19:49:46.443" v="747" actId="20577"/>
        <pc:sldMkLst>
          <pc:docMk/>
          <pc:sldMk cId="2238823678" sldId="267"/>
        </pc:sldMkLst>
        <pc:spChg chg="mod">
          <ac:chgData name="aayoush aayoush" userId="dc9155749350725f" providerId="LiveId" clId="{7D1CC6A9-EFE9-4E01-B63E-D4CAD61AAF71}" dt="2021-02-22T19:38:42.903" v="688" actId="122"/>
          <ac:spMkLst>
            <pc:docMk/>
            <pc:sldMk cId="2238823678" sldId="267"/>
            <ac:spMk id="2" creationId="{FCA4AFF8-2885-4E74-8BAD-EFA772163D08}"/>
          </ac:spMkLst>
        </pc:spChg>
        <pc:spChg chg="mod">
          <ac:chgData name="aayoush aayoush" userId="dc9155749350725f" providerId="LiveId" clId="{7D1CC6A9-EFE9-4E01-B63E-D4CAD61AAF71}" dt="2021-02-22T19:49:46.443" v="747" actId="20577"/>
          <ac:spMkLst>
            <pc:docMk/>
            <pc:sldMk cId="2238823678" sldId="267"/>
            <ac:spMk id="3" creationId="{8923493F-C852-4B61-AA53-75FFC00601F4}"/>
          </ac:spMkLst>
        </pc:spChg>
      </pc:sldChg>
      <pc:sldChg chg="addSp modSp new mod">
        <pc:chgData name="aayoush aayoush" userId="dc9155749350725f" providerId="LiveId" clId="{7D1CC6A9-EFE9-4E01-B63E-D4CAD61AAF71}" dt="2021-02-22T19:57:02.011" v="903" actId="20577"/>
        <pc:sldMkLst>
          <pc:docMk/>
          <pc:sldMk cId="2221550720" sldId="268"/>
        </pc:sldMkLst>
        <pc:spChg chg="mod">
          <ac:chgData name="aayoush aayoush" userId="dc9155749350725f" providerId="LiveId" clId="{7D1CC6A9-EFE9-4E01-B63E-D4CAD61AAF71}" dt="2021-02-22T19:38:51.900" v="689" actId="122"/>
          <ac:spMkLst>
            <pc:docMk/>
            <pc:sldMk cId="2221550720" sldId="268"/>
            <ac:spMk id="2" creationId="{77DCA79E-B901-48F4-8901-D5FFB719B849}"/>
          </ac:spMkLst>
        </pc:spChg>
        <pc:spChg chg="mod">
          <ac:chgData name="aayoush aayoush" userId="dc9155749350725f" providerId="LiveId" clId="{7D1CC6A9-EFE9-4E01-B63E-D4CAD61AAF71}" dt="2021-02-22T19:51:16.717" v="754" actId="27636"/>
          <ac:spMkLst>
            <pc:docMk/>
            <pc:sldMk cId="2221550720" sldId="268"/>
            <ac:spMk id="3" creationId="{742F83B0-830B-45EF-90BE-F84982C95501}"/>
          </ac:spMkLst>
        </pc:spChg>
        <pc:spChg chg="add mod">
          <ac:chgData name="aayoush aayoush" userId="dc9155749350725f" providerId="LiveId" clId="{7D1CC6A9-EFE9-4E01-B63E-D4CAD61AAF71}" dt="2021-02-22T19:56:51.897" v="891" actId="1076"/>
          <ac:spMkLst>
            <pc:docMk/>
            <pc:sldMk cId="2221550720" sldId="268"/>
            <ac:spMk id="4" creationId="{3245D7E9-ECAA-4E3D-B21B-0648168348A7}"/>
          </ac:spMkLst>
        </pc:spChg>
        <pc:graphicFrameChg chg="add mod modGraphic">
          <ac:chgData name="aayoush aayoush" userId="dc9155749350725f" providerId="LiveId" clId="{7D1CC6A9-EFE9-4E01-B63E-D4CAD61AAF71}" dt="2021-02-22T19:57:02.011" v="903" actId="20577"/>
          <ac:graphicFrameMkLst>
            <pc:docMk/>
            <pc:sldMk cId="2221550720" sldId="268"/>
            <ac:graphicFrameMk id="5" creationId="{4536A11B-0BB3-47DB-A808-E2A53B31B80C}"/>
          </ac:graphicFrameMkLst>
        </pc:graphicFrameChg>
      </pc:sldChg>
      <pc:sldChg chg="addSp delSp modSp new mod setBg">
        <pc:chgData name="aayoush aayoush" userId="dc9155749350725f" providerId="LiveId" clId="{7D1CC6A9-EFE9-4E01-B63E-D4CAD61AAF71}" dt="2021-02-22T20:14:03.407" v="1416" actId="1076"/>
        <pc:sldMkLst>
          <pc:docMk/>
          <pc:sldMk cId="271940777" sldId="269"/>
        </pc:sldMkLst>
        <pc:spChg chg="del mod">
          <ac:chgData name="aayoush aayoush" userId="dc9155749350725f" providerId="LiveId" clId="{7D1CC6A9-EFE9-4E01-B63E-D4CAD61AAF71}" dt="2021-02-21T01:39:08.037" v="110" actId="21"/>
          <ac:spMkLst>
            <pc:docMk/>
            <pc:sldMk cId="271940777" sldId="269"/>
            <ac:spMk id="2" creationId="{25C51978-1E5A-49CA-A273-D341958EBD63}"/>
          </ac:spMkLst>
        </pc:spChg>
        <pc:spChg chg="del mod">
          <ac:chgData name="aayoush aayoush" userId="dc9155749350725f" providerId="LiveId" clId="{7D1CC6A9-EFE9-4E01-B63E-D4CAD61AAF71}" dt="2021-02-21T01:30:37.417" v="85"/>
          <ac:spMkLst>
            <pc:docMk/>
            <pc:sldMk cId="271940777" sldId="269"/>
            <ac:spMk id="3" creationId="{E2DC1081-DA54-49C3-8F2F-1A0881AADBA2}"/>
          </ac:spMkLst>
        </pc:spChg>
        <pc:spChg chg="add del mod ord">
          <ac:chgData name="aayoush aayoush" userId="dc9155749350725f" providerId="LiveId" clId="{7D1CC6A9-EFE9-4E01-B63E-D4CAD61AAF71}" dt="2021-02-21T01:31:13.554" v="93"/>
          <ac:spMkLst>
            <pc:docMk/>
            <pc:sldMk cId="271940777" sldId="269"/>
            <ac:spMk id="4" creationId="{9D681AFF-24DE-46FB-823E-03FAAC98D219}"/>
          </ac:spMkLst>
        </pc:spChg>
        <pc:spChg chg="add del mod">
          <ac:chgData name="aayoush aayoush" userId="dc9155749350725f" providerId="LiveId" clId="{7D1CC6A9-EFE9-4E01-B63E-D4CAD61AAF71}" dt="2021-02-21T01:40:10.566" v="125"/>
          <ac:spMkLst>
            <pc:docMk/>
            <pc:sldMk cId="271940777" sldId="269"/>
            <ac:spMk id="7" creationId="{0E003C78-B914-4A67-8A9E-F0BFF66162E7}"/>
          </ac:spMkLst>
        </pc:spChg>
        <pc:spChg chg="add mod">
          <ac:chgData name="aayoush aayoush" userId="dc9155749350725f" providerId="LiveId" clId="{7D1CC6A9-EFE9-4E01-B63E-D4CAD61AAF71}" dt="2021-02-22T19:57:34.763" v="914" actId="20577"/>
          <ac:spMkLst>
            <pc:docMk/>
            <pc:sldMk cId="271940777" sldId="269"/>
            <ac:spMk id="8" creationId="{5FB12760-0602-469F-A6BB-52558231482D}"/>
          </ac:spMkLst>
        </pc:spChg>
        <pc:spChg chg="add del">
          <ac:chgData name="aayoush aayoush" userId="dc9155749350725f" providerId="LiveId" clId="{7D1CC6A9-EFE9-4E01-B63E-D4CAD61AAF71}" dt="2021-02-21T01:39:11.395" v="111" actId="21"/>
          <ac:spMkLst>
            <pc:docMk/>
            <pc:sldMk cId="271940777" sldId="269"/>
            <ac:spMk id="10" creationId="{9189A0F8-DA98-41DF-A07F-B259B25DD295}"/>
          </ac:spMkLst>
        </pc:spChg>
        <pc:spChg chg="add del">
          <ac:chgData name="aayoush aayoush" userId="dc9155749350725f" providerId="LiveId" clId="{7D1CC6A9-EFE9-4E01-B63E-D4CAD61AAF71}" dt="2021-02-21T01:39:20.353" v="112" actId="26606"/>
          <ac:spMkLst>
            <pc:docMk/>
            <pc:sldMk cId="271940777" sldId="269"/>
            <ac:spMk id="13" creationId="{385E1BDC-A9B0-4A87-82E3-F3187F69A802}"/>
          </ac:spMkLst>
        </pc:spChg>
        <pc:spChg chg="add del">
          <ac:chgData name="aayoush aayoush" userId="dc9155749350725f" providerId="LiveId" clId="{7D1CC6A9-EFE9-4E01-B63E-D4CAD61AAF71}" dt="2021-02-21T01:39:20.353" v="112" actId="26606"/>
          <ac:spMkLst>
            <pc:docMk/>
            <pc:sldMk cId="271940777" sldId="269"/>
            <ac:spMk id="15" creationId="{0990C621-3B8B-4820-8328-D47EF7CE823C}"/>
          </ac:spMkLst>
        </pc:spChg>
        <pc:spChg chg="add del mod">
          <ac:chgData name="aayoush aayoush" userId="dc9155749350725f" providerId="LiveId" clId="{7D1CC6A9-EFE9-4E01-B63E-D4CAD61AAF71}" dt="2021-02-21T01:40:54.155" v="130"/>
          <ac:spMkLst>
            <pc:docMk/>
            <pc:sldMk cId="271940777" sldId="269"/>
            <ac:spMk id="16" creationId="{55DC4C92-1565-4DC9-A540-3E07F67963C2}"/>
          </ac:spMkLst>
        </pc:spChg>
        <pc:spChg chg="add del">
          <ac:chgData name="aayoush aayoush" userId="dc9155749350725f" providerId="LiveId" clId="{7D1CC6A9-EFE9-4E01-B63E-D4CAD61AAF71}" dt="2021-02-21T01:39:20.353" v="112" actId="26606"/>
          <ac:spMkLst>
            <pc:docMk/>
            <pc:sldMk cId="271940777" sldId="269"/>
            <ac:spMk id="17" creationId="{C1A2385B-1D2A-4E17-84FA-6CB7F0AAE473}"/>
          </ac:spMkLst>
        </pc:spChg>
        <pc:spChg chg="add del">
          <ac:chgData name="aayoush aayoush" userId="dc9155749350725f" providerId="LiveId" clId="{7D1CC6A9-EFE9-4E01-B63E-D4CAD61AAF71}" dt="2021-02-21T01:39:20.353" v="112" actId="26606"/>
          <ac:spMkLst>
            <pc:docMk/>
            <pc:sldMk cId="271940777" sldId="269"/>
            <ac:spMk id="19" creationId="{5E791F2F-79DB-4CC0-9FA1-001E3E91E8B7}"/>
          </ac:spMkLst>
        </pc:spChg>
        <pc:spChg chg="add del">
          <ac:chgData name="aayoush aayoush" userId="dc9155749350725f" providerId="LiveId" clId="{7D1CC6A9-EFE9-4E01-B63E-D4CAD61AAF71}" dt="2021-02-21T01:39:51.795" v="118" actId="26606"/>
          <ac:spMkLst>
            <pc:docMk/>
            <pc:sldMk cId="271940777" sldId="269"/>
            <ac:spMk id="24" creationId="{A9F529C3-C941-49FD-8C67-82F134F64BDB}"/>
          </ac:spMkLst>
        </pc:spChg>
        <pc:spChg chg="add del">
          <ac:chgData name="aayoush aayoush" userId="dc9155749350725f" providerId="LiveId" clId="{7D1CC6A9-EFE9-4E01-B63E-D4CAD61AAF71}" dt="2021-02-21T01:39:51.795" v="118" actId="26606"/>
          <ac:spMkLst>
            <pc:docMk/>
            <pc:sldMk cId="271940777" sldId="269"/>
            <ac:spMk id="26" creationId="{20586029-32A0-47E5-9AEC-AE3ABA6B94D0}"/>
          </ac:spMkLst>
        </pc:spChg>
        <pc:picChg chg="add mod">
          <ac:chgData name="aayoush aayoush" userId="dc9155749350725f" providerId="LiveId" clId="{7D1CC6A9-EFE9-4E01-B63E-D4CAD61AAF71}" dt="2021-02-22T20:14:03.407" v="1416" actId="1076"/>
          <ac:picMkLst>
            <pc:docMk/>
            <pc:sldMk cId="271940777" sldId="269"/>
            <ac:picMk id="3" creationId="{3E73827C-1DC6-4BFD-8F3C-1710FFB06E10}"/>
          </ac:picMkLst>
        </pc:picChg>
        <pc:picChg chg="add mod ord">
          <ac:chgData name="aayoush aayoush" userId="dc9155749350725f" providerId="LiveId" clId="{7D1CC6A9-EFE9-4E01-B63E-D4CAD61AAF71}" dt="2021-02-21T07:16:51.702" v="453" actId="14100"/>
          <ac:picMkLst>
            <pc:docMk/>
            <pc:sldMk cId="271940777" sldId="269"/>
            <ac:picMk id="5" creationId="{244DABA2-FDD8-4D3E-A5F3-E3F96558E438}"/>
          </ac:picMkLst>
        </pc:picChg>
        <pc:picChg chg="add del mod ord">
          <ac:chgData name="aayoush aayoush" userId="dc9155749350725f" providerId="LiveId" clId="{7D1CC6A9-EFE9-4E01-B63E-D4CAD61AAF71}" dt="2021-02-22T20:13:28.307" v="1408" actId="478"/>
          <ac:picMkLst>
            <pc:docMk/>
            <pc:sldMk cId="271940777" sldId="269"/>
            <ac:picMk id="6" creationId="{D53F1033-554C-4010-9400-5DDCDA7C3027}"/>
          </ac:picMkLst>
        </pc:picChg>
        <pc:cxnChg chg="add del">
          <ac:chgData name="aayoush aayoush" userId="dc9155749350725f" providerId="LiveId" clId="{7D1CC6A9-EFE9-4E01-B63E-D4CAD61AAF71}" dt="2021-02-21T01:39:51.795" v="118" actId="26606"/>
          <ac:cxnSpMkLst>
            <pc:docMk/>
            <pc:sldMk cId="271940777" sldId="269"/>
            <ac:cxnSpMk id="28" creationId="{8C730EAB-A532-4295-A302-FB4B90DB9F5E}"/>
          </ac:cxnSpMkLst>
        </pc:cxnChg>
      </pc:sldChg>
      <pc:sldChg chg="addSp delSp modSp new mod setBg">
        <pc:chgData name="aayoush aayoush" userId="dc9155749350725f" providerId="LiveId" clId="{7D1CC6A9-EFE9-4E01-B63E-D4CAD61AAF71}" dt="2021-02-22T20:15:39.582" v="1431" actId="20577"/>
        <pc:sldMkLst>
          <pc:docMk/>
          <pc:sldMk cId="2175893354" sldId="270"/>
        </pc:sldMkLst>
        <pc:spChg chg="mod">
          <ac:chgData name="aayoush aayoush" userId="dc9155749350725f" providerId="LiveId" clId="{7D1CC6A9-EFE9-4E01-B63E-D4CAD61AAF71}" dt="2021-02-22T19:57:56.103" v="918" actId="255"/>
          <ac:spMkLst>
            <pc:docMk/>
            <pc:sldMk cId="2175893354" sldId="270"/>
            <ac:spMk id="2" creationId="{55E39849-510E-4E9B-9E7B-30C16BDA8F38}"/>
          </ac:spMkLst>
        </pc:spChg>
        <pc:spChg chg="mod">
          <ac:chgData name="aayoush aayoush" userId="dc9155749350725f" providerId="LiveId" clId="{7D1CC6A9-EFE9-4E01-B63E-D4CAD61AAF71}" dt="2021-02-22T20:15:39.582" v="1431" actId="20577"/>
          <ac:spMkLst>
            <pc:docMk/>
            <pc:sldMk cId="2175893354" sldId="270"/>
            <ac:spMk id="3" creationId="{D1CE4559-3DEC-42BD-B324-A0E9111777C4}"/>
          </ac:spMkLst>
        </pc:spChg>
        <pc:spChg chg="add del">
          <ac:chgData name="aayoush aayoush" userId="dc9155749350725f" providerId="LiveId" clId="{7D1CC6A9-EFE9-4E01-B63E-D4CAD61AAF71}" dt="2021-02-21T01:44:33.848" v="155" actId="26606"/>
          <ac:spMkLst>
            <pc:docMk/>
            <pc:sldMk cId="2175893354" sldId="270"/>
            <ac:spMk id="9" creationId="{81AEB8A9-B768-4E30-BA55-D919E6687343}"/>
          </ac:spMkLst>
        </pc:spChg>
        <pc:picChg chg="add del mod">
          <ac:chgData name="aayoush aayoush" userId="dc9155749350725f" providerId="LiveId" clId="{7D1CC6A9-EFE9-4E01-B63E-D4CAD61AAF71}" dt="2021-02-22T20:14:47.414" v="1420" actId="478"/>
          <ac:picMkLst>
            <pc:docMk/>
            <pc:sldMk cId="2175893354" sldId="270"/>
            <ac:picMk id="4" creationId="{64ABF1A5-DA88-43BD-A6F1-A0286533A6FB}"/>
          </ac:picMkLst>
        </pc:picChg>
        <pc:picChg chg="add mod">
          <ac:chgData name="aayoush aayoush" userId="dc9155749350725f" providerId="LiveId" clId="{7D1CC6A9-EFE9-4E01-B63E-D4CAD61AAF71}" dt="2021-02-22T20:15:37.852" v="1430" actId="14100"/>
          <ac:picMkLst>
            <pc:docMk/>
            <pc:sldMk cId="2175893354" sldId="270"/>
            <ac:picMk id="6" creationId="{03BFDB76-B199-4C05-8177-12FFE99CFC41}"/>
          </ac:picMkLst>
        </pc:picChg>
      </pc:sldChg>
      <pc:sldChg chg="modSp new mod">
        <pc:chgData name="aayoush aayoush" userId="dc9155749350725f" providerId="LiveId" clId="{7D1CC6A9-EFE9-4E01-B63E-D4CAD61AAF71}" dt="2021-02-22T20:03:19.451" v="972" actId="5793"/>
        <pc:sldMkLst>
          <pc:docMk/>
          <pc:sldMk cId="3120315369" sldId="271"/>
        </pc:sldMkLst>
        <pc:spChg chg="mod">
          <ac:chgData name="aayoush aayoush" userId="dc9155749350725f" providerId="LiveId" clId="{7D1CC6A9-EFE9-4E01-B63E-D4CAD61AAF71}" dt="2021-02-22T20:02:21.048" v="964" actId="122"/>
          <ac:spMkLst>
            <pc:docMk/>
            <pc:sldMk cId="3120315369" sldId="271"/>
            <ac:spMk id="2" creationId="{918DA29C-9C8E-48B1-B0DD-2D2BDC90F550}"/>
          </ac:spMkLst>
        </pc:spChg>
        <pc:spChg chg="mod">
          <ac:chgData name="aayoush aayoush" userId="dc9155749350725f" providerId="LiveId" clId="{7D1CC6A9-EFE9-4E01-B63E-D4CAD61AAF71}" dt="2021-02-22T20:03:19.451" v="972" actId="5793"/>
          <ac:spMkLst>
            <pc:docMk/>
            <pc:sldMk cId="3120315369" sldId="271"/>
            <ac:spMk id="3" creationId="{42CECF0D-7908-45A2-9625-E881ED531BAF}"/>
          </ac:spMkLst>
        </pc:spChg>
      </pc:sldChg>
      <pc:sldChg chg="modSp new mod">
        <pc:chgData name="aayoush aayoush" userId="dc9155749350725f" providerId="LiveId" clId="{7D1CC6A9-EFE9-4E01-B63E-D4CAD61AAF71}" dt="2021-02-22T20:23:26.703" v="1465" actId="5793"/>
        <pc:sldMkLst>
          <pc:docMk/>
          <pc:sldMk cId="2233051121" sldId="272"/>
        </pc:sldMkLst>
        <pc:spChg chg="mod">
          <ac:chgData name="aayoush aayoush" userId="dc9155749350725f" providerId="LiveId" clId="{7D1CC6A9-EFE9-4E01-B63E-D4CAD61AAF71}" dt="2021-02-22T20:15:56.602" v="1443" actId="5793"/>
          <ac:spMkLst>
            <pc:docMk/>
            <pc:sldMk cId="2233051121" sldId="272"/>
            <ac:spMk id="2" creationId="{C9C14A19-BBFD-4B40-B431-BE7A1C919980}"/>
          </ac:spMkLst>
        </pc:spChg>
        <pc:spChg chg="mod">
          <ac:chgData name="aayoush aayoush" userId="dc9155749350725f" providerId="LiveId" clId="{7D1CC6A9-EFE9-4E01-B63E-D4CAD61AAF71}" dt="2021-02-22T20:23:26.703" v="1465" actId="5793"/>
          <ac:spMkLst>
            <pc:docMk/>
            <pc:sldMk cId="2233051121" sldId="272"/>
            <ac:spMk id="3" creationId="{E5199E55-3D3D-4B39-A3F0-3C956040FC04}"/>
          </ac:spMkLst>
        </pc:spChg>
      </pc:sldChg>
      <pc:sldChg chg="modSp new mod">
        <pc:chgData name="aayoush aayoush" userId="dc9155749350725f" providerId="LiveId" clId="{7D1CC6A9-EFE9-4E01-B63E-D4CAD61AAF71}" dt="2021-02-22T20:29:15.964" v="1635" actId="20577"/>
        <pc:sldMkLst>
          <pc:docMk/>
          <pc:sldMk cId="833892106" sldId="273"/>
        </pc:sldMkLst>
        <pc:spChg chg="mod">
          <ac:chgData name="aayoush aayoush" userId="dc9155749350725f" providerId="LiveId" clId="{7D1CC6A9-EFE9-4E01-B63E-D4CAD61AAF71}" dt="2021-02-22T20:26:55.679" v="1493" actId="20577"/>
          <ac:spMkLst>
            <pc:docMk/>
            <pc:sldMk cId="833892106" sldId="273"/>
            <ac:spMk id="2" creationId="{5EC5E3FA-7DAA-4BE4-93F4-15AE93387DF9}"/>
          </ac:spMkLst>
        </pc:spChg>
        <pc:spChg chg="mod">
          <ac:chgData name="aayoush aayoush" userId="dc9155749350725f" providerId="LiveId" clId="{7D1CC6A9-EFE9-4E01-B63E-D4CAD61AAF71}" dt="2021-02-22T20:29:15.964" v="1635" actId="20577"/>
          <ac:spMkLst>
            <pc:docMk/>
            <pc:sldMk cId="833892106" sldId="273"/>
            <ac:spMk id="3" creationId="{4467C40A-3B12-4AA8-AE11-A48D3470DAB4}"/>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40DAE0C-3F18-46CF-8E97-806F465B400B}"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BDF4614-A074-4BA8-8728-678E0F051EDB}">
      <dgm:prSet custT="1"/>
      <dgm:spPr/>
      <dgm:t>
        <a:bodyPr/>
        <a:lstStyle/>
        <a:p>
          <a:pPr>
            <a:defRPr cap="all"/>
          </a:pPr>
          <a:r>
            <a:rPr lang="en-US" sz="1600" dirty="0"/>
            <a:t>Named Entity Recognition</a:t>
          </a:r>
        </a:p>
      </dgm:t>
    </dgm:pt>
    <dgm:pt modelId="{FD07B5A9-44C2-4A03-9E0D-69B93F780F1C}" type="parTrans" cxnId="{7A812B60-79E3-4C8B-932E-FC2EACFBA773}">
      <dgm:prSet/>
      <dgm:spPr/>
      <dgm:t>
        <a:bodyPr/>
        <a:lstStyle/>
        <a:p>
          <a:endParaRPr lang="en-US"/>
        </a:p>
      </dgm:t>
    </dgm:pt>
    <dgm:pt modelId="{544C97F3-6256-40E5-820D-4A83552DBDA2}" type="sibTrans" cxnId="{7A812B60-79E3-4C8B-932E-FC2EACFBA773}">
      <dgm:prSet/>
      <dgm:spPr/>
      <dgm:t>
        <a:bodyPr/>
        <a:lstStyle/>
        <a:p>
          <a:endParaRPr lang="en-US"/>
        </a:p>
      </dgm:t>
    </dgm:pt>
    <dgm:pt modelId="{26E169A5-20E5-4F28-BE19-183ACA26F563}">
      <dgm:prSet custT="1"/>
      <dgm:spPr/>
      <dgm:t>
        <a:bodyPr/>
        <a:lstStyle/>
        <a:p>
          <a:pPr>
            <a:defRPr cap="all"/>
          </a:pPr>
          <a:r>
            <a:rPr lang="en-US" sz="1600" dirty="0"/>
            <a:t>Relation Extraction</a:t>
          </a:r>
        </a:p>
      </dgm:t>
    </dgm:pt>
    <dgm:pt modelId="{70A0E848-1825-4F68-900E-276BE799218D}" type="parTrans" cxnId="{13186E58-FB87-4E05-91D5-2A803A290737}">
      <dgm:prSet/>
      <dgm:spPr/>
      <dgm:t>
        <a:bodyPr/>
        <a:lstStyle/>
        <a:p>
          <a:endParaRPr lang="en-US"/>
        </a:p>
      </dgm:t>
    </dgm:pt>
    <dgm:pt modelId="{E88C3065-C032-4A86-B9BA-E6C4BF2F612B}" type="sibTrans" cxnId="{13186E58-FB87-4E05-91D5-2A803A290737}">
      <dgm:prSet/>
      <dgm:spPr/>
      <dgm:t>
        <a:bodyPr/>
        <a:lstStyle/>
        <a:p>
          <a:endParaRPr lang="en-US"/>
        </a:p>
      </dgm:t>
    </dgm:pt>
    <dgm:pt modelId="{B5165DE5-6B3C-474F-B4D8-077D81D0A60E}">
      <dgm:prSet custT="1"/>
      <dgm:spPr/>
      <dgm:t>
        <a:bodyPr/>
        <a:lstStyle/>
        <a:p>
          <a:pPr>
            <a:defRPr cap="all"/>
          </a:pPr>
          <a:r>
            <a:rPr lang="en-US" sz="1600" dirty="0"/>
            <a:t>Article Metadata</a:t>
          </a:r>
        </a:p>
      </dgm:t>
    </dgm:pt>
    <dgm:pt modelId="{0B781239-2D79-4ECF-8F62-40651BF71F60}" type="parTrans" cxnId="{154863F1-1960-4CB3-80F7-771656292F1D}">
      <dgm:prSet/>
      <dgm:spPr/>
      <dgm:t>
        <a:bodyPr/>
        <a:lstStyle/>
        <a:p>
          <a:endParaRPr lang="en-US"/>
        </a:p>
      </dgm:t>
    </dgm:pt>
    <dgm:pt modelId="{AA349283-4C40-4A58-8A9E-3C16EC72AC3F}" type="sibTrans" cxnId="{154863F1-1960-4CB3-80F7-771656292F1D}">
      <dgm:prSet/>
      <dgm:spPr/>
      <dgm:t>
        <a:bodyPr/>
        <a:lstStyle/>
        <a:p>
          <a:endParaRPr lang="en-US"/>
        </a:p>
      </dgm:t>
    </dgm:pt>
    <dgm:pt modelId="{3C27A219-64C4-4A6E-9F39-703C35862E95}" type="pres">
      <dgm:prSet presAssocID="{F40DAE0C-3F18-46CF-8E97-806F465B400B}" presName="root" presStyleCnt="0">
        <dgm:presLayoutVars>
          <dgm:dir/>
          <dgm:resizeHandles val="exact"/>
        </dgm:presLayoutVars>
      </dgm:prSet>
      <dgm:spPr/>
    </dgm:pt>
    <dgm:pt modelId="{048921D3-FD5A-47B4-8C1B-E9F6804565C8}" type="pres">
      <dgm:prSet presAssocID="{6BDF4614-A074-4BA8-8728-678E0F051EDB}" presName="compNode" presStyleCnt="0"/>
      <dgm:spPr/>
    </dgm:pt>
    <dgm:pt modelId="{4273B2A4-BEB6-44FF-A528-E6A4A5B803EF}" type="pres">
      <dgm:prSet presAssocID="{6BDF4614-A074-4BA8-8728-678E0F051EDB}" presName="iconBgRect" presStyleLbl="bgShp" presStyleIdx="0" presStyleCnt="3"/>
      <dgm:spPr/>
    </dgm:pt>
    <dgm:pt modelId="{AABE99FE-1137-46AD-A356-713ED778B194}" type="pres">
      <dgm:prSet presAssocID="{6BDF4614-A074-4BA8-8728-678E0F051ED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5F514A25-44B6-41D6-910A-DA774766F87C}" type="pres">
      <dgm:prSet presAssocID="{6BDF4614-A074-4BA8-8728-678E0F051EDB}" presName="spaceRect" presStyleCnt="0"/>
      <dgm:spPr/>
    </dgm:pt>
    <dgm:pt modelId="{67869E84-1FA8-4E18-B636-30BD0824E5B6}" type="pres">
      <dgm:prSet presAssocID="{6BDF4614-A074-4BA8-8728-678E0F051EDB}" presName="textRect" presStyleLbl="revTx" presStyleIdx="0" presStyleCnt="3">
        <dgm:presLayoutVars>
          <dgm:chMax val="1"/>
          <dgm:chPref val="1"/>
        </dgm:presLayoutVars>
      </dgm:prSet>
      <dgm:spPr/>
    </dgm:pt>
    <dgm:pt modelId="{B4DE6A2B-F60F-4C43-87FB-E8A167F8C675}" type="pres">
      <dgm:prSet presAssocID="{544C97F3-6256-40E5-820D-4A83552DBDA2}" presName="sibTrans" presStyleCnt="0"/>
      <dgm:spPr/>
    </dgm:pt>
    <dgm:pt modelId="{3449ECC4-AB83-46D4-B140-CB2D53F8A16B}" type="pres">
      <dgm:prSet presAssocID="{26E169A5-20E5-4F28-BE19-183ACA26F563}" presName="compNode" presStyleCnt="0"/>
      <dgm:spPr/>
    </dgm:pt>
    <dgm:pt modelId="{5D40C0B8-9F40-405B-9A58-F068A0059CB1}" type="pres">
      <dgm:prSet presAssocID="{26E169A5-20E5-4F28-BE19-183ACA26F563}" presName="iconBgRect" presStyleLbl="bgShp" presStyleIdx="1" presStyleCnt="3"/>
      <dgm:spPr/>
    </dgm:pt>
    <dgm:pt modelId="{D32332CC-8174-4078-9366-5A208C26F247}" type="pres">
      <dgm:prSet presAssocID="{26E169A5-20E5-4F28-BE19-183ACA26F563}" presName="iconRect" presStyleLbl="node1" presStyleIdx="1" presStyleCnt="3" custLinFactNeighborX="1613" custLinFactNeighborY="-161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0F4ADBDB-DAA3-4316-A8E7-C397D82C7237}" type="pres">
      <dgm:prSet presAssocID="{26E169A5-20E5-4F28-BE19-183ACA26F563}" presName="spaceRect" presStyleCnt="0"/>
      <dgm:spPr/>
    </dgm:pt>
    <dgm:pt modelId="{E30C3770-0EE3-4C16-9E9C-3EAA44A219A5}" type="pres">
      <dgm:prSet presAssocID="{26E169A5-20E5-4F28-BE19-183ACA26F563}" presName="textRect" presStyleLbl="revTx" presStyleIdx="1" presStyleCnt="3">
        <dgm:presLayoutVars>
          <dgm:chMax val="1"/>
          <dgm:chPref val="1"/>
        </dgm:presLayoutVars>
      </dgm:prSet>
      <dgm:spPr/>
    </dgm:pt>
    <dgm:pt modelId="{89CF33A0-F026-4219-A177-60EA3EB5BF65}" type="pres">
      <dgm:prSet presAssocID="{E88C3065-C032-4A86-B9BA-E6C4BF2F612B}" presName="sibTrans" presStyleCnt="0"/>
      <dgm:spPr/>
    </dgm:pt>
    <dgm:pt modelId="{2D7E3900-1035-4AB7-8495-C24F3B1234F2}" type="pres">
      <dgm:prSet presAssocID="{B5165DE5-6B3C-474F-B4D8-077D81D0A60E}" presName="compNode" presStyleCnt="0"/>
      <dgm:spPr/>
    </dgm:pt>
    <dgm:pt modelId="{112B3463-4B0C-4A4C-9267-E815BCC2C394}" type="pres">
      <dgm:prSet presAssocID="{B5165DE5-6B3C-474F-B4D8-077D81D0A60E}" presName="iconBgRect" presStyleLbl="bgShp" presStyleIdx="2" presStyleCnt="3"/>
      <dgm:spPr/>
    </dgm:pt>
    <dgm:pt modelId="{C7976FF1-095B-430B-95B7-0ECB88D6D2DB}" type="pres">
      <dgm:prSet presAssocID="{B5165DE5-6B3C-474F-B4D8-077D81D0A60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wspaper"/>
        </a:ext>
      </dgm:extLst>
    </dgm:pt>
    <dgm:pt modelId="{0D9804AD-CD52-4578-B2D7-91A75E24E450}" type="pres">
      <dgm:prSet presAssocID="{B5165DE5-6B3C-474F-B4D8-077D81D0A60E}" presName="spaceRect" presStyleCnt="0"/>
      <dgm:spPr/>
    </dgm:pt>
    <dgm:pt modelId="{3788A813-F500-4A9B-8279-BDCD7F064FF5}" type="pres">
      <dgm:prSet presAssocID="{B5165DE5-6B3C-474F-B4D8-077D81D0A60E}" presName="textRect" presStyleLbl="revTx" presStyleIdx="2" presStyleCnt="3">
        <dgm:presLayoutVars>
          <dgm:chMax val="1"/>
          <dgm:chPref val="1"/>
        </dgm:presLayoutVars>
      </dgm:prSet>
      <dgm:spPr/>
    </dgm:pt>
  </dgm:ptLst>
  <dgm:cxnLst>
    <dgm:cxn modelId="{06453223-6001-4C86-8D1F-FBCCDB0162DA}" type="presOf" srcId="{B5165DE5-6B3C-474F-B4D8-077D81D0A60E}" destId="{3788A813-F500-4A9B-8279-BDCD7F064FF5}" srcOrd="0" destOrd="0" presId="urn:microsoft.com/office/officeart/2018/5/layout/IconCircleLabelList"/>
    <dgm:cxn modelId="{7A812B60-79E3-4C8B-932E-FC2EACFBA773}" srcId="{F40DAE0C-3F18-46CF-8E97-806F465B400B}" destId="{6BDF4614-A074-4BA8-8728-678E0F051EDB}" srcOrd="0" destOrd="0" parTransId="{FD07B5A9-44C2-4A03-9E0D-69B93F780F1C}" sibTransId="{544C97F3-6256-40E5-820D-4A83552DBDA2}"/>
    <dgm:cxn modelId="{749DAB60-66F2-434C-B982-226A4C568049}" type="presOf" srcId="{6BDF4614-A074-4BA8-8728-678E0F051EDB}" destId="{67869E84-1FA8-4E18-B636-30BD0824E5B6}" srcOrd="0" destOrd="0" presId="urn:microsoft.com/office/officeart/2018/5/layout/IconCircleLabelList"/>
    <dgm:cxn modelId="{13186E58-FB87-4E05-91D5-2A803A290737}" srcId="{F40DAE0C-3F18-46CF-8E97-806F465B400B}" destId="{26E169A5-20E5-4F28-BE19-183ACA26F563}" srcOrd="1" destOrd="0" parTransId="{70A0E848-1825-4F68-900E-276BE799218D}" sibTransId="{E88C3065-C032-4A86-B9BA-E6C4BF2F612B}"/>
    <dgm:cxn modelId="{73BCF5D7-2568-49D3-9292-D87B14543C2C}" type="presOf" srcId="{F40DAE0C-3F18-46CF-8E97-806F465B400B}" destId="{3C27A219-64C4-4A6E-9F39-703C35862E95}" srcOrd="0" destOrd="0" presId="urn:microsoft.com/office/officeart/2018/5/layout/IconCircleLabelList"/>
    <dgm:cxn modelId="{33F609F0-D59A-4D07-8677-D8D6C6BA8485}" type="presOf" srcId="{26E169A5-20E5-4F28-BE19-183ACA26F563}" destId="{E30C3770-0EE3-4C16-9E9C-3EAA44A219A5}" srcOrd="0" destOrd="0" presId="urn:microsoft.com/office/officeart/2018/5/layout/IconCircleLabelList"/>
    <dgm:cxn modelId="{154863F1-1960-4CB3-80F7-771656292F1D}" srcId="{F40DAE0C-3F18-46CF-8E97-806F465B400B}" destId="{B5165DE5-6B3C-474F-B4D8-077D81D0A60E}" srcOrd="2" destOrd="0" parTransId="{0B781239-2D79-4ECF-8F62-40651BF71F60}" sibTransId="{AA349283-4C40-4A58-8A9E-3C16EC72AC3F}"/>
    <dgm:cxn modelId="{72A1BE77-1B5B-445D-A49B-475FA3C1645B}" type="presParOf" srcId="{3C27A219-64C4-4A6E-9F39-703C35862E95}" destId="{048921D3-FD5A-47B4-8C1B-E9F6804565C8}" srcOrd="0" destOrd="0" presId="urn:microsoft.com/office/officeart/2018/5/layout/IconCircleLabelList"/>
    <dgm:cxn modelId="{6A973A68-07C6-4D73-BA31-1F3D51145328}" type="presParOf" srcId="{048921D3-FD5A-47B4-8C1B-E9F6804565C8}" destId="{4273B2A4-BEB6-44FF-A528-E6A4A5B803EF}" srcOrd="0" destOrd="0" presId="urn:microsoft.com/office/officeart/2018/5/layout/IconCircleLabelList"/>
    <dgm:cxn modelId="{CC4A0729-0614-4E2E-8273-796DC6113305}" type="presParOf" srcId="{048921D3-FD5A-47B4-8C1B-E9F6804565C8}" destId="{AABE99FE-1137-46AD-A356-713ED778B194}" srcOrd="1" destOrd="0" presId="urn:microsoft.com/office/officeart/2018/5/layout/IconCircleLabelList"/>
    <dgm:cxn modelId="{86387130-AE42-4133-B6DB-A2A304DC1C91}" type="presParOf" srcId="{048921D3-FD5A-47B4-8C1B-E9F6804565C8}" destId="{5F514A25-44B6-41D6-910A-DA774766F87C}" srcOrd="2" destOrd="0" presId="urn:microsoft.com/office/officeart/2018/5/layout/IconCircleLabelList"/>
    <dgm:cxn modelId="{CD2C32F1-57CE-4C81-9681-5EB6A084247E}" type="presParOf" srcId="{048921D3-FD5A-47B4-8C1B-E9F6804565C8}" destId="{67869E84-1FA8-4E18-B636-30BD0824E5B6}" srcOrd="3" destOrd="0" presId="urn:microsoft.com/office/officeart/2018/5/layout/IconCircleLabelList"/>
    <dgm:cxn modelId="{ED75CC5C-FF3B-4905-AC1D-0201954317CC}" type="presParOf" srcId="{3C27A219-64C4-4A6E-9F39-703C35862E95}" destId="{B4DE6A2B-F60F-4C43-87FB-E8A167F8C675}" srcOrd="1" destOrd="0" presId="urn:microsoft.com/office/officeart/2018/5/layout/IconCircleLabelList"/>
    <dgm:cxn modelId="{D5E904D5-358D-427E-AA5C-89F9963605A1}" type="presParOf" srcId="{3C27A219-64C4-4A6E-9F39-703C35862E95}" destId="{3449ECC4-AB83-46D4-B140-CB2D53F8A16B}" srcOrd="2" destOrd="0" presId="urn:microsoft.com/office/officeart/2018/5/layout/IconCircleLabelList"/>
    <dgm:cxn modelId="{8424147B-02C7-4AA4-8416-9E5C75A59C03}" type="presParOf" srcId="{3449ECC4-AB83-46D4-B140-CB2D53F8A16B}" destId="{5D40C0B8-9F40-405B-9A58-F068A0059CB1}" srcOrd="0" destOrd="0" presId="urn:microsoft.com/office/officeart/2018/5/layout/IconCircleLabelList"/>
    <dgm:cxn modelId="{BD95F444-73A9-4604-9DE6-DAF10A6020BE}" type="presParOf" srcId="{3449ECC4-AB83-46D4-B140-CB2D53F8A16B}" destId="{D32332CC-8174-4078-9366-5A208C26F247}" srcOrd="1" destOrd="0" presId="urn:microsoft.com/office/officeart/2018/5/layout/IconCircleLabelList"/>
    <dgm:cxn modelId="{31BAC849-9B63-48C1-A0C7-53F7A6022A1E}" type="presParOf" srcId="{3449ECC4-AB83-46D4-B140-CB2D53F8A16B}" destId="{0F4ADBDB-DAA3-4316-A8E7-C397D82C7237}" srcOrd="2" destOrd="0" presId="urn:microsoft.com/office/officeart/2018/5/layout/IconCircleLabelList"/>
    <dgm:cxn modelId="{E2036154-861F-4564-94EA-16F89F6F7F4B}" type="presParOf" srcId="{3449ECC4-AB83-46D4-B140-CB2D53F8A16B}" destId="{E30C3770-0EE3-4C16-9E9C-3EAA44A219A5}" srcOrd="3" destOrd="0" presId="urn:microsoft.com/office/officeart/2018/5/layout/IconCircleLabelList"/>
    <dgm:cxn modelId="{DCA14202-BC40-4A7A-A43E-110C283FC5F3}" type="presParOf" srcId="{3C27A219-64C4-4A6E-9F39-703C35862E95}" destId="{89CF33A0-F026-4219-A177-60EA3EB5BF65}" srcOrd="3" destOrd="0" presId="urn:microsoft.com/office/officeart/2018/5/layout/IconCircleLabelList"/>
    <dgm:cxn modelId="{06CDFFB1-A0FD-4C6E-A95B-167DF6CA1615}" type="presParOf" srcId="{3C27A219-64C4-4A6E-9F39-703C35862E95}" destId="{2D7E3900-1035-4AB7-8495-C24F3B1234F2}" srcOrd="4" destOrd="0" presId="urn:microsoft.com/office/officeart/2018/5/layout/IconCircleLabelList"/>
    <dgm:cxn modelId="{16FF8534-A9E1-447A-91FC-4A147C69051C}" type="presParOf" srcId="{2D7E3900-1035-4AB7-8495-C24F3B1234F2}" destId="{112B3463-4B0C-4A4C-9267-E815BCC2C394}" srcOrd="0" destOrd="0" presId="urn:microsoft.com/office/officeart/2018/5/layout/IconCircleLabelList"/>
    <dgm:cxn modelId="{C81B44EF-0EB3-4562-B7EA-196978A81358}" type="presParOf" srcId="{2D7E3900-1035-4AB7-8495-C24F3B1234F2}" destId="{C7976FF1-095B-430B-95B7-0ECB88D6D2DB}" srcOrd="1" destOrd="0" presId="urn:microsoft.com/office/officeart/2018/5/layout/IconCircleLabelList"/>
    <dgm:cxn modelId="{34A01C0F-10B9-450E-B282-FE16E36E5DB5}" type="presParOf" srcId="{2D7E3900-1035-4AB7-8495-C24F3B1234F2}" destId="{0D9804AD-CD52-4578-B2D7-91A75E24E450}" srcOrd="2" destOrd="0" presId="urn:microsoft.com/office/officeart/2018/5/layout/IconCircleLabelList"/>
    <dgm:cxn modelId="{D37013FA-0320-4CEE-99DD-0FF4B2EC44CA}" type="presParOf" srcId="{2D7E3900-1035-4AB7-8495-C24F3B1234F2}" destId="{3788A813-F500-4A9B-8279-BDCD7F064FF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E49689-D5A4-4439-BFAF-57278820E7D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7C73E44-D070-42B8-8B95-033417614244}">
      <dgm:prSet custT="1"/>
      <dgm:spPr/>
      <dgm:t>
        <a:bodyPr/>
        <a:lstStyle/>
        <a:p>
          <a:r>
            <a:rPr lang="en-US" sz="1600" dirty="0"/>
            <a:t>Research activities have variable length and often span multiple sentences, unlike simpler relation extraction tasks.</a:t>
          </a:r>
        </a:p>
      </dgm:t>
    </dgm:pt>
    <dgm:pt modelId="{56EF4FEA-E77C-41C4-8E4E-8B0DDC9AE567}" type="parTrans" cxnId="{9D554123-68A8-455B-82DA-D19BF58849D5}">
      <dgm:prSet/>
      <dgm:spPr/>
      <dgm:t>
        <a:bodyPr/>
        <a:lstStyle/>
        <a:p>
          <a:endParaRPr lang="en-US"/>
        </a:p>
      </dgm:t>
    </dgm:pt>
    <dgm:pt modelId="{082D9A3B-1D1C-4D89-9989-F4EA4D8196D2}" type="sibTrans" cxnId="{9D554123-68A8-455B-82DA-D19BF58849D5}">
      <dgm:prSet/>
      <dgm:spPr/>
      <dgm:t>
        <a:bodyPr/>
        <a:lstStyle/>
        <a:p>
          <a:endParaRPr lang="en-US"/>
        </a:p>
      </dgm:t>
    </dgm:pt>
    <dgm:pt modelId="{601C6C13-A82D-46A9-B9CB-4831B984DA90}">
      <dgm:prSet custT="1"/>
      <dgm:spPr/>
      <dgm:t>
        <a:bodyPr/>
        <a:lstStyle/>
        <a:p>
          <a:r>
            <a:rPr lang="en-US" sz="1600" dirty="0"/>
            <a:t>They follow specific pre-defined nomenclature.</a:t>
          </a:r>
        </a:p>
      </dgm:t>
    </dgm:pt>
    <dgm:pt modelId="{90EDB28A-0D67-42A6-8A02-DAB53ADF9602}" type="parTrans" cxnId="{40D41027-F7FF-4006-9FE2-B064CFADF883}">
      <dgm:prSet/>
      <dgm:spPr/>
      <dgm:t>
        <a:bodyPr/>
        <a:lstStyle/>
        <a:p>
          <a:endParaRPr lang="en-US"/>
        </a:p>
      </dgm:t>
    </dgm:pt>
    <dgm:pt modelId="{6F9D71B7-E14C-4285-9CCC-F26A6D7262B0}" type="sibTrans" cxnId="{40D41027-F7FF-4006-9FE2-B064CFADF883}">
      <dgm:prSet/>
      <dgm:spPr/>
      <dgm:t>
        <a:bodyPr/>
        <a:lstStyle/>
        <a:p>
          <a:endParaRPr lang="en-US"/>
        </a:p>
      </dgm:t>
    </dgm:pt>
    <dgm:pt modelId="{471CFEEB-5C16-4EEC-969F-5D86B8871AA6}">
      <dgm:prSet custT="1"/>
      <dgm:spPr/>
      <dgm:t>
        <a:bodyPr/>
        <a:lstStyle/>
        <a:p>
          <a:r>
            <a:rPr lang="en-US" sz="1600" dirty="0"/>
            <a:t>Focuses on smaller portion of the sentence.</a:t>
          </a:r>
        </a:p>
      </dgm:t>
    </dgm:pt>
    <dgm:pt modelId="{3C632865-68D0-4836-9ED7-577E0EA032AB}" type="parTrans" cxnId="{FDE8A022-0453-46B6-9D06-2FC8F7F8E0B0}">
      <dgm:prSet/>
      <dgm:spPr/>
      <dgm:t>
        <a:bodyPr/>
        <a:lstStyle/>
        <a:p>
          <a:endParaRPr lang="en-US"/>
        </a:p>
      </dgm:t>
    </dgm:pt>
    <dgm:pt modelId="{7EE79776-79A8-4FD5-BF71-CA0F40B8855E}" type="sibTrans" cxnId="{FDE8A022-0453-46B6-9D06-2FC8F7F8E0B0}">
      <dgm:prSet/>
      <dgm:spPr/>
      <dgm:t>
        <a:bodyPr/>
        <a:lstStyle/>
        <a:p>
          <a:endParaRPr lang="en-US"/>
        </a:p>
      </dgm:t>
    </dgm:pt>
    <dgm:pt modelId="{904A5BC6-195F-41A1-90CB-D202A47EEFAB}">
      <dgm:prSet custT="1"/>
      <dgm:spPr/>
      <dgm:t>
        <a:bodyPr/>
        <a:lstStyle/>
        <a:p>
          <a:r>
            <a:rPr lang="en-US" sz="1600" dirty="0"/>
            <a:t>Sequence relations between activities cannot be detected solely through lexical cues.</a:t>
          </a:r>
        </a:p>
      </dgm:t>
    </dgm:pt>
    <dgm:pt modelId="{F1A8E327-19D6-49E0-8708-C922A7D40C28}" type="parTrans" cxnId="{4E7FACC1-FBE4-4D5D-B725-7EB8951248B0}">
      <dgm:prSet/>
      <dgm:spPr/>
      <dgm:t>
        <a:bodyPr/>
        <a:lstStyle/>
        <a:p>
          <a:endParaRPr lang="en-US"/>
        </a:p>
      </dgm:t>
    </dgm:pt>
    <dgm:pt modelId="{53A7ED76-00C8-4885-889E-112D807CC0D6}" type="sibTrans" cxnId="{4E7FACC1-FBE4-4D5D-B725-7EB8951248B0}">
      <dgm:prSet/>
      <dgm:spPr/>
      <dgm:t>
        <a:bodyPr/>
        <a:lstStyle/>
        <a:p>
          <a:endParaRPr lang="en-US"/>
        </a:p>
      </dgm:t>
    </dgm:pt>
    <dgm:pt modelId="{01A02DC0-3742-4EA5-AF91-C283E6CE89E0}" type="pres">
      <dgm:prSet presAssocID="{11E49689-D5A4-4439-BFAF-57278820E7D5}" presName="root" presStyleCnt="0">
        <dgm:presLayoutVars>
          <dgm:dir/>
          <dgm:resizeHandles val="exact"/>
        </dgm:presLayoutVars>
      </dgm:prSet>
      <dgm:spPr/>
    </dgm:pt>
    <dgm:pt modelId="{F8490166-CDD1-4C1A-9390-1A5A12C031DB}" type="pres">
      <dgm:prSet presAssocID="{27C73E44-D070-42B8-8B95-033417614244}" presName="compNode" presStyleCnt="0"/>
      <dgm:spPr/>
    </dgm:pt>
    <dgm:pt modelId="{C0768D8E-DD41-41B4-B180-E1092E391DE2}" type="pres">
      <dgm:prSet presAssocID="{27C73E44-D070-42B8-8B95-033417614244}" presName="bgRect" presStyleLbl="bgShp" presStyleIdx="0" presStyleCnt="4"/>
      <dgm:spPr/>
    </dgm:pt>
    <dgm:pt modelId="{7ED2DC91-C99E-446B-A4FF-1110ABF6733B}" type="pres">
      <dgm:prSet presAssocID="{27C73E44-D070-42B8-8B95-03341761424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4C57D19B-59EC-466E-922C-8368B8C57456}" type="pres">
      <dgm:prSet presAssocID="{27C73E44-D070-42B8-8B95-033417614244}" presName="spaceRect" presStyleCnt="0"/>
      <dgm:spPr/>
    </dgm:pt>
    <dgm:pt modelId="{ECC0D1A1-700E-49AF-B4E8-19F883436EDA}" type="pres">
      <dgm:prSet presAssocID="{27C73E44-D070-42B8-8B95-033417614244}" presName="parTx" presStyleLbl="revTx" presStyleIdx="0" presStyleCnt="4">
        <dgm:presLayoutVars>
          <dgm:chMax val="0"/>
          <dgm:chPref val="0"/>
        </dgm:presLayoutVars>
      </dgm:prSet>
      <dgm:spPr/>
    </dgm:pt>
    <dgm:pt modelId="{53D0177E-78AA-4CB7-9D56-48B491DE6864}" type="pres">
      <dgm:prSet presAssocID="{082D9A3B-1D1C-4D89-9989-F4EA4D8196D2}" presName="sibTrans" presStyleCnt="0"/>
      <dgm:spPr/>
    </dgm:pt>
    <dgm:pt modelId="{F1030455-4AD2-4478-8964-31718CDC680B}" type="pres">
      <dgm:prSet presAssocID="{601C6C13-A82D-46A9-B9CB-4831B984DA90}" presName="compNode" presStyleCnt="0"/>
      <dgm:spPr/>
    </dgm:pt>
    <dgm:pt modelId="{F63047AB-46C7-45CA-9887-5A57414C42A1}" type="pres">
      <dgm:prSet presAssocID="{601C6C13-A82D-46A9-B9CB-4831B984DA90}" presName="bgRect" presStyleLbl="bgShp" presStyleIdx="1" presStyleCnt="4"/>
      <dgm:spPr/>
    </dgm:pt>
    <dgm:pt modelId="{344A4419-2706-4262-B623-D5285D48753A}" type="pres">
      <dgm:prSet presAssocID="{601C6C13-A82D-46A9-B9CB-4831B984DA9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4A91DC8-D6BF-4298-AB05-779CF358276E}" type="pres">
      <dgm:prSet presAssocID="{601C6C13-A82D-46A9-B9CB-4831B984DA90}" presName="spaceRect" presStyleCnt="0"/>
      <dgm:spPr/>
    </dgm:pt>
    <dgm:pt modelId="{46E5BF4D-34E6-4E31-AE9F-31775541061B}" type="pres">
      <dgm:prSet presAssocID="{601C6C13-A82D-46A9-B9CB-4831B984DA90}" presName="parTx" presStyleLbl="revTx" presStyleIdx="1" presStyleCnt="4">
        <dgm:presLayoutVars>
          <dgm:chMax val="0"/>
          <dgm:chPref val="0"/>
        </dgm:presLayoutVars>
      </dgm:prSet>
      <dgm:spPr/>
    </dgm:pt>
    <dgm:pt modelId="{4E7F1568-84EB-42F6-83FA-1BC2B7CA44BD}" type="pres">
      <dgm:prSet presAssocID="{6F9D71B7-E14C-4285-9CCC-F26A6D7262B0}" presName="sibTrans" presStyleCnt="0"/>
      <dgm:spPr/>
    </dgm:pt>
    <dgm:pt modelId="{66C15A02-3FC2-450F-A77F-FCA2F3D0E707}" type="pres">
      <dgm:prSet presAssocID="{471CFEEB-5C16-4EEC-969F-5D86B8871AA6}" presName="compNode" presStyleCnt="0"/>
      <dgm:spPr/>
    </dgm:pt>
    <dgm:pt modelId="{3BEF69EC-14DE-4471-8392-22AF36FE1978}" type="pres">
      <dgm:prSet presAssocID="{471CFEEB-5C16-4EEC-969F-5D86B8871AA6}" presName="bgRect" presStyleLbl="bgShp" presStyleIdx="2" presStyleCnt="4"/>
      <dgm:spPr/>
    </dgm:pt>
    <dgm:pt modelId="{D125C9C5-D3BB-4CB3-9139-770D2045D828}" type="pres">
      <dgm:prSet presAssocID="{471CFEEB-5C16-4EEC-969F-5D86B8871AA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ncil"/>
        </a:ext>
      </dgm:extLst>
    </dgm:pt>
    <dgm:pt modelId="{6F51800C-4B19-4988-85FB-947899415313}" type="pres">
      <dgm:prSet presAssocID="{471CFEEB-5C16-4EEC-969F-5D86B8871AA6}" presName="spaceRect" presStyleCnt="0"/>
      <dgm:spPr/>
    </dgm:pt>
    <dgm:pt modelId="{203D4513-3062-487D-9808-5F22A4E61BE4}" type="pres">
      <dgm:prSet presAssocID="{471CFEEB-5C16-4EEC-969F-5D86B8871AA6}" presName="parTx" presStyleLbl="revTx" presStyleIdx="2" presStyleCnt="4">
        <dgm:presLayoutVars>
          <dgm:chMax val="0"/>
          <dgm:chPref val="0"/>
        </dgm:presLayoutVars>
      </dgm:prSet>
      <dgm:spPr/>
    </dgm:pt>
    <dgm:pt modelId="{F6BDD654-BF24-4D62-B786-47CEF5440236}" type="pres">
      <dgm:prSet presAssocID="{7EE79776-79A8-4FD5-BF71-CA0F40B8855E}" presName="sibTrans" presStyleCnt="0"/>
      <dgm:spPr/>
    </dgm:pt>
    <dgm:pt modelId="{393162D7-7426-406F-A9BA-E625EC8E0899}" type="pres">
      <dgm:prSet presAssocID="{904A5BC6-195F-41A1-90CB-D202A47EEFAB}" presName="compNode" presStyleCnt="0"/>
      <dgm:spPr/>
    </dgm:pt>
    <dgm:pt modelId="{7CF2F77D-812A-4F9F-84A6-9475885B2A61}" type="pres">
      <dgm:prSet presAssocID="{904A5BC6-195F-41A1-90CB-D202A47EEFAB}" presName="bgRect" presStyleLbl="bgShp" presStyleIdx="3" presStyleCnt="4"/>
      <dgm:spPr/>
    </dgm:pt>
    <dgm:pt modelId="{56C4385D-D287-45D8-9A99-2D58F16666BB}" type="pres">
      <dgm:prSet presAssocID="{904A5BC6-195F-41A1-90CB-D202A47EEF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AA444421-6D45-46F6-A330-26704E327F9B}" type="pres">
      <dgm:prSet presAssocID="{904A5BC6-195F-41A1-90CB-D202A47EEFAB}" presName="spaceRect" presStyleCnt="0"/>
      <dgm:spPr/>
    </dgm:pt>
    <dgm:pt modelId="{19329E8C-C888-4196-8F19-CBCE68ACD612}" type="pres">
      <dgm:prSet presAssocID="{904A5BC6-195F-41A1-90CB-D202A47EEFAB}" presName="parTx" presStyleLbl="revTx" presStyleIdx="3" presStyleCnt="4">
        <dgm:presLayoutVars>
          <dgm:chMax val="0"/>
          <dgm:chPref val="0"/>
        </dgm:presLayoutVars>
      </dgm:prSet>
      <dgm:spPr/>
    </dgm:pt>
  </dgm:ptLst>
  <dgm:cxnLst>
    <dgm:cxn modelId="{FDE8A022-0453-46B6-9D06-2FC8F7F8E0B0}" srcId="{11E49689-D5A4-4439-BFAF-57278820E7D5}" destId="{471CFEEB-5C16-4EEC-969F-5D86B8871AA6}" srcOrd="2" destOrd="0" parTransId="{3C632865-68D0-4836-9ED7-577E0EA032AB}" sibTransId="{7EE79776-79A8-4FD5-BF71-CA0F40B8855E}"/>
    <dgm:cxn modelId="{9D554123-68A8-455B-82DA-D19BF58849D5}" srcId="{11E49689-D5A4-4439-BFAF-57278820E7D5}" destId="{27C73E44-D070-42B8-8B95-033417614244}" srcOrd="0" destOrd="0" parTransId="{56EF4FEA-E77C-41C4-8E4E-8B0DDC9AE567}" sibTransId="{082D9A3B-1D1C-4D89-9989-F4EA4D8196D2}"/>
    <dgm:cxn modelId="{40D41027-F7FF-4006-9FE2-B064CFADF883}" srcId="{11E49689-D5A4-4439-BFAF-57278820E7D5}" destId="{601C6C13-A82D-46A9-B9CB-4831B984DA90}" srcOrd="1" destOrd="0" parTransId="{90EDB28A-0D67-42A6-8A02-DAB53ADF9602}" sibTransId="{6F9D71B7-E14C-4285-9CCC-F26A6D7262B0}"/>
    <dgm:cxn modelId="{7D315934-7AE1-47CA-8F45-5A38778CBD01}" type="presOf" srcId="{27C73E44-D070-42B8-8B95-033417614244}" destId="{ECC0D1A1-700E-49AF-B4E8-19F883436EDA}" srcOrd="0" destOrd="0" presId="urn:microsoft.com/office/officeart/2018/2/layout/IconVerticalSolidList"/>
    <dgm:cxn modelId="{CEE5A73C-02E3-4AD4-89B0-664BD9CCD864}" type="presOf" srcId="{904A5BC6-195F-41A1-90CB-D202A47EEFAB}" destId="{19329E8C-C888-4196-8F19-CBCE68ACD612}" srcOrd="0" destOrd="0" presId="urn:microsoft.com/office/officeart/2018/2/layout/IconVerticalSolidList"/>
    <dgm:cxn modelId="{CD5A0566-53FF-497A-B2C0-D9571D05DF19}" type="presOf" srcId="{601C6C13-A82D-46A9-B9CB-4831B984DA90}" destId="{46E5BF4D-34E6-4E31-AE9F-31775541061B}" srcOrd="0" destOrd="0" presId="urn:microsoft.com/office/officeart/2018/2/layout/IconVerticalSolidList"/>
    <dgm:cxn modelId="{499A5F6E-F081-4EC5-AB8D-E4379439DCA3}" type="presOf" srcId="{471CFEEB-5C16-4EEC-969F-5D86B8871AA6}" destId="{203D4513-3062-487D-9808-5F22A4E61BE4}" srcOrd="0" destOrd="0" presId="urn:microsoft.com/office/officeart/2018/2/layout/IconVerticalSolidList"/>
    <dgm:cxn modelId="{536125A2-9EB3-4850-A012-5ACA8A85BDC6}" type="presOf" srcId="{11E49689-D5A4-4439-BFAF-57278820E7D5}" destId="{01A02DC0-3742-4EA5-AF91-C283E6CE89E0}" srcOrd="0" destOrd="0" presId="urn:microsoft.com/office/officeart/2018/2/layout/IconVerticalSolidList"/>
    <dgm:cxn modelId="{4E7FACC1-FBE4-4D5D-B725-7EB8951248B0}" srcId="{11E49689-D5A4-4439-BFAF-57278820E7D5}" destId="{904A5BC6-195F-41A1-90CB-D202A47EEFAB}" srcOrd="3" destOrd="0" parTransId="{F1A8E327-19D6-49E0-8708-C922A7D40C28}" sibTransId="{53A7ED76-00C8-4885-889E-112D807CC0D6}"/>
    <dgm:cxn modelId="{2323A10A-8B0B-4B75-B1B8-E0FCC13A611C}" type="presParOf" srcId="{01A02DC0-3742-4EA5-AF91-C283E6CE89E0}" destId="{F8490166-CDD1-4C1A-9390-1A5A12C031DB}" srcOrd="0" destOrd="0" presId="urn:microsoft.com/office/officeart/2018/2/layout/IconVerticalSolidList"/>
    <dgm:cxn modelId="{0B222595-5E10-41A9-A039-BF2E2316C3C0}" type="presParOf" srcId="{F8490166-CDD1-4C1A-9390-1A5A12C031DB}" destId="{C0768D8E-DD41-41B4-B180-E1092E391DE2}" srcOrd="0" destOrd="0" presId="urn:microsoft.com/office/officeart/2018/2/layout/IconVerticalSolidList"/>
    <dgm:cxn modelId="{1DD6394E-D99A-469B-A769-96B02D4141AB}" type="presParOf" srcId="{F8490166-CDD1-4C1A-9390-1A5A12C031DB}" destId="{7ED2DC91-C99E-446B-A4FF-1110ABF6733B}" srcOrd="1" destOrd="0" presId="urn:microsoft.com/office/officeart/2018/2/layout/IconVerticalSolidList"/>
    <dgm:cxn modelId="{E37265AA-2CA2-4BAD-BCA0-A3A703F72B1E}" type="presParOf" srcId="{F8490166-CDD1-4C1A-9390-1A5A12C031DB}" destId="{4C57D19B-59EC-466E-922C-8368B8C57456}" srcOrd="2" destOrd="0" presId="urn:microsoft.com/office/officeart/2018/2/layout/IconVerticalSolidList"/>
    <dgm:cxn modelId="{DCE9783D-F8A2-4E49-829B-0CFCB6827D17}" type="presParOf" srcId="{F8490166-CDD1-4C1A-9390-1A5A12C031DB}" destId="{ECC0D1A1-700E-49AF-B4E8-19F883436EDA}" srcOrd="3" destOrd="0" presId="urn:microsoft.com/office/officeart/2018/2/layout/IconVerticalSolidList"/>
    <dgm:cxn modelId="{AD446B96-223B-4B21-B15C-F85FBC9E2AD3}" type="presParOf" srcId="{01A02DC0-3742-4EA5-AF91-C283E6CE89E0}" destId="{53D0177E-78AA-4CB7-9D56-48B491DE6864}" srcOrd="1" destOrd="0" presId="urn:microsoft.com/office/officeart/2018/2/layout/IconVerticalSolidList"/>
    <dgm:cxn modelId="{8B0DE3A8-66A1-441A-B431-FF7D88307210}" type="presParOf" srcId="{01A02DC0-3742-4EA5-AF91-C283E6CE89E0}" destId="{F1030455-4AD2-4478-8964-31718CDC680B}" srcOrd="2" destOrd="0" presId="urn:microsoft.com/office/officeart/2018/2/layout/IconVerticalSolidList"/>
    <dgm:cxn modelId="{65B8B8DD-ED7D-4914-84EC-1644C79B3BA3}" type="presParOf" srcId="{F1030455-4AD2-4478-8964-31718CDC680B}" destId="{F63047AB-46C7-45CA-9887-5A57414C42A1}" srcOrd="0" destOrd="0" presId="urn:microsoft.com/office/officeart/2018/2/layout/IconVerticalSolidList"/>
    <dgm:cxn modelId="{3686F461-8640-4E2D-8597-C17ECA54C5D6}" type="presParOf" srcId="{F1030455-4AD2-4478-8964-31718CDC680B}" destId="{344A4419-2706-4262-B623-D5285D48753A}" srcOrd="1" destOrd="0" presId="urn:microsoft.com/office/officeart/2018/2/layout/IconVerticalSolidList"/>
    <dgm:cxn modelId="{71BBAA26-26F3-48DA-83BD-1034C853B962}" type="presParOf" srcId="{F1030455-4AD2-4478-8964-31718CDC680B}" destId="{B4A91DC8-D6BF-4298-AB05-779CF358276E}" srcOrd="2" destOrd="0" presId="urn:microsoft.com/office/officeart/2018/2/layout/IconVerticalSolidList"/>
    <dgm:cxn modelId="{150008A3-B51C-4448-ACE3-B5EC022D68A9}" type="presParOf" srcId="{F1030455-4AD2-4478-8964-31718CDC680B}" destId="{46E5BF4D-34E6-4E31-AE9F-31775541061B}" srcOrd="3" destOrd="0" presId="urn:microsoft.com/office/officeart/2018/2/layout/IconVerticalSolidList"/>
    <dgm:cxn modelId="{2BB9A9DA-C9A1-4FE7-A003-731DB0342F48}" type="presParOf" srcId="{01A02DC0-3742-4EA5-AF91-C283E6CE89E0}" destId="{4E7F1568-84EB-42F6-83FA-1BC2B7CA44BD}" srcOrd="3" destOrd="0" presId="urn:microsoft.com/office/officeart/2018/2/layout/IconVerticalSolidList"/>
    <dgm:cxn modelId="{6C0CFA4D-1BF3-40E0-BECC-AA1F4522460A}" type="presParOf" srcId="{01A02DC0-3742-4EA5-AF91-C283E6CE89E0}" destId="{66C15A02-3FC2-450F-A77F-FCA2F3D0E707}" srcOrd="4" destOrd="0" presId="urn:microsoft.com/office/officeart/2018/2/layout/IconVerticalSolidList"/>
    <dgm:cxn modelId="{5C380267-6FC2-4FE9-A4AD-9D6C3880CA49}" type="presParOf" srcId="{66C15A02-3FC2-450F-A77F-FCA2F3D0E707}" destId="{3BEF69EC-14DE-4471-8392-22AF36FE1978}" srcOrd="0" destOrd="0" presId="urn:microsoft.com/office/officeart/2018/2/layout/IconVerticalSolidList"/>
    <dgm:cxn modelId="{0EA2339A-DD21-4EEC-8BE9-D3A7E3D7579E}" type="presParOf" srcId="{66C15A02-3FC2-450F-A77F-FCA2F3D0E707}" destId="{D125C9C5-D3BB-4CB3-9139-770D2045D828}" srcOrd="1" destOrd="0" presId="urn:microsoft.com/office/officeart/2018/2/layout/IconVerticalSolidList"/>
    <dgm:cxn modelId="{37A1A43E-63A5-4154-9A21-3CF7ECEAA671}" type="presParOf" srcId="{66C15A02-3FC2-450F-A77F-FCA2F3D0E707}" destId="{6F51800C-4B19-4988-85FB-947899415313}" srcOrd="2" destOrd="0" presId="urn:microsoft.com/office/officeart/2018/2/layout/IconVerticalSolidList"/>
    <dgm:cxn modelId="{B68269A4-D3AC-4BD9-9EDD-B3E50EAC5743}" type="presParOf" srcId="{66C15A02-3FC2-450F-A77F-FCA2F3D0E707}" destId="{203D4513-3062-487D-9808-5F22A4E61BE4}" srcOrd="3" destOrd="0" presId="urn:microsoft.com/office/officeart/2018/2/layout/IconVerticalSolidList"/>
    <dgm:cxn modelId="{1BAFBF93-340C-4318-93D4-3D38804CE185}" type="presParOf" srcId="{01A02DC0-3742-4EA5-AF91-C283E6CE89E0}" destId="{F6BDD654-BF24-4D62-B786-47CEF5440236}" srcOrd="5" destOrd="0" presId="urn:microsoft.com/office/officeart/2018/2/layout/IconVerticalSolidList"/>
    <dgm:cxn modelId="{DDA79047-DB2E-417A-B4FA-09BE4EBA6E76}" type="presParOf" srcId="{01A02DC0-3742-4EA5-AF91-C283E6CE89E0}" destId="{393162D7-7426-406F-A9BA-E625EC8E0899}" srcOrd="6" destOrd="0" presId="urn:microsoft.com/office/officeart/2018/2/layout/IconVerticalSolidList"/>
    <dgm:cxn modelId="{B2C417D4-8343-463B-846A-52F316117337}" type="presParOf" srcId="{393162D7-7426-406F-A9BA-E625EC8E0899}" destId="{7CF2F77D-812A-4F9F-84A6-9475885B2A61}" srcOrd="0" destOrd="0" presId="urn:microsoft.com/office/officeart/2018/2/layout/IconVerticalSolidList"/>
    <dgm:cxn modelId="{32A45BE7-8AFA-470E-ADB3-C2DB24A2A98A}" type="presParOf" srcId="{393162D7-7426-406F-A9BA-E625EC8E0899}" destId="{56C4385D-D287-45D8-9A99-2D58F16666BB}" srcOrd="1" destOrd="0" presId="urn:microsoft.com/office/officeart/2018/2/layout/IconVerticalSolidList"/>
    <dgm:cxn modelId="{06E17D22-A15A-4DAC-9796-138DDE022D41}" type="presParOf" srcId="{393162D7-7426-406F-A9BA-E625EC8E0899}" destId="{AA444421-6D45-46F6-A330-26704E327F9B}" srcOrd="2" destOrd="0" presId="urn:microsoft.com/office/officeart/2018/2/layout/IconVerticalSolidList"/>
    <dgm:cxn modelId="{A4479EAB-D7B4-49E9-8F66-F86409715A6B}" type="presParOf" srcId="{393162D7-7426-406F-A9BA-E625EC8E0899}" destId="{19329E8C-C888-4196-8F19-CBCE68ACD61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3B2A4-BEB6-44FF-A528-E6A4A5B803EF}">
      <dsp:nvSpPr>
        <dsp:cNvPr id="0" name=""/>
        <dsp:cNvSpPr/>
      </dsp:nvSpPr>
      <dsp:spPr>
        <a:xfrm>
          <a:off x="1116074" y="26881"/>
          <a:ext cx="1372500" cy="13725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E99FE-1137-46AD-A356-713ED778B194}">
      <dsp:nvSpPr>
        <dsp:cNvPr id="0" name=""/>
        <dsp:cNvSpPr/>
      </dsp:nvSpPr>
      <dsp:spPr>
        <a:xfrm>
          <a:off x="1408575" y="319381"/>
          <a:ext cx="787500" cy="787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869E84-1FA8-4E18-B636-30BD0824E5B6}">
      <dsp:nvSpPr>
        <dsp:cNvPr id="0" name=""/>
        <dsp:cNvSpPr/>
      </dsp:nvSpPr>
      <dsp:spPr>
        <a:xfrm>
          <a:off x="677324" y="1826881"/>
          <a:ext cx="22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Named Entity Recognition</a:t>
          </a:r>
        </a:p>
      </dsp:txBody>
      <dsp:txXfrm>
        <a:off x="677324" y="1826881"/>
        <a:ext cx="2250000" cy="720000"/>
      </dsp:txXfrm>
    </dsp:sp>
    <dsp:sp modelId="{5D40C0B8-9F40-405B-9A58-F068A0059CB1}">
      <dsp:nvSpPr>
        <dsp:cNvPr id="0" name=""/>
        <dsp:cNvSpPr/>
      </dsp:nvSpPr>
      <dsp:spPr>
        <a:xfrm>
          <a:off x="3759825" y="26881"/>
          <a:ext cx="1372500" cy="13725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2332CC-8174-4078-9366-5A208C26F247}">
      <dsp:nvSpPr>
        <dsp:cNvPr id="0" name=""/>
        <dsp:cNvSpPr/>
      </dsp:nvSpPr>
      <dsp:spPr>
        <a:xfrm>
          <a:off x="4065027" y="306679"/>
          <a:ext cx="787500" cy="787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0C3770-0EE3-4C16-9E9C-3EAA44A219A5}">
      <dsp:nvSpPr>
        <dsp:cNvPr id="0" name=""/>
        <dsp:cNvSpPr/>
      </dsp:nvSpPr>
      <dsp:spPr>
        <a:xfrm>
          <a:off x="3321075" y="1826881"/>
          <a:ext cx="22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Relation Extraction</a:t>
          </a:r>
        </a:p>
      </dsp:txBody>
      <dsp:txXfrm>
        <a:off x="3321075" y="1826881"/>
        <a:ext cx="2250000" cy="720000"/>
      </dsp:txXfrm>
    </dsp:sp>
    <dsp:sp modelId="{112B3463-4B0C-4A4C-9267-E815BCC2C394}">
      <dsp:nvSpPr>
        <dsp:cNvPr id="0" name=""/>
        <dsp:cNvSpPr/>
      </dsp:nvSpPr>
      <dsp:spPr>
        <a:xfrm>
          <a:off x="2437950" y="3109381"/>
          <a:ext cx="1372500" cy="13725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976FF1-095B-430B-95B7-0ECB88D6D2DB}">
      <dsp:nvSpPr>
        <dsp:cNvPr id="0" name=""/>
        <dsp:cNvSpPr/>
      </dsp:nvSpPr>
      <dsp:spPr>
        <a:xfrm>
          <a:off x="2730450" y="3401881"/>
          <a:ext cx="787500" cy="787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88A813-F500-4A9B-8279-BDCD7F064FF5}">
      <dsp:nvSpPr>
        <dsp:cNvPr id="0" name=""/>
        <dsp:cNvSpPr/>
      </dsp:nvSpPr>
      <dsp:spPr>
        <a:xfrm>
          <a:off x="1999200" y="4909381"/>
          <a:ext cx="22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Article Metadata</a:t>
          </a:r>
        </a:p>
      </dsp:txBody>
      <dsp:txXfrm>
        <a:off x="1999200" y="4909381"/>
        <a:ext cx="225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68D8E-DD41-41B4-B180-E1092E391DE2}">
      <dsp:nvSpPr>
        <dsp:cNvPr id="0" name=""/>
        <dsp:cNvSpPr/>
      </dsp:nvSpPr>
      <dsp:spPr>
        <a:xfrm>
          <a:off x="0" y="2347"/>
          <a:ext cx="6248400" cy="11898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D2DC91-C99E-446B-A4FF-1110ABF6733B}">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C0D1A1-700E-49AF-B4E8-19F883436EDA}">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711200">
            <a:lnSpc>
              <a:spcPct val="90000"/>
            </a:lnSpc>
            <a:spcBef>
              <a:spcPct val="0"/>
            </a:spcBef>
            <a:spcAft>
              <a:spcPct val="35000"/>
            </a:spcAft>
            <a:buNone/>
          </a:pPr>
          <a:r>
            <a:rPr lang="en-US" sz="1600" kern="1200" dirty="0"/>
            <a:t>Research activities have variable length and often span multiple sentences, unlike simpler relation extraction tasks.</a:t>
          </a:r>
        </a:p>
      </dsp:txBody>
      <dsp:txXfrm>
        <a:off x="1374223" y="2347"/>
        <a:ext cx="4874176" cy="1189803"/>
      </dsp:txXfrm>
    </dsp:sp>
    <dsp:sp modelId="{F63047AB-46C7-45CA-9887-5A57414C42A1}">
      <dsp:nvSpPr>
        <dsp:cNvPr id="0" name=""/>
        <dsp:cNvSpPr/>
      </dsp:nvSpPr>
      <dsp:spPr>
        <a:xfrm>
          <a:off x="0" y="1489602"/>
          <a:ext cx="6248400" cy="11898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4A4419-2706-4262-B623-D5285D48753A}">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E5BF4D-34E6-4E31-AE9F-31775541061B}">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711200">
            <a:lnSpc>
              <a:spcPct val="90000"/>
            </a:lnSpc>
            <a:spcBef>
              <a:spcPct val="0"/>
            </a:spcBef>
            <a:spcAft>
              <a:spcPct val="35000"/>
            </a:spcAft>
            <a:buNone/>
          </a:pPr>
          <a:r>
            <a:rPr lang="en-US" sz="1600" kern="1200" dirty="0"/>
            <a:t>They follow specific pre-defined nomenclature.</a:t>
          </a:r>
        </a:p>
      </dsp:txBody>
      <dsp:txXfrm>
        <a:off x="1374223" y="1489602"/>
        <a:ext cx="4874176" cy="1189803"/>
      </dsp:txXfrm>
    </dsp:sp>
    <dsp:sp modelId="{3BEF69EC-14DE-4471-8392-22AF36FE1978}">
      <dsp:nvSpPr>
        <dsp:cNvPr id="0" name=""/>
        <dsp:cNvSpPr/>
      </dsp:nvSpPr>
      <dsp:spPr>
        <a:xfrm>
          <a:off x="0" y="2976856"/>
          <a:ext cx="6248400" cy="11898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25C9C5-D3BB-4CB3-9139-770D2045D828}">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3D4513-3062-487D-9808-5F22A4E61BE4}">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711200">
            <a:lnSpc>
              <a:spcPct val="90000"/>
            </a:lnSpc>
            <a:spcBef>
              <a:spcPct val="0"/>
            </a:spcBef>
            <a:spcAft>
              <a:spcPct val="35000"/>
            </a:spcAft>
            <a:buNone/>
          </a:pPr>
          <a:r>
            <a:rPr lang="en-US" sz="1600" kern="1200" dirty="0"/>
            <a:t>Focuses on smaller portion of the sentence.</a:t>
          </a:r>
        </a:p>
      </dsp:txBody>
      <dsp:txXfrm>
        <a:off x="1374223" y="2976856"/>
        <a:ext cx="4874176" cy="1189803"/>
      </dsp:txXfrm>
    </dsp:sp>
    <dsp:sp modelId="{7CF2F77D-812A-4F9F-84A6-9475885B2A61}">
      <dsp:nvSpPr>
        <dsp:cNvPr id="0" name=""/>
        <dsp:cNvSpPr/>
      </dsp:nvSpPr>
      <dsp:spPr>
        <a:xfrm>
          <a:off x="0" y="4464111"/>
          <a:ext cx="6248400" cy="11898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C4385D-D287-45D8-9A99-2D58F16666BB}">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329E8C-C888-4196-8F19-CBCE68ACD612}">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711200">
            <a:lnSpc>
              <a:spcPct val="90000"/>
            </a:lnSpc>
            <a:spcBef>
              <a:spcPct val="0"/>
            </a:spcBef>
            <a:spcAft>
              <a:spcPct val="35000"/>
            </a:spcAft>
            <a:buNone/>
          </a:pPr>
          <a:r>
            <a:rPr lang="en-US" sz="1600" kern="1200" dirty="0"/>
            <a:t>Sequence relations between activities cannot be detected solely through lexical cues.</a:t>
          </a:r>
        </a:p>
      </dsp:txBody>
      <dsp:txXfrm>
        <a:off x="1374223" y="4464111"/>
        <a:ext cx="4874176" cy="118980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F00416-B517-4E35-A8AA-AE8DEDA37673}" type="datetimeFigureOut">
              <a:rPr lang="en-IN" smtClean="0"/>
              <a:t>15-07-2021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AB6F3-F8F1-4CB4-B60A-7926E3CFE92F}" type="slidenum">
              <a:rPr lang="en-IN" smtClean="0"/>
              <a:t>‹#›</a:t>
            </a:fld>
            <a:endParaRPr lang="en-IN"/>
          </a:p>
        </p:txBody>
      </p:sp>
    </p:spTree>
    <p:extLst>
      <p:ext uri="{BB962C8B-B14F-4D97-AF65-F5344CB8AC3E}">
        <p14:creationId xmlns:p14="http://schemas.microsoft.com/office/powerpoint/2010/main" val="56573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4673-3CDC-42F8-B3A1-BA4CEEF6A3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DF70C5-6486-499C-8363-F9DAA8F53B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31B69D-AD9F-40DB-B96C-28F36D7B03C7}"/>
              </a:ext>
            </a:extLst>
          </p:cNvPr>
          <p:cNvSpPr>
            <a:spLocks noGrp="1"/>
          </p:cNvSpPr>
          <p:nvPr>
            <p:ph type="dt" sz="half" idx="10"/>
          </p:nvPr>
        </p:nvSpPr>
        <p:spPr/>
        <p:txBody>
          <a:bodyPr/>
          <a:lstStyle/>
          <a:p>
            <a:fld id="{4FD2A302-A75D-4CA3-8ECF-587ACE5977E6}" type="datetime1">
              <a:rPr lang="en-IN" smtClean="0"/>
              <a:t>15-07-2021</a:t>
            </a:fld>
            <a:endParaRPr lang="en-IN"/>
          </a:p>
        </p:txBody>
      </p:sp>
      <p:sp>
        <p:nvSpPr>
          <p:cNvPr id="5" name="Footer Placeholder 4">
            <a:extLst>
              <a:ext uri="{FF2B5EF4-FFF2-40B4-BE49-F238E27FC236}">
                <a16:creationId xmlns:a16="http://schemas.microsoft.com/office/drawing/2014/main" id="{F95556AC-8106-41C6-9B47-2DAA1D1BC7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CF503B-0A1C-4BFA-8BAF-4B4BBB9260D6}"/>
              </a:ext>
            </a:extLst>
          </p:cNvPr>
          <p:cNvSpPr>
            <a:spLocks noGrp="1"/>
          </p:cNvSpPr>
          <p:nvPr>
            <p:ph type="sldNum" sz="quarter" idx="12"/>
          </p:nvPr>
        </p:nvSpPr>
        <p:spPr/>
        <p:txBody>
          <a:bodyPr/>
          <a:lstStyle/>
          <a:p>
            <a:fld id="{A9775CBA-5EAE-41C2-8E06-131B1DD6B349}" type="slidenum">
              <a:rPr lang="en-IN" smtClean="0"/>
              <a:t>‹#›</a:t>
            </a:fld>
            <a:endParaRPr lang="en-IN"/>
          </a:p>
        </p:txBody>
      </p:sp>
    </p:spTree>
    <p:extLst>
      <p:ext uri="{BB962C8B-B14F-4D97-AF65-F5344CB8AC3E}">
        <p14:creationId xmlns:p14="http://schemas.microsoft.com/office/powerpoint/2010/main" val="67459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ECFB8-51EB-46AC-BFAC-835057957C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D9A1B1-55CA-45D4-8A6F-8CC85F1ED4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2541B8-6E59-420C-8D14-D4B7AFB7B4FD}"/>
              </a:ext>
            </a:extLst>
          </p:cNvPr>
          <p:cNvSpPr>
            <a:spLocks noGrp="1"/>
          </p:cNvSpPr>
          <p:nvPr>
            <p:ph type="dt" sz="half" idx="10"/>
          </p:nvPr>
        </p:nvSpPr>
        <p:spPr/>
        <p:txBody>
          <a:bodyPr/>
          <a:lstStyle/>
          <a:p>
            <a:fld id="{73ACFD49-C8FA-41B8-85D9-221AFE9B4477}" type="datetime1">
              <a:rPr lang="en-IN" smtClean="0"/>
              <a:t>15-07-2021</a:t>
            </a:fld>
            <a:endParaRPr lang="en-IN"/>
          </a:p>
        </p:txBody>
      </p:sp>
      <p:sp>
        <p:nvSpPr>
          <p:cNvPr id="5" name="Footer Placeholder 4">
            <a:extLst>
              <a:ext uri="{FF2B5EF4-FFF2-40B4-BE49-F238E27FC236}">
                <a16:creationId xmlns:a16="http://schemas.microsoft.com/office/drawing/2014/main" id="{6D73F1A9-6C2B-4950-A22E-78D59C9CFB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0D7770-CF7F-4B62-AA0D-FF57ADEB874F}"/>
              </a:ext>
            </a:extLst>
          </p:cNvPr>
          <p:cNvSpPr>
            <a:spLocks noGrp="1"/>
          </p:cNvSpPr>
          <p:nvPr>
            <p:ph type="sldNum" sz="quarter" idx="12"/>
          </p:nvPr>
        </p:nvSpPr>
        <p:spPr/>
        <p:txBody>
          <a:bodyPr/>
          <a:lstStyle/>
          <a:p>
            <a:fld id="{A9775CBA-5EAE-41C2-8E06-131B1DD6B349}" type="slidenum">
              <a:rPr lang="en-IN" smtClean="0"/>
              <a:t>‹#›</a:t>
            </a:fld>
            <a:endParaRPr lang="en-IN"/>
          </a:p>
        </p:txBody>
      </p:sp>
    </p:spTree>
    <p:extLst>
      <p:ext uri="{BB962C8B-B14F-4D97-AF65-F5344CB8AC3E}">
        <p14:creationId xmlns:p14="http://schemas.microsoft.com/office/powerpoint/2010/main" val="2156985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C986EA-F9D9-4116-AC7B-EDF0E5AD23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09FEA2-3D54-46AD-879C-75C7333A3A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CBD576-D9F5-4BCC-9B01-5A293A0206B6}"/>
              </a:ext>
            </a:extLst>
          </p:cNvPr>
          <p:cNvSpPr>
            <a:spLocks noGrp="1"/>
          </p:cNvSpPr>
          <p:nvPr>
            <p:ph type="dt" sz="half" idx="10"/>
          </p:nvPr>
        </p:nvSpPr>
        <p:spPr/>
        <p:txBody>
          <a:bodyPr/>
          <a:lstStyle/>
          <a:p>
            <a:fld id="{0EAC7ECB-900B-4137-B396-2809454517DD}" type="datetime1">
              <a:rPr lang="en-IN" smtClean="0"/>
              <a:t>15-07-2021</a:t>
            </a:fld>
            <a:endParaRPr lang="en-IN"/>
          </a:p>
        </p:txBody>
      </p:sp>
      <p:sp>
        <p:nvSpPr>
          <p:cNvPr id="5" name="Footer Placeholder 4">
            <a:extLst>
              <a:ext uri="{FF2B5EF4-FFF2-40B4-BE49-F238E27FC236}">
                <a16:creationId xmlns:a16="http://schemas.microsoft.com/office/drawing/2014/main" id="{16820CF2-243D-4904-A4C0-839BA91042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1E2F23-057B-41BC-9DB4-35F2292D6250}"/>
              </a:ext>
            </a:extLst>
          </p:cNvPr>
          <p:cNvSpPr>
            <a:spLocks noGrp="1"/>
          </p:cNvSpPr>
          <p:nvPr>
            <p:ph type="sldNum" sz="quarter" idx="12"/>
          </p:nvPr>
        </p:nvSpPr>
        <p:spPr/>
        <p:txBody>
          <a:bodyPr/>
          <a:lstStyle/>
          <a:p>
            <a:fld id="{A9775CBA-5EAE-41C2-8E06-131B1DD6B349}" type="slidenum">
              <a:rPr lang="en-IN" smtClean="0"/>
              <a:t>‹#›</a:t>
            </a:fld>
            <a:endParaRPr lang="en-IN"/>
          </a:p>
        </p:txBody>
      </p:sp>
    </p:spTree>
    <p:extLst>
      <p:ext uri="{BB962C8B-B14F-4D97-AF65-F5344CB8AC3E}">
        <p14:creationId xmlns:p14="http://schemas.microsoft.com/office/powerpoint/2010/main" val="62785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5C54-4AF4-4BF8-A8EC-F1BF830222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226D5B-2CDC-4219-8127-F06642C840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B9BEE9-44D7-45B2-B951-1E72138DE21E}"/>
              </a:ext>
            </a:extLst>
          </p:cNvPr>
          <p:cNvSpPr>
            <a:spLocks noGrp="1"/>
          </p:cNvSpPr>
          <p:nvPr>
            <p:ph type="dt" sz="half" idx="10"/>
          </p:nvPr>
        </p:nvSpPr>
        <p:spPr/>
        <p:txBody>
          <a:bodyPr/>
          <a:lstStyle/>
          <a:p>
            <a:fld id="{981C089E-4E56-4FBB-9D38-690DA22749EB}" type="datetime1">
              <a:rPr lang="en-IN" smtClean="0"/>
              <a:t>15-07-2021</a:t>
            </a:fld>
            <a:endParaRPr lang="en-IN"/>
          </a:p>
        </p:txBody>
      </p:sp>
      <p:sp>
        <p:nvSpPr>
          <p:cNvPr id="5" name="Footer Placeholder 4">
            <a:extLst>
              <a:ext uri="{FF2B5EF4-FFF2-40B4-BE49-F238E27FC236}">
                <a16:creationId xmlns:a16="http://schemas.microsoft.com/office/drawing/2014/main" id="{DC3179D1-C325-41AD-A419-B80358863D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85ABC1-FCB7-421E-9D4D-FEA3605C1642}"/>
              </a:ext>
            </a:extLst>
          </p:cNvPr>
          <p:cNvSpPr>
            <a:spLocks noGrp="1"/>
          </p:cNvSpPr>
          <p:nvPr>
            <p:ph type="sldNum" sz="quarter" idx="12"/>
          </p:nvPr>
        </p:nvSpPr>
        <p:spPr/>
        <p:txBody>
          <a:bodyPr/>
          <a:lstStyle/>
          <a:p>
            <a:fld id="{A9775CBA-5EAE-41C2-8E06-131B1DD6B349}" type="slidenum">
              <a:rPr lang="en-IN" smtClean="0"/>
              <a:t>‹#›</a:t>
            </a:fld>
            <a:endParaRPr lang="en-IN"/>
          </a:p>
        </p:txBody>
      </p:sp>
    </p:spTree>
    <p:extLst>
      <p:ext uri="{BB962C8B-B14F-4D97-AF65-F5344CB8AC3E}">
        <p14:creationId xmlns:p14="http://schemas.microsoft.com/office/powerpoint/2010/main" val="381838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E938-4240-44F1-B9BB-E0D6E1CD7E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A30FEE-4F8D-4E1D-A8D2-D9CF03165F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8AEADB-6452-4BB0-A27C-7658E1B5D863}"/>
              </a:ext>
            </a:extLst>
          </p:cNvPr>
          <p:cNvSpPr>
            <a:spLocks noGrp="1"/>
          </p:cNvSpPr>
          <p:nvPr>
            <p:ph type="dt" sz="half" idx="10"/>
          </p:nvPr>
        </p:nvSpPr>
        <p:spPr/>
        <p:txBody>
          <a:bodyPr/>
          <a:lstStyle/>
          <a:p>
            <a:fld id="{85633AB5-7A32-495B-A39B-59773E9984E9}" type="datetime1">
              <a:rPr lang="en-IN" smtClean="0"/>
              <a:t>15-07-2021</a:t>
            </a:fld>
            <a:endParaRPr lang="en-IN"/>
          </a:p>
        </p:txBody>
      </p:sp>
      <p:sp>
        <p:nvSpPr>
          <p:cNvPr id="5" name="Footer Placeholder 4">
            <a:extLst>
              <a:ext uri="{FF2B5EF4-FFF2-40B4-BE49-F238E27FC236}">
                <a16:creationId xmlns:a16="http://schemas.microsoft.com/office/drawing/2014/main" id="{3B210CFF-C622-4B69-B0C2-B8AFED9FAF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E0658B-9DA6-4A9B-AE8C-088D113E375C}"/>
              </a:ext>
            </a:extLst>
          </p:cNvPr>
          <p:cNvSpPr>
            <a:spLocks noGrp="1"/>
          </p:cNvSpPr>
          <p:nvPr>
            <p:ph type="sldNum" sz="quarter" idx="12"/>
          </p:nvPr>
        </p:nvSpPr>
        <p:spPr/>
        <p:txBody>
          <a:bodyPr/>
          <a:lstStyle/>
          <a:p>
            <a:fld id="{A9775CBA-5EAE-41C2-8E06-131B1DD6B349}" type="slidenum">
              <a:rPr lang="en-IN" smtClean="0"/>
              <a:t>‹#›</a:t>
            </a:fld>
            <a:endParaRPr lang="en-IN"/>
          </a:p>
        </p:txBody>
      </p:sp>
    </p:spTree>
    <p:extLst>
      <p:ext uri="{BB962C8B-B14F-4D97-AF65-F5344CB8AC3E}">
        <p14:creationId xmlns:p14="http://schemas.microsoft.com/office/powerpoint/2010/main" val="262389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FA21-1C5B-4304-8FEC-E74581DEA4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7165FC-275A-4979-B45F-7113BD31D0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01B4AB-9E2F-4BE6-AA0E-B3D8A76BD0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8AAFF0-C41A-41AC-B5BE-F7283E029FFE}"/>
              </a:ext>
            </a:extLst>
          </p:cNvPr>
          <p:cNvSpPr>
            <a:spLocks noGrp="1"/>
          </p:cNvSpPr>
          <p:nvPr>
            <p:ph type="dt" sz="half" idx="10"/>
          </p:nvPr>
        </p:nvSpPr>
        <p:spPr/>
        <p:txBody>
          <a:bodyPr/>
          <a:lstStyle/>
          <a:p>
            <a:fld id="{C4F14204-4585-4BEB-9212-C57D88C9DF71}" type="datetime1">
              <a:rPr lang="en-IN" smtClean="0"/>
              <a:t>15-07-2021</a:t>
            </a:fld>
            <a:endParaRPr lang="en-IN"/>
          </a:p>
        </p:txBody>
      </p:sp>
      <p:sp>
        <p:nvSpPr>
          <p:cNvPr id="6" name="Footer Placeholder 5">
            <a:extLst>
              <a:ext uri="{FF2B5EF4-FFF2-40B4-BE49-F238E27FC236}">
                <a16:creationId xmlns:a16="http://schemas.microsoft.com/office/drawing/2014/main" id="{A1AE8A30-11CC-4ED8-9B96-BE446BBE1C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2B866E-7747-4444-8988-EC6C40E0BAAF}"/>
              </a:ext>
            </a:extLst>
          </p:cNvPr>
          <p:cNvSpPr>
            <a:spLocks noGrp="1"/>
          </p:cNvSpPr>
          <p:nvPr>
            <p:ph type="sldNum" sz="quarter" idx="12"/>
          </p:nvPr>
        </p:nvSpPr>
        <p:spPr/>
        <p:txBody>
          <a:bodyPr/>
          <a:lstStyle/>
          <a:p>
            <a:fld id="{A9775CBA-5EAE-41C2-8E06-131B1DD6B349}" type="slidenum">
              <a:rPr lang="en-IN" smtClean="0"/>
              <a:t>‹#›</a:t>
            </a:fld>
            <a:endParaRPr lang="en-IN"/>
          </a:p>
        </p:txBody>
      </p:sp>
    </p:spTree>
    <p:extLst>
      <p:ext uri="{BB962C8B-B14F-4D97-AF65-F5344CB8AC3E}">
        <p14:creationId xmlns:p14="http://schemas.microsoft.com/office/powerpoint/2010/main" val="284827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AD1E-FD5A-4D4B-8330-5F6763A6DC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8B136B-7006-4522-9DCA-41989E5ED7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73CFBA-FFD4-414B-B7AF-0754BB7AF0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0A1CF5-000D-499A-BA91-2E44906B80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2775DA-01A7-448E-B0BC-D96E5D0419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3DF4DA-AB10-4545-A389-42342750AA12}"/>
              </a:ext>
            </a:extLst>
          </p:cNvPr>
          <p:cNvSpPr>
            <a:spLocks noGrp="1"/>
          </p:cNvSpPr>
          <p:nvPr>
            <p:ph type="dt" sz="half" idx="10"/>
          </p:nvPr>
        </p:nvSpPr>
        <p:spPr/>
        <p:txBody>
          <a:bodyPr/>
          <a:lstStyle/>
          <a:p>
            <a:fld id="{C9FF0951-66DB-4CA3-9B82-102B03443415}" type="datetime1">
              <a:rPr lang="en-IN" smtClean="0"/>
              <a:t>15-07-2021</a:t>
            </a:fld>
            <a:endParaRPr lang="en-IN"/>
          </a:p>
        </p:txBody>
      </p:sp>
      <p:sp>
        <p:nvSpPr>
          <p:cNvPr id="8" name="Footer Placeholder 7">
            <a:extLst>
              <a:ext uri="{FF2B5EF4-FFF2-40B4-BE49-F238E27FC236}">
                <a16:creationId xmlns:a16="http://schemas.microsoft.com/office/drawing/2014/main" id="{B1923A91-C266-4CFD-8A65-5369C8FF41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7334D5-B3C0-4E51-ACCC-3BEA5E65E62B}"/>
              </a:ext>
            </a:extLst>
          </p:cNvPr>
          <p:cNvSpPr>
            <a:spLocks noGrp="1"/>
          </p:cNvSpPr>
          <p:nvPr>
            <p:ph type="sldNum" sz="quarter" idx="12"/>
          </p:nvPr>
        </p:nvSpPr>
        <p:spPr/>
        <p:txBody>
          <a:bodyPr/>
          <a:lstStyle/>
          <a:p>
            <a:fld id="{A9775CBA-5EAE-41C2-8E06-131B1DD6B349}" type="slidenum">
              <a:rPr lang="en-IN" smtClean="0"/>
              <a:t>‹#›</a:t>
            </a:fld>
            <a:endParaRPr lang="en-IN"/>
          </a:p>
        </p:txBody>
      </p:sp>
    </p:spTree>
    <p:extLst>
      <p:ext uri="{BB962C8B-B14F-4D97-AF65-F5344CB8AC3E}">
        <p14:creationId xmlns:p14="http://schemas.microsoft.com/office/powerpoint/2010/main" val="2000181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B5EF-B120-483C-9480-CD1C6750C0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63F705-155E-4C10-92E9-01D046BAEF42}"/>
              </a:ext>
            </a:extLst>
          </p:cNvPr>
          <p:cNvSpPr>
            <a:spLocks noGrp="1"/>
          </p:cNvSpPr>
          <p:nvPr>
            <p:ph type="dt" sz="half" idx="10"/>
          </p:nvPr>
        </p:nvSpPr>
        <p:spPr/>
        <p:txBody>
          <a:bodyPr/>
          <a:lstStyle/>
          <a:p>
            <a:fld id="{81297346-C549-411B-8005-F0FF75D7A444}" type="datetime1">
              <a:rPr lang="en-IN" smtClean="0"/>
              <a:t>15-07-2021</a:t>
            </a:fld>
            <a:endParaRPr lang="en-IN"/>
          </a:p>
        </p:txBody>
      </p:sp>
      <p:sp>
        <p:nvSpPr>
          <p:cNvPr id="4" name="Footer Placeholder 3">
            <a:extLst>
              <a:ext uri="{FF2B5EF4-FFF2-40B4-BE49-F238E27FC236}">
                <a16:creationId xmlns:a16="http://schemas.microsoft.com/office/drawing/2014/main" id="{90ACAE48-2CBD-43AA-9661-45124D4392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784BDC-4374-49E6-9F9A-A1C5E83AB313}"/>
              </a:ext>
            </a:extLst>
          </p:cNvPr>
          <p:cNvSpPr>
            <a:spLocks noGrp="1"/>
          </p:cNvSpPr>
          <p:nvPr>
            <p:ph type="sldNum" sz="quarter" idx="12"/>
          </p:nvPr>
        </p:nvSpPr>
        <p:spPr/>
        <p:txBody>
          <a:bodyPr/>
          <a:lstStyle/>
          <a:p>
            <a:fld id="{A9775CBA-5EAE-41C2-8E06-131B1DD6B349}" type="slidenum">
              <a:rPr lang="en-IN" smtClean="0"/>
              <a:t>‹#›</a:t>
            </a:fld>
            <a:endParaRPr lang="en-IN"/>
          </a:p>
        </p:txBody>
      </p:sp>
    </p:spTree>
    <p:extLst>
      <p:ext uri="{BB962C8B-B14F-4D97-AF65-F5344CB8AC3E}">
        <p14:creationId xmlns:p14="http://schemas.microsoft.com/office/powerpoint/2010/main" val="68879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EC50C9-97DA-414C-ADC6-1E5BD7187753}"/>
              </a:ext>
            </a:extLst>
          </p:cNvPr>
          <p:cNvSpPr>
            <a:spLocks noGrp="1"/>
          </p:cNvSpPr>
          <p:nvPr>
            <p:ph type="dt" sz="half" idx="10"/>
          </p:nvPr>
        </p:nvSpPr>
        <p:spPr/>
        <p:txBody>
          <a:bodyPr/>
          <a:lstStyle/>
          <a:p>
            <a:fld id="{480B3FEF-F425-4F97-A30A-F0BB756E5979}" type="datetime1">
              <a:rPr lang="en-IN" smtClean="0"/>
              <a:t>15-07-2021</a:t>
            </a:fld>
            <a:endParaRPr lang="en-IN"/>
          </a:p>
        </p:txBody>
      </p:sp>
      <p:sp>
        <p:nvSpPr>
          <p:cNvPr id="3" name="Footer Placeholder 2">
            <a:extLst>
              <a:ext uri="{FF2B5EF4-FFF2-40B4-BE49-F238E27FC236}">
                <a16:creationId xmlns:a16="http://schemas.microsoft.com/office/drawing/2014/main" id="{E273BAA1-1B03-4284-95FD-E40CFCE2C3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388B0D-2762-4BF0-8D42-497924583087}"/>
              </a:ext>
            </a:extLst>
          </p:cNvPr>
          <p:cNvSpPr>
            <a:spLocks noGrp="1"/>
          </p:cNvSpPr>
          <p:nvPr>
            <p:ph type="sldNum" sz="quarter" idx="12"/>
          </p:nvPr>
        </p:nvSpPr>
        <p:spPr/>
        <p:txBody>
          <a:bodyPr/>
          <a:lstStyle/>
          <a:p>
            <a:fld id="{A9775CBA-5EAE-41C2-8E06-131B1DD6B349}" type="slidenum">
              <a:rPr lang="en-IN" smtClean="0"/>
              <a:t>‹#›</a:t>
            </a:fld>
            <a:endParaRPr lang="en-IN"/>
          </a:p>
        </p:txBody>
      </p:sp>
    </p:spTree>
    <p:extLst>
      <p:ext uri="{BB962C8B-B14F-4D97-AF65-F5344CB8AC3E}">
        <p14:creationId xmlns:p14="http://schemas.microsoft.com/office/powerpoint/2010/main" val="31134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0511-6B7F-47AF-9770-2DE9AF8B68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B0656A-D29B-4E47-9801-6FDC00883B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9F7867-397C-43D5-882E-4A6A7FA6D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C529D9-8306-43EA-B1C6-861F61E0FB70}"/>
              </a:ext>
            </a:extLst>
          </p:cNvPr>
          <p:cNvSpPr>
            <a:spLocks noGrp="1"/>
          </p:cNvSpPr>
          <p:nvPr>
            <p:ph type="dt" sz="half" idx="10"/>
          </p:nvPr>
        </p:nvSpPr>
        <p:spPr/>
        <p:txBody>
          <a:bodyPr/>
          <a:lstStyle/>
          <a:p>
            <a:fld id="{38AC0BA2-0AB8-4508-A739-D11A8542BE0B}" type="datetime1">
              <a:rPr lang="en-IN" smtClean="0"/>
              <a:t>15-07-2021</a:t>
            </a:fld>
            <a:endParaRPr lang="en-IN"/>
          </a:p>
        </p:txBody>
      </p:sp>
      <p:sp>
        <p:nvSpPr>
          <p:cNvPr id="6" name="Footer Placeholder 5">
            <a:extLst>
              <a:ext uri="{FF2B5EF4-FFF2-40B4-BE49-F238E27FC236}">
                <a16:creationId xmlns:a16="http://schemas.microsoft.com/office/drawing/2014/main" id="{D1CBAAE7-7238-4A73-8ED9-A2260B6E99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57A7C6-B255-4942-973E-441F225FFBE2}"/>
              </a:ext>
            </a:extLst>
          </p:cNvPr>
          <p:cNvSpPr>
            <a:spLocks noGrp="1"/>
          </p:cNvSpPr>
          <p:nvPr>
            <p:ph type="sldNum" sz="quarter" idx="12"/>
          </p:nvPr>
        </p:nvSpPr>
        <p:spPr/>
        <p:txBody>
          <a:bodyPr/>
          <a:lstStyle/>
          <a:p>
            <a:fld id="{A9775CBA-5EAE-41C2-8E06-131B1DD6B349}" type="slidenum">
              <a:rPr lang="en-IN" smtClean="0"/>
              <a:t>‹#›</a:t>
            </a:fld>
            <a:endParaRPr lang="en-IN"/>
          </a:p>
        </p:txBody>
      </p:sp>
    </p:spTree>
    <p:extLst>
      <p:ext uri="{BB962C8B-B14F-4D97-AF65-F5344CB8AC3E}">
        <p14:creationId xmlns:p14="http://schemas.microsoft.com/office/powerpoint/2010/main" val="1235033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24852-FC4F-423A-BF12-78A9E1692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379780-E56F-41EB-8EE0-454CCCB53A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7339AB-A8F7-46D4-91DC-C04C4914E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98523-E75B-4CCC-BE4F-5F82EE2977C8}"/>
              </a:ext>
            </a:extLst>
          </p:cNvPr>
          <p:cNvSpPr>
            <a:spLocks noGrp="1"/>
          </p:cNvSpPr>
          <p:nvPr>
            <p:ph type="dt" sz="half" idx="10"/>
          </p:nvPr>
        </p:nvSpPr>
        <p:spPr/>
        <p:txBody>
          <a:bodyPr/>
          <a:lstStyle/>
          <a:p>
            <a:fld id="{25F34074-520D-4CFA-907D-FA81A589BFE9}" type="datetime1">
              <a:rPr lang="en-IN" smtClean="0"/>
              <a:t>15-07-2021</a:t>
            </a:fld>
            <a:endParaRPr lang="en-IN"/>
          </a:p>
        </p:txBody>
      </p:sp>
      <p:sp>
        <p:nvSpPr>
          <p:cNvPr id="6" name="Footer Placeholder 5">
            <a:extLst>
              <a:ext uri="{FF2B5EF4-FFF2-40B4-BE49-F238E27FC236}">
                <a16:creationId xmlns:a16="http://schemas.microsoft.com/office/drawing/2014/main" id="{57F265B8-3E4E-4BD8-B2CF-E9CABDB911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F2B0A2-DAB1-413E-B523-8D14D9BBB849}"/>
              </a:ext>
            </a:extLst>
          </p:cNvPr>
          <p:cNvSpPr>
            <a:spLocks noGrp="1"/>
          </p:cNvSpPr>
          <p:nvPr>
            <p:ph type="sldNum" sz="quarter" idx="12"/>
          </p:nvPr>
        </p:nvSpPr>
        <p:spPr/>
        <p:txBody>
          <a:bodyPr/>
          <a:lstStyle/>
          <a:p>
            <a:fld id="{A9775CBA-5EAE-41C2-8E06-131B1DD6B349}" type="slidenum">
              <a:rPr lang="en-IN" smtClean="0"/>
              <a:t>‹#›</a:t>
            </a:fld>
            <a:endParaRPr lang="en-IN"/>
          </a:p>
        </p:txBody>
      </p:sp>
    </p:spTree>
    <p:extLst>
      <p:ext uri="{BB962C8B-B14F-4D97-AF65-F5344CB8AC3E}">
        <p14:creationId xmlns:p14="http://schemas.microsoft.com/office/powerpoint/2010/main" val="283164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BD357-74CA-441F-B691-F0E3032328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E7CECA-CEBA-4C6B-9912-CC497A496B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2DE709-2BB4-4019-AFC4-7EEA98362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435CD-F689-4871-AA80-188158DD7926}" type="datetime1">
              <a:rPr lang="en-IN" smtClean="0"/>
              <a:t>15-07-2021</a:t>
            </a:fld>
            <a:endParaRPr lang="en-IN"/>
          </a:p>
        </p:txBody>
      </p:sp>
      <p:sp>
        <p:nvSpPr>
          <p:cNvPr id="5" name="Footer Placeholder 4">
            <a:extLst>
              <a:ext uri="{FF2B5EF4-FFF2-40B4-BE49-F238E27FC236}">
                <a16:creationId xmlns:a16="http://schemas.microsoft.com/office/drawing/2014/main" id="{E3A9A029-41F6-4D21-B23A-551864C475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135D1D-4133-477D-8A45-81BE44095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75CBA-5EAE-41C2-8E06-131B1DD6B349}" type="slidenum">
              <a:rPr lang="en-IN" smtClean="0"/>
              <a:t>‹#›</a:t>
            </a:fld>
            <a:endParaRPr lang="en-IN"/>
          </a:p>
        </p:txBody>
      </p:sp>
    </p:spTree>
    <p:extLst>
      <p:ext uri="{BB962C8B-B14F-4D97-AF65-F5344CB8AC3E}">
        <p14:creationId xmlns:p14="http://schemas.microsoft.com/office/powerpoint/2010/main" val="1955601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searchgate.net/publication/327709085_Ontology_Driven_Extraction_of_Research_Processes_17th_International_Semantic_Web_Conference_Monterey_CA_USA_October_8-12_2018_Proceedings_Part_I" TargetMode="External"/><Relationship Id="rId2" Type="http://schemas.openxmlformats.org/officeDocument/2006/relationships/hyperlink" Target="http://iswc2018.semanticweb.org/sessions/ontology-driven-extraction-of-research-processes/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99D2F769-9D7E-4AC0-A1D5-2EBFA9BAB0A0}"/>
              </a:ext>
            </a:extLst>
          </p:cNvPr>
          <p:cNvSpPr>
            <a:spLocks noGrp="1"/>
          </p:cNvSpPr>
          <p:nvPr>
            <p:ph type="subTitle" idx="1"/>
          </p:nvPr>
        </p:nvSpPr>
        <p:spPr>
          <a:xfrm>
            <a:off x="4302872" y="4473799"/>
            <a:ext cx="3312734" cy="1141851"/>
          </a:xfrm>
          <a:noFill/>
        </p:spPr>
        <p:txBody>
          <a:bodyPr>
            <a:noAutofit/>
          </a:bodyPr>
          <a:lstStyle/>
          <a:p>
            <a:endParaRPr lang="en-IN" sz="2000" dirty="0">
              <a:solidFill>
                <a:srgbClr val="080808"/>
              </a:solidFill>
            </a:endParaRPr>
          </a:p>
          <a:p>
            <a:endParaRPr lang="en-IN" sz="2000" dirty="0">
              <a:solidFill>
                <a:srgbClr val="080808"/>
              </a:solidFill>
            </a:endParaRPr>
          </a:p>
          <a:p>
            <a:endParaRPr lang="en-IN" sz="2000" dirty="0">
              <a:solidFill>
                <a:srgbClr val="080808"/>
              </a:solidFill>
            </a:endParaRPr>
          </a:p>
        </p:txBody>
      </p:sp>
      <p:sp>
        <p:nvSpPr>
          <p:cNvPr id="2" name="Title 1">
            <a:extLst>
              <a:ext uri="{FF2B5EF4-FFF2-40B4-BE49-F238E27FC236}">
                <a16:creationId xmlns:a16="http://schemas.microsoft.com/office/drawing/2014/main" id="{3043DD59-B746-4D0E-A90F-CFFA4FD6B366}"/>
              </a:ext>
            </a:extLst>
          </p:cNvPr>
          <p:cNvSpPr>
            <a:spLocks noGrp="1"/>
          </p:cNvSpPr>
          <p:nvPr>
            <p:ph type="ctrTitle"/>
          </p:nvPr>
        </p:nvSpPr>
        <p:spPr>
          <a:xfrm>
            <a:off x="3204642" y="2353641"/>
            <a:ext cx="5782716" cy="2150719"/>
          </a:xfrm>
          <a:noFill/>
        </p:spPr>
        <p:txBody>
          <a:bodyPr anchor="ctr">
            <a:normAutofit/>
          </a:bodyPr>
          <a:lstStyle/>
          <a:p>
            <a:r>
              <a:rPr lang="en-US" sz="3600" b="1" dirty="0">
                <a:solidFill>
                  <a:srgbClr val="080808"/>
                </a:solidFill>
              </a:rPr>
              <a:t>Ontology Driven Extraction of Research Processes</a:t>
            </a:r>
            <a:br>
              <a:rPr lang="en-US" sz="3600" b="1" dirty="0">
                <a:solidFill>
                  <a:srgbClr val="080808"/>
                </a:solidFill>
              </a:rPr>
            </a:br>
            <a:endParaRPr lang="en-IN" sz="3600" b="1"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7518750C-8361-4DDD-BD6A-375E8D85F6FC}"/>
              </a:ext>
            </a:extLst>
          </p:cNvPr>
          <p:cNvSpPr txBox="1"/>
          <p:nvPr/>
        </p:nvSpPr>
        <p:spPr>
          <a:xfrm>
            <a:off x="4448175" y="4362450"/>
            <a:ext cx="3167431" cy="1200329"/>
          </a:xfrm>
          <a:prstGeom prst="rect">
            <a:avLst/>
          </a:prstGeom>
          <a:noFill/>
        </p:spPr>
        <p:txBody>
          <a:bodyPr wrap="square" rtlCol="0">
            <a:spAutoFit/>
          </a:bodyPr>
          <a:lstStyle/>
          <a:p>
            <a:r>
              <a:rPr lang="en-US" dirty="0"/>
              <a:t>By-</a:t>
            </a:r>
          </a:p>
          <a:p>
            <a:r>
              <a:rPr lang="en-US" dirty="0" err="1"/>
              <a:t>Aayoush</a:t>
            </a:r>
            <a:r>
              <a:rPr lang="en-US" dirty="0"/>
              <a:t> </a:t>
            </a:r>
            <a:r>
              <a:rPr lang="en-US" dirty="0" err="1"/>
              <a:t>Aayoush</a:t>
            </a:r>
            <a:endParaRPr lang="en-US" dirty="0"/>
          </a:p>
          <a:p>
            <a:r>
              <a:rPr lang="en-US" dirty="0"/>
              <a:t>Mamta Pednekar</a:t>
            </a:r>
          </a:p>
          <a:p>
            <a:r>
              <a:rPr lang="en-US" dirty="0"/>
              <a:t>Sushma </a:t>
            </a:r>
            <a:r>
              <a:rPr lang="en-US" dirty="0" err="1"/>
              <a:t>Kallapur</a:t>
            </a:r>
            <a:endParaRPr lang="en-IN" dirty="0"/>
          </a:p>
        </p:txBody>
      </p:sp>
    </p:spTree>
    <p:extLst>
      <p:ext uri="{BB962C8B-B14F-4D97-AF65-F5344CB8AC3E}">
        <p14:creationId xmlns:p14="http://schemas.microsoft.com/office/powerpoint/2010/main" val="776565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E8618E-F0C2-4F9B-B720-25706DCB04A6}"/>
              </a:ext>
            </a:extLst>
          </p:cNvPr>
          <p:cNvSpPr>
            <a:spLocks noGrp="1"/>
          </p:cNvSpPr>
          <p:nvPr>
            <p:ph type="title"/>
          </p:nvPr>
        </p:nvSpPr>
        <p:spPr>
          <a:xfrm>
            <a:off x="643467" y="321734"/>
            <a:ext cx="10710333" cy="1135737"/>
          </a:xfrm>
        </p:spPr>
        <p:txBody>
          <a:bodyPr>
            <a:normAutofit/>
          </a:bodyPr>
          <a:lstStyle/>
          <a:p>
            <a:pPr algn="ctr"/>
            <a:r>
              <a:rPr lang="en-US" sz="3600" b="1" dirty="0"/>
              <a:t>The Dataset and Techniques (contd.) </a:t>
            </a:r>
          </a:p>
        </p:txBody>
      </p:sp>
      <p:sp>
        <p:nvSpPr>
          <p:cNvPr id="3" name="Content Placeholder 2">
            <a:extLst>
              <a:ext uri="{FF2B5EF4-FFF2-40B4-BE49-F238E27FC236}">
                <a16:creationId xmlns:a16="http://schemas.microsoft.com/office/drawing/2014/main" id="{7A8F6040-6171-493C-A3BD-A82A85B72CB8}"/>
              </a:ext>
            </a:extLst>
          </p:cNvPr>
          <p:cNvSpPr>
            <a:spLocks noGrp="1"/>
          </p:cNvSpPr>
          <p:nvPr>
            <p:ph idx="1"/>
          </p:nvPr>
        </p:nvSpPr>
        <p:spPr>
          <a:xfrm>
            <a:off x="643467" y="1782981"/>
            <a:ext cx="6744303" cy="4393982"/>
          </a:xfrm>
        </p:spPr>
        <p:txBody>
          <a:bodyPr>
            <a:normAutofit/>
          </a:bodyPr>
          <a:lstStyle/>
          <a:p>
            <a:r>
              <a:rPr lang="en-US" sz="1600" dirty="0">
                <a:effectLst/>
                <a:ea typeface="Calibri" panose="020F0502020204030204" pitchFamily="34" charset="0"/>
                <a:cs typeface="Times New Roman" panose="02020603050405020304" pitchFamily="18" charset="0"/>
              </a:rPr>
              <a:t>The training set, comprising texts from 50 research articles covering 9 research domains.</a:t>
            </a:r>
          </a:p>
          <a:p>
            <a:r>
              <a:rPr lang="en-US" sz="1600" dirty="0">
                <a:effectLst/>
                <a:ea typeface="Calibri" panose="020F0502020204030204" pitchFamily="34" charset="0"/>
                <a:cs typeface="Times New Roman" panose="02020603050405020304" pitchFamily="18" charset="0"/>
              </a:rPr>
              <a:t>The annotation of the training set yielded approx. 1,000 sequence relations and 1,700 activities comprising approx. 31,000 tokens. For hyper-parameter tuning, 3-fold cross-validation was used.</a:t>
            </a:r>
          </a:p>
          <a:p>
            <a:r>
              <a:rPr lang="en-US" sz="1600" dirty="0">
                <a:effectLst/>
                <a:ea typeface="Calibri" panose="020F0502020204030204" pitchFamily="34" charset="0"/>
                <a:cs typeface="Times New Roman" panose="02020603050405020304" pitchFamily="18" charset="0"/>
              </a:rPr>
              <a:t>For testing, the articles from three disciplines, Digital Humanities (DH), Bioinformatics (BIOINF) and Medicine (MED) were used.</a:t>
            </a:r>
          </a:p>
          <a:p>
            <a:r>
              <a:rPr lang="en-US" sz="1600" dirty="0">
                <a:ea typeface="Calibri" panose="020F0502020204030204" pitchFamily="34" charset="0"/>
                <a:cs typeface="Times New Roman" panose="02020603050405020304" pitchFamily="18" charset="0"/>
              </a:rPr>
              <a:t>E</a:t>
            </a:r>
            <a:r>
              <a:rPr lang="en-US" sz="1600" dirty="0">
                <a:effectLst/>
                <a:ea typeface="Calibri" panose="020F0502020204030204" pitchFamily="34" charset="0"/>
                <a:cs typeface="Times New Roman" panose="02020603050405020304" pitchFamily="18" charset="0"/>
              </a:rPr>
              <a:t>xperiments with other </a:t>
            </a:r>
            <a:r>
              <a:rPr lang="en-US" sz="1600" b="1" dirty="0">
                <a:effectLst/>
                <a:ea typeface="Calibri" panose="020F0502020204030204" pitchFamily="34" charset="0"/>
                <a:cs typeface="Times New Roman" panose="02020603050405020304" pitchFamily="18" charset="0"/>
              </a:rPr>
              <a:t>general-purpose, publicly available embeddings</a:t>
            </a:r>
            <a:r>
              <a:rPr lang="en-US" sz="1600" dirty="0">
                <a:effectLst/>
                <a:ea typeface="Calibri" panose="020F0502020204030204" pitchFamily="34" charset="0"/>
                <a:cs typeface="Times New Roman" panose="02020603050405020304" pitchFamily="18" charset="0"/>
              </a:rPr>
              <a:t>, such as those trained on the </a:t>
            </a:r>
            <a:r>
              <a:rPr lang="en-US" sz="1600" b="1" dirty="0">
                <a:effectLst/>
                <a:ea typeface="Calibri" panose="020F0502020204030204" pitchFamily="34" charset="0"/>
                <a:cs typeface="Times New Roman" panose="02020603050405020304" pitchFamily="18" charset="0"/>
              </a:rPr>
              <a:t>Common Crawl corpus using GloVe9 showed inferior performance</a:t>
            </a:r>
            <a:r>
              <a:rPr lang="en-US" sz="1600" dirty="0">
                <a:effectLst/>
                <a:ea typeface="Calibri" panose="020F0502020204030204" pitchFamily="34" charset="0"/>
                <a:cs typeface="Times New Roman" panose="02020603050405020304" pitchFamily="18" charset="0"/>
              </a:rPr>
              <a:t> compared to </a:t>
            </a:r>
            <a:r>
              <a:rPr lang="en-US" sz="1600" dirty="0">
                <a:ea typeface="Calibri" panose="020F0502020204030204" pitchFamily="34" charset="0"/>
                <a:cs typeface="Times New Roman" panose="02020603050405020304" pitchFamily="18" charset="0"/>
              </a:rPr>
              <a:t>this </a:t>
            </a:r>
            <a:r>
              <a:rPr lang="en-US" sz="1600" b="1" dirty="0">
                <a:effectLst/>
                <a:ea typeface="Calibri" panose="020F0502020204030204" pitchFamily="34" charset="0"/>
                <a:cs typeface="Times New Roman" panose="02020603050405020304" pitchFamily="18" charset="0"/>
              </a:rPr>
              <a:t>domain-specific embeddings.</a:t>
            </a:r>
            <a:endParaRPr lang="en-US" sz="1600" dirty="0">
              <a:effectLst/>
              <a:ea typeface="Calibri" panose="020F0502020204030204" pitchFamily="34" charset="0"/>
              <a:cs typeface="Times New Roman" panose="02020603050405020304" pitchFamily="18" charset="0"/>
            </a:endParaRPr>
          </a:p>
          <a:p>
            <a:r>
              <a:rPr lang="en-US" sz="1600" dirty="0">
                <a:effectLst/>
                <a:ea typeface="Calibri" panose="020F0502020204030204" pitchFamily="34" charset="0"/>
                <a:cs typeface="Times New Roman" panose="02020603050405020304" pitchFamily="18" charset="0"/>
              </a:rPr>
              <a:t>The research articles were randomly selected using APIs from publishers, scraping online journals such as the Digital Humanities</a:t>
            </a:r>
            <a:r>
              <a:rPr lang="en-US" sz="1600" dirty="0">
                <a:ea typeface="Calibri" panose="020F0502020204030204" pitchFamily="34" charset="0"/>
                <a:cs typeface="Times New Roman" panose="02020603050405020304" pitchFamily="18" charset="0"/>
              </a:rPr>
              <a:t>.</a:t>
            </a:r>
            <a:endParaRPr lang="en-US" sz="1600" dirty="0">
              <a:effectLst/>
              <a:ea typeface="Calibri" panose="020F0502020204030204" pitchFamily="34" charset="0"/>
              <a:cs typeface="Times New Roman" panose="02020603050405020304" pitchFamily="18" charset="0"/>
            </a:endParaRPr>
          </a:p>
          <a:p>
            <a:endParaRPr lang="en-US" sz="1600" dirty="0"/>
          </a:p>
        </p:txBody>
      </p:sp>
      <p:sp>
        <p:nvSpPr>
          <p:cNvPr id="30"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6" descr="Books">
            <a:extLst>
              <a:ext uri="{FF2B5EF4-FFF2-40B4-BE49-F238E27FC236}">
                <a16:creationId xmlns:a16="http://schemas.microsoft.com/office/drawing/2014/main" id="{D6BD5A09-E9B6-45DD-8DBA-172BC8B99D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0" y="1214311"/>
            <a:ext cx="3928532" cy="4860047"/>
          </a:xfrm>
          <a:prstGeom prst="rect">
            <a:avLst/>
          </a:prstGeom>
        </p:spPr>
      </p:pic>
      <p:grpSp>
        <p:nvGrpSpPr>
          <p:cNvPr id="33" name="Group 15">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4" name="Isosceles Triangle 16">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17">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DB69EAE9-FC23-4C1F-AD7C-ADFC2C2667AB}"/>
              </a:ext>
            </a:extLst>
          </p:cNvPr>
          <p:cNvSpPr>
            <a:spLocks noGrp="1"/>
          </p:cNvSpPr>
          <p:nvPr>
            <p:ph type="sldNum" sz="quarter" idx="12"/>
          </p:nvPr>
        </p:nvSpPr>
        <p:spPr/>
        <p:txBody>
          <a:bodyPr/>
          <a:lstStyle/>
          <a:p>
            <a:fld id="{A9775CBA-5EAE-41C2-8E06-131B1DD6B349}" type="slidenum">
              <a:rPr lang="en-IN" smtClean="0"/>
              <a:t>10</a:t>
            </a:fld>
            <a:endParaRPr lang="en-IN"/>
          </a:p>
        </p:txBody>
      </p:sp>
    </p:spTree>
    <p:extLst>
      <p:ext uri="{BB962C8B-B14F-4D97-AF65-F5344CB8AC3E}">
        <p14:creationId xmlns:p14="http://schemas.microsoft.com/office/powerpoint/2010/main" val="2002354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DE079B-3A4F-4124-BC70-2575A61D5CB0}"/>
              </a:ext>
            </a:extLst>
          </p:cNvPr>
          <p:cNvSpPr>
            <a:spLocks noGrp="1"/>
          </p:cNvSpPr>
          <p:nvPr>
            <p:ph type="title"/>
          </p:nvPr>
        </p:nvSpPr>
        <p:spPr>
          <a:xfrm>
            <a:off x="643467" y="321734"/>
            <a:ext cx="11098812" cy="1135737"/>
          </a:xfrm>
        </p:spPr>
        <p:txBody>
          <a:bodyPr>
            <a:normAutofit/>
          </a:bodyPr>
          <a:lstStyle/>
          <a:p>
            <a:pPr algn="ctr"/>
            <a:r>
              <a:rPr lang="en-US" sz="3600" b="1" dirty="0">
                <a:effectLst/>
                <a:ea typeface="Calibri" panose="020F0502020204030204" pitchFamily="34" charset="0"/>
                <a:cs typeface="Times New Roman" panose="02020603050405020304" pitchFamily="18" charset="0"/>
              </a:rPr>
              <a:t>Extracting Research Activities</a:t>
            </a:r>
            <a:endParaRPr lang="en-US" sz="3600" dirty="0"/>
          </a:p>
        </p:txBody>
      </p:sp>
      <p:sp>
        <p:nvSpPr>
          <p:cNvPr id="3" name="Content Placeholder 2">
            <a:extLst>
              <a:ext uri="{FF2B5EF4-FFF2-40B4-BE49-F238E27FC236}">
                <a16:creationId xmlns:a16="http://schemas.microsoft.com/office/drawing/2014/main" id="{CFDF0005-C77D-4BE4-B97F-EB8DA93F5D51}"/>
              </a:ext>
            </a:extLst>
          </p:cNvPr>
          <p:cNvSpPr>
            <a:spLocks noGrp="1"/>
          </p:cNvSpPr>
          <p:nvPr>
            <p:ph idx="1"/>
          </p:nvPr>
        </p:nvSpPr>
        <p:spPr>
          <a:xfrm>
            <a:off x="643467" y="1782980"/>
            <a:ext cx="7919961" cy="4973419"/>
          </a:xfrm>
        </p:spPr>
        <p:txBody>
          <a:bodyPr>
            <a:normAutofit fontScale="92500" lnSpcReduction="20000"/>
          </a:bodyPr>
          <a:lstStyle/>
          <a:p>
            <a:pPr>
              <a:spcBef>
                <a:spcPts val="0"/>
              </a:spcBef>
            </a:pPr>
            <a:r>
              <a:rPr lang="en-US" sz="1700" dirty="0">
                <a:effectLst/>
                <a:ea typeface="Calibri" panose="020F0502020204030204" pitchFamily="34" charset="0"/>
                <a:cs typeface="Times New Roman" panose="02020603050405020304" pitchFamily="18" charset="0"/>
              </a:rPr>
              <a:t>Seven sliding window classifiers (SWC) and a two-stage pipeline classifier were implemented for extracting research activities.</a:t>
            </a:r>
          </a:p>
          <a:p>
            <a:pPr>
              <a:spcBef>
                <a:spcPts val="0"/>
              </a:spcBef>
            </a:pPr>
            <a:endParaRPr lang="en-US" sz="1700" dirty="0">
              <a:effectLst/>
              <a:ea typeface="Calibri" panose="020F0502020204030204" pitchFamily="34" charset="0"/>
              <a:cs typeface="Times New Roman" panose="02020603050405020304" pitchFamily="18" charset="0"/>
            </a:endParaRPr>
          </a:p>
          <a:p>
            <a:pPr>
              <a:spcBef>
                <a:spcPts val="0"/>
              </a:spcBef>
              <a:spcAft>
                <a:spcPts val="800"/>
              </a:spcAft>
            </a:pPr>
            <a:r>
              <a:rPr lang="en-US" sz="1700" dirty="0">
                <a:effectLst/>
                <a:ea typeface="Calibri" panose="020F0502020204030204" pitchFamily="34" charset="0"/>
                <a:cs typeface="Times New Roman" panose="02020603050405020304" pitchFamily="18" charset="0"/>
              </a:rPr>
              <a:t>The size of the window was set at 30 tokens. </a:t>
            </a:r>
            <a:endParaRPr lang="en-US" sz="1700" dirty="0">
              <a:ea typeface="Calibri" panose="020F0502020204030204" pitchFamily="34" charset="0"/>
              <a:cs typeface="Times New Roman" panose="02020603050405020304" pitchFamily="18" charset="0"/>
            </a:endParaRPr>
          </a:p>
          <a:p>
            <a:pPr>
              <a:spcBef>
                <a:spcPts val="0"/>
              </a:spcBef>
              <a:spcAft>
                <a:spcPts val="800"/>
              </a:spcAft>
            </a:pPr>
            <a:r>
              <a:rPr lang="en-US" sz="1700" dirty="0">
                <a:ea typeface="Calibri" panose="020F0502020204030204" pitchFamily="34" charset="0"/>
                <a:cs typeface="Times New Roman" panose="02020603050405020304" pitchFamily="18" charset="0"/>
              </a:rPr>
              <a:t>H</a:t>
            </a:r>
            <a:r>
              <a:rPr lang="en-US" sz="1700" dirty="0">
                <a:effectLst/>
                <a:ea typeface="Calibri" panose="020F0502020204030204" pitchFamily="34" charset="0"/>
                <a:cs typeface="Times New Roman" panose="02020603050405020304" pitchFamily="18" charset="0"/>
              </a:rPr>
              <a:t>yper-parameter tuning and  Zero-padding was used to represent tokens exceeding the sentence boundary.</a:t>
            </a:r>
          </a:p>
          <a:p>
            <a:r>
              <a:rPr lang="en-US" sz="1700" dirty="0">
                <a:effectLst/>
                <a:ea typeface="Calibri" panose="020F0502020204030204" pitchFamily="34" charset="0"/>
                <a:cs typeface="Times New Roman" panose="02020603050405020304" pitchFamily="18" charset="0"/>
              </a:rPr>
              <a:t>M.E.F.F to denote the resulting classifiers, where M denotes the learning method used, E the embeddings and F the special features.</a:t>
            </a:r>
          </a:p>
          <a:p>
            <a:r>
              <a:rPr lang="en-US" sz="1700" dirty="0">
                <a:effectLst/>
                <a:ea typeface="Calibri" panose="020F0502020204030204" pitchFamily="34" charset="0"/>
                <a:cs typeface="Times New Roman" panose="02020603050405020304" pitchFamily="18" charset="0"/>
              </a:rPr>
              <a:t>The first and second classifiers, LR.WP.B and SVM.WP.B.</a:t>
            </a:r>
          </a:p>
          <a:p>
            <a:r>
              <a:rPr lang="en-US" sz="1700" dirty="0">
                <a:effectLst/>
                <a:ea typeface="Calibri" panose="020F0502020204030204" pitchFamily="34" charset="0"/>
                <a:cs typeface="Times New Roman" panose="02020603050405020304" pitchFamily="18" charset="0"/>
              </a:rPr>
              <a:t>The third and fourth classifiers, LR.WPD.BS and SVM.WPD.BS.</a:t>
            </a:r>
          </a:p>
          <a:p>
            <a:r>
              <a:rPr lang="en-US" sz="1700" dirty="0">
                <a:effectLst/>
                <a:ea typeface="Calibri" panose="020F0502020204030204" pitchFamily="34" charset="0"/>
                <a:cs typeface="Times New Roman" panose="02020603050405020304" pitchFamily="18" charset="0"/>
              </a:rPr>
              <a:t>The fifth classifier, RF.PD.BS, employs Random Forests (RF) and uses 51 one-hot features representing POS tags and 71 one-hot features representing DEP tags (PD), rather than embeddings.</a:t>
            </a:r>
          </a:p>
          <a:p>
            <a:pPr marL="0" indent="0">
              <a:buNone/>
            </a:pPr>
            <a:endParaRPr lang="en-US" sz="1600" dirty="0"/>
          </a:p>
          <a:p>
            <a:pPr marL="0" indent="0">
              <a:buNone/>
            </a:pPr>
            <a:endParaRPr lang="en-US" sz="1600" dirty="0"/>
          </a:p>
          <a:p>
            <a:pPr marL="0" indent="0">
              <a:buNone/>
            </a:pPr>
            <a:r>
              <a:rPr lang="en-US" sz="1600" dirty="0"/>
              <a:t>                                                </a:t>
            </a:r>
          </a:p>
          <a:p>
            <a:pPr marL="0" indent="0">
              <a:buNone/>
            </a:pPr>
            <a:r>
              <a:rPr lang="en-US" sz="1600" dirty="0"/>
              <a:t>                                        </a:t>
            </a:r>
          </a:p>
          <a:p>
            <a:pPr marL="0" indent="0">
              <a:buNone/>
            </a:pPr>
            <a:endParaRPr lang="en-US" sz="1600" dirty="0"/>
          </a:p>
          <a:p>
            <a:pPr marL="0" indent="0">
              <a:buNone/>
            </a:pPr>
            <a:r>
              <a:rPr lang="en-US" sz="1700" b="1" dirty="0"/>
              <a:t>                                                                Fig. 2</a:t>
            </a:r>
            <a:r>
              <a:rPr lang="en-US" sz="1700" dirty="0"/>
              <a:t>.Activity Extraction Pipeline</a:t>
            </a:r>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white, door, wardrobe&#10;&#10;Description automatically generated">
            <a:extLst>
              <a:ext uri="{FF2B5EF4-FFF2-40B4-BE49-F238E27FC236}">
                <a16:creationId xmlns:a16="http://schemas.microsoft.com/office/drawing/2014/main" id="{AEB6E280-567E-443B-B246-5A6FE9559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8557" y="1295334"/>
            <a:ext cx="2654366" cy="2654366"/>
          </a:xfrm>
          <a:prstGeom prst="rect">
            <a:avLst/>
          </a:prstGeom>
        </p:spPr>
      </p:pic>
      <p:grpSp>
        <p:nvGrpSpPr>
          <p:cNvPr id="27" name="Group 26">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8" name="Isosceles Triangle 27">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D02C4AF9-E84E-4CE7-8140-504BC717F995}"/>
              </a:ext>
            </a:extLst>
          </p:cNvPr>
          <p:cNvPicPr>
            <a:picLocks noChangeAspect="1"/>
          </p:cNvPicPr>
          <p:nvPr/>
        </p:nvPicPr>
        <p:blipFill>
          <a:blip r:embed="rId3"/>
          <a:stretch>
            <a:fillRect/>
          </a:stretch>
        </p:blipFill>
        <p:spPr>
          <a:xfrm>
            <a:off x="1341409" y="4913413"/>
            <a:ext cx="7623606" cy="1022025"/>
          </a:xfrm>
          <a:prstGeom prst="rect">
            <a:avLst/>
          </a:prstGeom>
        </p:spPr>
      </p:pic>
      <p:sp>
        <p:nvSpPr>
          <p:cNvPr id="4" name="Slide Number Placeholder 3">
            <a:extLst>
              <a:ext uri="{FF2B5EF4-FFF2-40B4-BE49-F238E27FC236}">
                <a16:creationId xmlns:a16="http://schemas.microsoft.com/office/drawing/2014/main" id="{41D0B3C5-F344-462D-ACD1-2342D34B08D4}"/>
              </a:ext>
            </a:extLst>
          </p:cNvPr>
          <p:cNvSpPr>
            <a:spLocks noGrp="1"/>
          </p:cNvSpPr>
          <p:nvPr>
            <p:ph type="sldNum" sz="quarter" idx="12"/>
          </p:nvPr>
        </p:nvSpPr>
        <p:spPr/>
        <p:txBody>
          <a:bodyPr/>
          <a:lstStyle/>
          <a:p>
            <a:fld id="{A9775CBA-5EAE-41C2-8E06-131B1DD6B349}" type="slidenum">
              <a:rPr lang="en-IN" smtClean="0"/>
              <a:t>11</a:t>
            </a:fld>
            <a:endParaRPr lang="en-IN"/>
          </a:p>
        </p:txBody>
      </p:sp>
    </p:spTree>
    <p:extLst>
      <p:ext uri="{BB962C8B-B14F-4D97-AF65-F5344CB8AC3E}">
        <p14:creationId xmlns:p14="http://schemas.microsoft.com/office/powerpoint/2010/main" val="224486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432D7B-5B59-4312-BA60-4DF0A046A0E6}"/>
              </a:ext>
            </a:extLst>
          </p:cNvPr>
          <p:cNvSpPr>
            <a:spLocks noGrp="1"/>
          </p:cNvSpPr>
          <p:nvPr>
            <p:ph type="title"/>
          </p:nvPr>
        </p:nvSpPr>
        <p:spPr>
          <a:xfrm>
            <a:off x="643467" y="321734"/>
            <a:ext cx="10905066" cy="1135737"/>
          </a:xfrm>
        </p:spPr>
        <p:txBody>
          <a:bodyPr>
            <a:normAutofit/>
          </a:bodyPr>
          <a:lstStyle/>
          <a:p>
            <a:pPr algn="ctr"/>
            <a:r>
              <a:rPr lang="en-US" sz="3600" b="1" dirty="0">
                <a:effectLst/>
                <a:ea typeface="Calibri" panose="020F0502020204030204" pitchFamily="34" charset="0"/>
                <a:cs typeface="Times New Roman" panose="02020603050405020304" pitchFamily="18" charset="0"/>
              </a:rPr>
              <a:t>Extracting Research Activities (Contd.)</a:t>
            </a:r>
            <a:endParaRPr lang="en-US" sz="3600" dirty="0"/>
          </a:p>
        </p:txBody>
      </p:sp>
      <p:sp>
        <p:nvSpPr>
          <p:cNvPr id="3" name="Content Placeholder 2">
            <a:extLst>
              <a:ext uri="{FF2B5EF4-FFF2-40B4-BE49-F238E27FC236}">
                <a16:creationId xmlns:a16="http://schemas.microsoft.com/office/drawing/2014/main" id="{75565CE2-A1EE-427F-AE19-A8817C632C99}"/>
              </a:ext>
            </a:extLst>
          </p:cNvPr>
          <p:cNvSpPr>
            <a:spLocks noGrp="1"/>
          </p:cNvSpPr>
          <p:nvPr>
            <p:ph idx="1"/>
          </p:nvPr>
        </p:nvSpPr>
        <p:spPr>
          <a:xfrm>
            <a:off x="643467" y="1782981"/>
            <a:ext cx="10905066" cy="4393982"/>
          </a:xfrm>
        </p:spPr>
        <p:txBody>
          <a:bodyPr>
            <a:normAutofit/>
          </a:bodyPr>
          <a:lstStyle/>
          <a:p>
            <a:r>
              <a:rPr lang="en-US" sz="1600" dirty="0">
                <a:effectLst/>
                <a:latin typeface="Calibri" panose="020F0502020204030204" pitchFamily="34" charset="0"/>
                <a:ea typeface="Calibri" panose="020F0502020204030204" pitchFamily="34" charset="0"/>
                <a:cs typeface="Times New Roman" panose="02020603050405020304" pitchFamily="18" charset="0"/>
              </a:rPr>
              <a:t>The sixth and seventh classifiers, LR.PD.S.BS and SVM.PD.S.BS, are like the third and fourth with the difference that: (a) they omit features related to word embeddings, and (b) they account for the syntactic sequence (S) of words.</a:t>
            </a:r>
          </a:p>
          <a:p>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effectLst/>
                <a:latin typeface="Calibri" panose="020F0502020204030204" pitchFamily="34" charset="0"/>
                <a:ea typeface="Calibri" panose="020F0502020204030204" pitchFamily="34" charset="0"/>
                <a:cs typeface="Times New Roman" panose="02020603050405020304" pitchFamily="18" charset="0"/>
              </a:rPr>
              <a:t>The intuition behind the pipeline is that, by splitting the task into two simpler sub-tasks, each separate classifier will achieve high enough accuracy.</a:t>
            </a:r>
          </a:p>
          <a:p>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latin typeface="Calibri" panose="020F0502020204030204" pitchFamily="34" charset="0"/>
                <a:ea typeface="Calibri" panose="020F0502020204030204" pitchFamily="34" charset="0"/>
                <a:cs typeface="Times New Roman" panose="02020603050405020304" pitchFamily="18" charset="0"/>
              </a:rPr>
              <a:t>T</a:t>
            </a:r>
            <a:r>
              <a:rPr lang="en-US" sz="1600" dirty="0">
                <a:effectLst/>
                <a:latin typeface="Calibri" panose="020F0502020204030204" pitchFamily="34" charset="0"/>
                <a:ea typeface="Calibri" panose="020F0502020204030204" pitchFamily="34" charset="0"/>
                <a:cs typeface="Times New Roman" panose="02020603050405020304" pitchFamily="18" charset="0"/>
              </a:rPr>
              <a:t>ext chunk bounded by these two entities, [act1,…, act2], is treated as expressing a candidate sequence relation</a:t>
            </a:r>
            <a:r>
              <a:rPr lang="en-US" sz="1600" dirty="0">
                <a:latin typeface="Calibri" panose="020F0502020204030204" pitchFamily="34" charset="0"/>
                <a:ea typeface="Calibri" panose="020F0502020204030204" pitchFamily="34" charset="0"/>
                <a:cs typeface="Times New Roman" panose="02020603050405020304" pitchFamily="18" charset="0"/>
              </a:rPr>
              <a:t>(</a:t>
            </a:r>
            <a:r>
              <a:rPr lang="en-US" sz="1600" dirty="0">
                <a:effectLst/>
                <a:latin typeface="Calibri" panose="020F0502020204030204" pitchFamily="34" charset="0"/>
                <a:ea typeface="Calibri" panose="020F0502020204030204" pitchFamily="34" charset="0"/>
                <a:cs typeface="Times New Roman" panose="02020603050405020304" pitchFamily="18" charset="0"/>
              </a:rPr>
              <a:t>A maximum chunk length of 500 tokens).</a:t>
            </a:r>
          </a:p>
          <a:p>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effectLst/>
                <a:latin typeface="Calibri" panose="020F0502020204030204" pitchFamily="34" charset="0"/>
                <a:ea typeface="Calibri" panose="020F0502020204030204" pitchFamily="34" charset="0"/>
                <a:cs typeface="Times New Roman" panose="02020603050405020304" pitchFamily="18" charset="0"/>
              </a:rPr>
              <a:t>Each chunk is represented using averaged word/POS/DEP embeddings of the tokens.</a:t>
            </a:r>
          </a:p>
          <a:p>
            <a:endParaRPr lang="en-US" sz="1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1E1262DD-8703-4680-8B6D-61E195C59004}"/>
              </a:ext>
            </a:extLst>
          </p:cNvPr>
          <p:cNvSpPr>
            <a:spLocks noGrp="1"/>
          </p:cNvSpPr>
          <p:nvPr>
            <p:ph type="sldNum" sz="quarter" idx="12"/>
          </p:nvPr>
        </p:nvSpPr>
        <p:spPr/>
        <p:txBody>
          <a:bodyPr/>
          <a:lstStyle/>
          <a:p>
            <a:fld id="{A9775CBA-5EAE-41C2-8E06-131B1DD6B349}" type="slidenum">
              <a:rPr lang="en-IN" smtClean="0"/>
              <a:t>12</a:t>
            </a:fld>
            <a:endParaRPr lang="en-IN"/>
          </a:p>
        </p:txBody>
      </p:sp>
    </p:spTree>
    <p:extLst>
      <p:ext uri="{BB962C8B-B14F-4D97-AF65-F5344CB8AC3E}">
        <p14:creationId xmlns:p14="http://schemas.microsoft.com/office/powerpoint/2010/main" val="48170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EE50F0E-5642-4FC0-A186-111C1983530B}"/>
              </a:ext>
            </a:extLst>
          </p:cNvPr>
          <p:cNvSpPr>
            <a:spLocks noGrp="1"/>
          </p:cNvSpPr>
          <p:nvPr>
            <p:ph type="title"/>
          </p:nvPr>
        </p:nvSpPr>
        <p:spPr>
          <a:xfrm>
            <a:off x="643467" y="321734"/>
            <a:ext cx="10905066" cy="1135737"/>
          </a:xfrm>
        </p:spPr>
        <p:txBody>
          <a:bodyPr>
            <a:normAutofit/>
          </a:bodyPr>
          <a:lstStyle/>
          <a:p>
            <a:pPr algn="ctr"/>
            <a:r>
              <a:rPr lang="en-US" sz="3600" b="1" dirty="0">
                <a:effectLst/>
                <a:ea typeface="Calibri" panose="020F0502020204030204" pitchFamily="34" charset="0"/>
                <a:cs typeface="Times New Roman" panose="02020603050405020304" pitchFamily="18" charset="0"/>
              </a:rPr>
              <a:t>  Background Context Integration and URI creation</a:t>
            </a:r>
            <a:endParaRPr lang="en-US" sz="3600" b="1" dirty="0"/>
          </a:p>
        </p:txBody>
      </p:sp>
      <p:sp>
        <p:nvSpPr>
          <p:cNvPr id="3" name="Content Placeholder 2">
            <a:extLst>
              <a:ext uri="{FF2B5EF4-FFF2-40B4-BE49-F238E27FC236}">
                <a16:creationId xmlns:a16="http://schemas.microsoft.com/office/drawing/2014/main" id="{FE52A410-AEB3-4E5C-B44C-5F8026CFF8EF}"/>
              </a:ext>
            </a:extLst>
          </p:cNvPr>
          <p:cNvSpPr>
            <a:spLocks noGrp="1"/>
          </p:cNvSpPr>
          <p:nvPr>
            <p:ph idx="1"/>
          </p:nvPr>
        </p:nvSpPr>
        <p:spPr>
          <a:xfrm>
            <a:off x="643467" y="1782980"/>
            <a:ext cx="10905066" cy="5075019"/>
          </a:xfrm>
        </p:spPr>
        <p:txBody>
          <a:bodyPr>
            <a:normAutofit/>
          </a:bodyPr>
          <a:lstStyle/>
          <a:p>
            <a:r>
              <a:rPr lang="en-US" sz="1600" dirty="0">
                <a:ea typeface="Calibri" panose="020F0502020204030204" pitchFamily="34" charset="0"/>
                <a:cs typeface="Times New Roman" panose="02020603050405020304" pitchFamily="18" charset="0"/>
              </a:rPr>
              <a:t>P</a:t>
            </a:r>
            <a:r>
              <a:rPr lang="en-US" sz="1600" dirty="0">
                <a:effectLst/>
                <a:ea typeface="Calibri" panose="020F0502020204030204" pitchFamily="34" charset="0"/>
                <a:cs typeface="Times New Roman" panose="02020603050405020304" pitchFamily="18" charset="0"/>
              </a:rPr>
              <a:t>rocess knowledge base is created by encoding the extracted information as RDF triples adhering to Linked Data principles and the RDFS10 and NIF11 models.</a:t>
            </a:r>
          </a:p>
          <a:p>
            <a:r>
              <a:rPr lang="en-US" sz="1600" dirty="0">
                <a:effectLst/>
                <a:ea typeface="Calibri" panose="020F0502020204030204" pitchFamily="34" charset="0"/>
                <a:cs typeface="Times New Roman" panose="02020603050405020304" pitchFamily="18" charset="0"/>
              </a:rPr>
              <a:t>Having extracted research activities and their sequence relations, we attach to them contextual information obtained from the metadata of the publications.</a:t>
            </a:r>
          </a:p>
          <a:p>
            <a:r>
              <a:rPr lang="en-US" sz="1600" dirty="0">
                <a:ea typeface="Calibri" panose="020F0502020204030204" pitchFamily="34" charset="0"/>
                <a:cs typeface="Times New Roman" panose="02020603050405020304" pitchFamily="18" charset="0"/>
              </a:rPr>
              <a:t>E</a:t>
            </a:r>
            <a:r>
              <a:rPr lang="en-US" sz="1600" dirty="0">
                <a:effectLst/>
                <a:ea typeface="Calibri" panose="020F0502020204030204" pitchFamily="34" charset="0"/>
                <a:cs typeface="Times New Roman" panose="02020603050405020304" pitchFamily="18" charset="0"/>
              </a:rPr>
              <a:t>ntities with a proper name such as Persons, Organizations, Articles and Topics, their URIs are derived by combining the namespace of the knowledge base, the entity type according to SO, and a unique id provided by the entity name. </a:t>
            </a:r>
            <a:endParaRPr lang="en-US" sz="1600" dirty="0">
              <a:ea typeface="Calibri" panose="020F0502020204030204" pitchFamily="34" charset="0"/>
              <a:cs typeface="Times New Roman" panose="02020603050405020304" pitchFamily="18" charset="0"/>
            </a:endParaRPr>
          </a:p>
          <a:p>
            <a:r>
              <a:rPr lang="en-US" sz="1600" dirty="0">
                <a:ea typeface="Calibri" panose="020F0502020204030204" pitchFamily="34" charset="0"/>
                <a:cs typeface="Times New Roman" panose="02020603050405020304" pitchFamily="18" charset="0"/>
              </a:rPr>
              <a:t>A</a:t>
            </a:r>
            <a:r>
              <a:rPr lang="en-US" sz="1600" dirty="0">
                <a:effectLst/>
                <a:ea typeface="Calibri" panose="020F0502020204030204" pitchFamily="34" charset="0"/>
                <a:cs typeface="Times New Roman" panose="02020603050405020304" pitchFamily="18" charset="0"/>
              </a:rPr>
              <a:t>ctivities and sequence relations, URIs are generated by combining the namespace of the knowledge base, the entity type according to SO, the source of extraction (publication id) and the two offsets identifying the boundaries .</a:t>
            </a:r>
          </a:p>
          <a:p>
            <a:endParaRPr lang="en-US" sz="1600" dirty="0">
              <a:ea typeface="Calibri" panose="020F0502020204030204" pitchFamily="34" charset="0"/>
              <a:cs typeface="Times New Roman" panose="02020603050405020304" pitchFamily="18" charset="0"/>
            </a:endParaRPr>
          </a:p>
          <a:p>
            <a:endParaRPr lang="en-US" sz="1600" dirty="0">
              <a:effectLst/>
              <a:ea typeface="Calibri" panose="020F0502020204030204" pitchFamily="34" charset="0"/>
              <a:cs typeface="Times New Roman" panose="02020603050405020304" pitchFamily="18" charset="0"/>
            </a:endParaRPr>
          </a:p>
          <a:p>
            <a:endParaRPr lang="en-US" sz="1600" dirty="0">
              <a:ea typeface="Calibri" panose="020F0502020204030204" pitchFamily="34" charset="0"/>
              <a:cs typeface="Times New Roman" panose="02020603050405020304" pitchFamily="18" charset="0"/>
            </a:endParaRPr>
          </a:p>
          <a:p>
            <a:endParaRPr lang="en-US" sz="1600" dirty="0">
              <a:effectLst/>
              <a:ea typeface="Calibri" panose="020F0502020204030204" pitchFamily="34" charset="0"/>
              <a:cs typeface="Times New Roman" panose="02020603050405020304" pitchFamily="18" charset="0"/>
            </a:endParaRPr>
          </a:p>
          <a:p>
            <a:endParaRPr lang="en-US" sz="1600" dirty="0">
              <a:ea typeface="Calibri" panose="020F0502020204030204" pitchFamily="34" charset="0"/>
              <a:cs typeface="Times New Roman" panose="02020603050405020304" pitchFamily="18" charset="0"/>
            </a:endParaRPr>
          </a:p>
          <a:p>
            <a:endParaRPr lang="en-US" sz="1600" dirty="0">
              <a:effectLst/>
              <a:ea typeface="Calibri" panose="020F0502020204030204" pitchFamily="34" charset="0"/>
              <a:cs typeface="Times New Roman" panose="02020603050405020304" pitchFamily="18" charset="0"/>
            </a:endParaRPr>
          </a:p>
          <a:p>
            <a:endParaRPr lang="en-US" sz="1600" dirty="0">
              <a:ea typeface="Calibri" panose="020F0502020204030204" pitchFamily="34" charset="0"/>
              <a:cs typeface="Times New Roman" panose="02020603050405020304" pitchFamily="18" charset="0"/>
            </a:endParaRPr>
          </a:p>
          <a:p>
            <a:pPr marL="0" indent="0">
              <a:buNone/>
            </a:pPr>
            <a:r>
              <a:rPr lang="en-US" sz="1600" b="1" dirty="0">
                <a:effectLst/>
                <a:ea typeface="Calibri" panose="020F0502020204030204" pitchFamily="34" charset="0"/>
                <a:cs typeface="Times New Roman" panose="02020603050405020304" pitchFamily="18" charset="0"/>
              </a:rPr>
              <a:t>                                                                                                     Fig. 3</a:t>
            </a:r>
            <a:r>
              <a:rPr lang="en-US" sz="1600" dirty="0">
                <a:effectLst/>
                <a:ea typeface="Calibri" panose="020F0502020204030204" pitchFamily="34" charset="0"/>
                <a:cs typeface="Times New Roman" panose="02020603050405020304" pitchFamily="18" charset="0"/>
              </a:rPr>
              <a:t>.URI</a:t>
            </a:r>
          </a:p>
          <a:p>
            <a:endParaRPr lang="en-US" sz="1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2" descr="See the source image">
            <a:extLst>
              <a:ext uri="{FF2B5EF4-FFF2-40B4-BE49-F238E27FC236}">
                <a16:creationId xmlns:a16="http://schemas.microsoft.com/office/drawing/2014/main" id="{9369FE6A-C111-4D67-A158-B2409A2571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6645" y="4464845"/>
            <a:ext cx="4456828" cy="168002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613F1A2-8578-49BC-971F-17BDA41633C4}"/>
              </a:ext>
            </a:extLst>
          </p:cNvPr>
          <p:cNvSpPr>
            <a:spLocks noGrp="1"/>
          </p:cNvSpPr>
          <p:nvPr>
            <p:ph type="sldNum" sz="quarter" idx="12"/>
          </p:nvPr>
        </p:nvSpPr>
        <p:spPr/>
        <p:txBody>
          <a:bodyPr/>
          <a:lstStyle/>
          <a:p>
            <a:fld id="{A9775CBA-5EAE-41C2-8E06-131B1DD6B349}" type="slidenum">
              <a:rPr lang="en-IN" smtClean="0"/>
              <a:t>13</a:t>
            </a:fld>
            <a:endParaRPr lang="en-IN"/>
          </a:p>
        </p:txBody>
      </p:sp>
    </p:spTree>
    <p:extLst>
      <p:ext uri="{BB962C8B-B14F-4D97-AF65-F5344CB8AC3E}">
        <p14:creationId xmlns:p14="http://schemas.microsoft.com/office/powerpoint/2010/main" val="208778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4AFF8-2885-4E74-8BAD-EFA772163D08}"/>
              </a:ext>
            </a:extLst>
          </p:cNvPr>
          <p:cNvSpPr>
            <a:spLocks noGrp="1"/>
          </p:cNvSpPr>
          <p:nvPr>
            <p:ph type="title"/>
          </p:nvPr>
        </p:nvSpPr>
        <p:spPr/>
        <p:txBody>
          <a:bodyPr>
            <a:normAutofit/>
          </a:bodyPr>
          <a:lstStyle/>
          <a:p>
            <a:pPr algn="ctr"/>
            <a:r>
              <a:rPr lang="en-US" sz="3600" b="1" dirty="0"/>
              <a:t>Evaluation</a:t>
            </a:r>
          </a:p>
        </p:txBody>
      </p:sp>
      <p:sp>
        <p:nvSpPr>
          <p:cNvPr id="3" name="Content Placeholder 2">
            <a:extLst>
              <a:ext uri="{FF2B5EF4-FFF2-40B4-BE49-F238E27FC236}">
                <a16:creationId xmlns:a16="http://schemas.microsoft.com/office/drawing/2014/main" id="{8923493F-C852-4B61-AA53-75FFC00601F4}"/>
              </a:ext>
            </a:extLst>
          </p:cNvPr>
          <p:cNvSpPr>
            <a:spLocks noGrp="1"/>
          </p:cNvSpPr>
          <p:nvPr>
            <p:ph idx="1"/>
          </p:nvPr>
        </p:nvSpPr>
        <p:spPr>
          <a:xfrm>
            <a:off x="838200" y="1828800"/>
            <a:ext cx="10515600" cy="4967288"/>
          </a:xfrm>
        </p:spPr>
        <p:txBody>
          <a:bodyPr>
            <a:normAutofit/>
          </a:bodyPr>
          <a:lstStyle/>
          <a:p>
            <a:r>
              <a:rPr lang="en-US" sz="1600" dirty="0">
                <a:effectLst/>
                <a:ea typeface="Times New Roman" panose="02020603050405020304" pitchFamily="18" charset="0"/>
              </a:rPr>
              <a:t>The performance of all the classifiers were evaluated by measuring Precision, Recall and F1 scores for the Information extracted from text.</a:t>
            </a:r>
          </a:p>
          <a:p>
            <a:endParaRPr lang="en-US" sz="1600" dirty="0">
              <a:effectLst/>
              <a:ea typeface="Times New Roman" panose="02020603050405020304" pitchFamily="18" charset="0"/>
            </a:endParaRPr>
          </a:p>
          <a:p>
            <a:r>
              <a:rPr lang="en-US" sz="1600" dirty="0">
                <a:ea typeface="Times New Roman" panose="02020603050405020304" pitchFamily="18" charset="0"/>
                <a:cs typeface="Times New Roman" panose="02020603050405020304" pitchFamily="18" charset="0"/>
              </a:rPr>
              <a:t>C</a:t>
            </a:r>
            <a:r>
              <a:rPr lang="en-US" sz="1600" dirty="0">
                <a:effectLst/>
                <a:ea typeface="Times New Roman" panose="02020603050405020304" pitchFamily="18" charset="0"/>
                <a:cs typeface="Times New Roman" panose="02020603050405020304" pitchFamily="18" charset="0"/>
              </a:rPr>
              <a:t>lassifiers were trained on the entire training set (DH, BIOINF and MED).</a:t>
            </a:r>
          </a:p>
          <a:p>
            <a:endParaRPr lang="en-US" sz="1600" dirty="0">
              <a:effectLst/>
              <a:ea typeface="Times New Roman" panose="02020603050405020304" pitchFamily="18" charset="0"/>
            </a:endParaRPr>
          </a:p>
          <a:p>
            <a:r>
              <a:rPr lang="en-US" sz="1600" dirty="0">
                <a:effectLst/>
                <a:ea typeface="Times New Roman" panose="02020603050405020304" pitchFamily="18" charset="0"/>
              </a:rPr>
              <a:t>Approximate Randomization Tests (ART) were carried out between every classifier and the relevant baseline, to ensure the statistical significance of the tests.</a:t>
            </a:r>
          </a:p>
          <a:p>
            <a:endParaRPr lang="en-US" sz="1600" dirty="0">
              <a:effectLst/>
              <a:ea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As more than 2 systems were compared, the Bonferroni correction was used to adjust the threshold (p-value).</a:t>
            </a:r>
          </a:p>
          <a:p>
            <a:endParaRPr lang="en-US" sz="1600" dirty="0">
              <a:effectLst/>
              <a:ea typeface="Times New Roman" panose="02020603050405020304" pitchFamily="18" charset="0"/>
              <a:cs typeface="Times New Roman" panose="02020603050405020304" pitchFamily="18" charset="0"/>
            </a:endParaRPr>
          </a:p>
          <a:p>
            <a:pPr marL="0" indent="0">
              <a:buNone/>
            </a:pPr>
            <a:r>
              <a:rPr lang="en-US" sz="1600" dirty="0">
                <a:effectLst/>
                <a:ea typeface="Times New Roman" panose="02020603050405020304" pitchFamily="18" charset="0"/>
                <a:cs typeface="Times New Roman" panose="02020603050405020304" pitchFamily="18" charset="0"/>
              </a:rPr>
              <a:t> </a:t>
            </a:r>
            <a:endParaRPr lang="en-US" sz="1600" dirty="0"/>
          </a:p>
        </p:txBody>
      </p:sp>
      <p:sp>
        <p:nvSpPr>
          <p:cNvPr id="4" name="Slide Number Placeholder 3">
            <a:extLst>
              <a:ext uri="{FF2B5EF4-FFF2-40B4-BE49-F238E27FC236}">
                <a16:creationId xmlns:a16="http://schemas.microsoft.com/office/drawing/2014/main" id="{605EC0FB-A93B-41C4-BA46-6E2310BE7EEF}"/>
              </a:ext>
            </a:extLst>
          </p:cNvPr>
          <p:cNvSpPr>
            <a:spLocks noGrp="1"/>
          </p:cNvSpPr>
          <p:nvPr>
            <p:ph type="sldNum" sz="quarter" idx="12"/>
          </p:nvPr>
        </p:nvSpPr>
        <p:spPr/>
        <p:txBody>
          <a:bodyPr/>
          <a:lstStyle/>
          <a:p>
            <a:fld id="{A9775CBA-5EAE-41C2-8E06-131B1DD6B349}" type="slidenum">
              <a:rPr lang="en-IN" smtClean="0"/>
              <a:t>14</a:t>
            </a:fld>
            <a:endParaRPr lang="en-IN"/>
          </a:p>
        </p:txBody>
      </p:sp>
    </p:spTree>
    <p:extLst>
      <p:ext uri="{BB962C8B-B14F-4D97-AF65-F5344CB8AC3E}">
        <p14:creationId xmlns:p14="http://schemas.microsoft.com/office/powerpoint/2010/main" val="2238823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A79E-B901-48F4-8901-D5FFB719B849}"/>
              </a:ext>
            </a:extLst>
          </p:cNvPr>
          <p:cNvSpPr>
            <a:spLocks noGrp="1"/>
          </p:cNvSpPr>
          <p:nvPr>
            <p:ph type="title"/>
          </p:nvPr>
        </p:nvSpPr>
        <p:spPr>
          <a:xfrm>
            <a:off x="445770" y="365125"/>
            <a:ext cx="10908030" cy="777875"/>
          </a:xfrm>
        </p:spPr>
        <p:txBody>
          <a:bodyPr>
            <a:normAutofit fontScale="90000"/>
          </a:bodyPr>
          <a:lstStyle/>
          <a:p>
            <a:pPr algn="ctr"/>
            <a:r>
              <a:rPr lang="en-US" sz="4000" b="1" dirty="0">
                <a:effectLst/>
                <a:ea typeface="Times New Roman" panose="02020603050405020304" pitchFamily="18" charset="0"/>
              </a:rPr>
              <a:t>Research Activity Extraction Evaluation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42F83B0-830B-45EF-90BE-F84982C95501}"/>
              </a:ext>
            </a:extLst>
          </p:cNvPr>
          <p:cNvSpPr>
            <a:spLocks noGrp="1"/>
          </p:cNvSpPr>
          <p:nvPr>
            <p:ph idx="1"/>
          </p:nvPr>
        </p:nvSpPr>
        <p:spPr>
          <a:xfrm>
            <a:off x="617220" y="365125"/>
            <a:ext cx="10515600" cy="1946275"/>
          </a:xfrm>
        </p:spPr>
        <p:txBody>
          <a:bodyPr>
            <a:noAutofit/>
          </a:bodyPr>
          <a:lstStyle/>
          <a:p>
            <a:endParaRPr lang="en-US" sz="1600" dirty="0">
              <a:effectLst/>
              <a:ea typeface="Times New Roman" panose="02020603050405020304" pitchFamily="18" charset="0"/>
            </a:endParaRPr>
          </a:p>
          <a:p>
            <a:endParaRPr lang="en-US" sz="1600" dirty="0">
              <a:effectLst/>
              <a:ea typeface="Times New Roman" panose="02020603050405020304" pitchFamily="18" charset="0"/>
            </a:endParaRPr>
          </a:p>
          <a:p>
            <a:r>
              <a:rPr lang="en-US" sz="1600" dirty="0">
                <a:effectLst/>
                <a:ea typeface="Times New Roman" panose="02020603050405020304" pitchFamily="18" charset="0"/>
              </a:rPr>
              <a:t>The evaluation of activity extraction methods involved comparing classifier results against a reference standard, produced by human annotators</a:t>
            </a:r>
            <a:r>
              <a:rPr lang="en-US" sz="1600" dirty="0">
                <a:ea typeface="Times New Roman" panose="02020603050405020304" pitchFamily="18" charset="0"/>
              </a:rPr>
              <a:t>.</a:t>
            </a:r>
          </a:p>
          <a:p>
            <a:r>
              <a:rPr lang="en-US" sz="1600" dirty="0">
                <a:effectLst/>
                <a:ea typeface="Times New Roman" panose="02020603050405020304" pitchFamily="18" charset="0"/>
                <a:cs typeface="Times New Roman" panose="02020603050405020304" pitchFamily="18" charset="0"/>
              </a:rPr>
              <a:t>The classifiers were compared with a ‘baseline’ method (which is similar to NER Tasks).</a:t>
            </a:r>
          </a:p>
          <a:p>
            <a:r>
              <a:rPr lang="en-US" sz="1600" dirty="0">
                <a:effectLst/>
                <a:ea typeface="Times New Roman" panose="02020603050405020304" pitchFamily="18" charset="0"/>
              </a:rPr>
              <a:t>Two groups of comparisons are made: a) token-based </a:t>
            </a:r>
            <a:r>
              <a:rPr lang="en-US" sz="1600" dirty="0">
                <a:ea typeface="Times New Roman" panose="02020603050405020304" pitchFamily="18" charset="0"/>
              </a:rPr>
              <a:t> b) </a:t>
            </a:r>
            <a:r>
              <a:rPr lang="en-US" sz="1600" dirty="0">
                <a:effectLst/>
                <a:ea typeface="Times New Roman" panose="02020603050405020304" pitchFamily="18" charset="0"/>
              </a:rPr>
              <a:t>entity-based. </a:t>
            </a:r>
          </a:p>
          <a:p>
            <a:endParaRPr lang="en-US" sz="1600" dirty="0">
              <a:effectLst/>
              <a:ea typeface="Times New Roman" panose="02020603050405020304" pitchFamily="18" charset="0"/>
            </a:endParaRPr>
          </a:p>
          <a:p>
            <a:endParaRPr lang="en-US" sz="1600" dirty="0"/>
          </a:p>
        </p:txBody>
      </p:sp>
      <p:sp>
        <p:nvSpPr>
          <p:cNvPr id="4" name="TextBox 3">
            <a:extLst>
              <a:ext uri="{FF2B5EF4-FFF2-40B4-BE49-F238E27FC236}">
                <a16:creationId xmlns:a16="http://schemas.microsoft.com/office/drawing/2014/main" id="{3245D7E9-ECAA-4E3D-B21B-0648168348A7}"/>
              </a:ext>
            </a:extLst>
          </p:cNvPr>
          <p:cNvSpPr txBox="1"/>
          <p:nvPr/>
        </p:nvSpPr>
        <p:spPr>
          <a:xfrm>
            <a:off x="396240" y="1996549"/>
            <a:ext cx="10294620" cy="1938992"/>
          </a:xfrm>
          <a:prstGeom prst="rect">
            <a:avLst/>
          </a:prstGeom>
          <a:noFill/>
        </p:spPr>
        <p:txBody>
          <a:bodyPr wrap="square" rtlCol="0">
            <a:spAutoFit/>
          </a:bodyPr>
          <a:lstStyle/>
          <a:p>
            <a:pPr algn="ctr"/>
            <a:endParaRPr lang="en-US" sz="2400" b="1" dirty="0">
              <a:effectLst/>
              <a:latin typeface="+mj-lt"/>
              <a:ea typeface="Times New Roman" panose="02020603050405020304" pitchFamily="18" charset="0"/>
            </a:endParaRPr>
          </a:p>
          <a:p>
            <a:r>
              <a:rPr lang="en-US" sz="2400" b="1" dirty="0">
                <a:effectLst/>
                <a:latin typeface="+mj-lt"/>
                <a:ea typeface="Times New Roman" panose="02020603050405020304" pitchFamily="18" charset="0"/>
              </a:rPr>
              <a:t>Token Based Evaluation  and Entity Based Evaluation</a:t>
            </a:r>
            <a:endParaRPr lang="en-US" sz="2400" dirty="0">
              <a:effectLst/>
              <a:latin typeface="+mj-lt"/>
              <a:ea typeface="Times New Roman" panose="02020603050405020304" pitchFamily="18" charset="0"/>
            </a:endParaRPr>
          </a:p>
          <a:p>
            <a:pPr algn="ctr"/>
            <a:endParaRPr lang="en-US" sz="3600" dirty="0">
              <a:effectLst/>
              <a:latin typeface="+mj-lt"/>
              <a:ea typeface="Times New Roman" panose="02020603050405020304" pitchFamily="18" charset="0"/>
            </a:endParaRPr>
          </a:p>
          <a:p>
            <a:pPr algn="ctr"/>
            <a:endParaRPr lang="en-US" sz="3600" b="1" dirty="0">
              <a:latin typeface="+mj-lt"/>
            </a:endParaRPr>
          </a:p>
        </p:txBody>
      </p:sp>
      <p:graphicFrame>
        <p:nvGraphicFramePr>
          <p:cNvPr id="5" name="Table 5">
            <a:extLst>
              <a:ext uri="{FF2B5EF4-FFF2-40B4-BE49-F238E27FC236}">
                <a16:creationId xmlns:a16="http://schemas.microsoft.com/office/drawing/2014/main" id="{4536A11B-0BB3-47DB-A808-E2A53B31B80C}"/>
              </a:ext>
            </a:extLst>
          </p:cNvPr>
          <p:cNvGraphicFramePr>
            <a:graphicFrameLocks noGrp="1"/>
          </p:cNvGraphicFramePr>
          <p:nvPr>
            <p:extLst>
              <p:ext uri="{D42A27DB-BD31-4B8C-83A1-F6EECF244321}">
                <p14:modId xmlns:p14="http://schemas.microsoft.com/office/powerpoint/2010/main" val="2672781211"/>
              </p:ext>
            </p:extLst>
          </p:nvPr>
        </p:nvGraphicFramePr>
        <p:xfrm>
          <a:off x="445770" y="2966045"/>
          <a:ext cx="11060430" cy="3693120"/>
        </p:xfrm>
        <a:graphic>
          <a:graphicData uri="http://schemas.openxmlformats.org/drawingml/2006/table">
            <a:tbl>
              <a:tblPr firstRow="1" bandRow="1">
                <a:tableStyleId>{5C22544A-7EE6-4342-B048-85BDC9FD1C3A}</a:tableStyleId>
              </a:tblPr>
              <a:tblGrid>
                <a:gridCol w="5530215">
                  <a:extLst>
                    <a:ext uri="{9D8B030D-6E8A-4147-A177-3AD203B41FA5}">
                      <a16:colId xmlns:a16="http://schemas.microsoft.com/office/drawing/2014/main" val="2266331026"/>
                    </a:ext>
                  </a:extLst>
                </a:gridCol>
                <a:gridCol w="5530215">
                  <a:extLst>
                    <a:ext uri="{9D8B030D-6E8A-4147-A177-3AD203B41FA5}">
                      <a16:colId xmlns:a16="http://schemas.microsoft.com/office/drawing/2014/main" val="543849938"/>
                    </a:ext>
                  </a:extLst>
                </a:gridCol>
              </a:tblGrid>
              <a:tr h="501055">
                <a:tc>
                  <a:txBody>
                    <a:bodyPr/>
                    <a:lstStyle/>
                    <a:p>
                      <a:pPr algn="ctr"/>
                      <a:r>
                        <a:rPr lang="en-US" sz="1600" b="1" u="sng" dirty="0">
                          <a:effectLst/>
                          <a:latin typeface="+mn-lt"/>
                          <a:ea typeface="Times New Roman" panose="02020603050405020304" pitchFamily="18" charset="0"/>
                        </a:rPr>
                        <a:t>Token Based Evaluation </a:t>
                      </a:r>
                      <a:endParaRPr lang="en-US" sz="1600" dirty="0">
                        <a:latin typeface="+mn-lt"/>
                      </a:endParaRPr>
                    </a:p>
                  </a:txBody>
                  <a:tcPr/>
                </a:tc>
                <a:tc>
                  <a:txBody>
                    <a:bodyPr/>
                    <a:lstStyle/>
                    <a:p>
                      <a:pPr algn="ctr"/>
                      <a:r>
                        <a:rPr lang="en-US" sz="1600" b="1" u="sng" dirty="0">
                          <a:effectLst/>
                          <a:latin typeface="+mn-lt"/>
                          <a:ea typeface="Times New Roman" panose="02020603050405020304" pitchFamily="18" charset="0"/>
                        </a:rPr>
                        <a:t>Entity Based Evaluation</a:t>
                      </a:r>
                      <a:endParaRPr lang="en-US" sz="1600" dirty="0">
                        <a:latin typeface="+mn-lt"/>
                      </a:endParaRPr>
                    </a:p>
                  </a:txBody>
                  <a:tcPr/>
                </a:tc>
                <a:extLst>
                  <a:ext uri="{0D108BD9-81ED-4DB2-BD59-A6C34878D82A}">
                    <a16:rowId xmlns:a16="http://schemas.microsoft.com/office/drawing/2014/main" val="2474086168"/>
                  </a:ext>
                </a:extLst>
              </a:tr>
              <a:tr h="1993342">
                <a:tc>
                  <a:txBody>
                    <a:bodyPr/>
                    <a:lstStyle/>
                    <a:p>
                      <a:pPr lvl="1"/>
                      <a:r>
                        <a:rPr lang="en-US" sz="1600" kern="1200" dirty="0">
                          <a:solidFill>
                            <a:schemeClr val="dk1"/>
                          </a:solidFill>
                          <a:effectLst/>
                          <a:latin typeface="+mn-lt"/>
                          <a:ea typeface="+mn-ea"/>
                          <a:cs typeface="+mn-cs"/>
                        </a:rPr>
                        <a:t>True positive: Token is correctly classified as part of research activity. </a:t>
                      </a:r>
                    </a:p>
                    <a:p>
                      <a:pPr lvl="1"/>
                      <a:endParaRPr lang="en-US" sz="1600" kern="1200" dirty="0">
                        <a:solidFill>
                          <a:schemeClr val="dk1"/>
                        </a:solidFill>
                        <a:effectLst/>
                        <a:latin typeface="+mn-lt"/>
                        <a:ea typeface="+mn-ea"/>
                        <a:cs typeface="+mn-cs"/>
                      </a:endParaRPr>
                    </a:p>
                    <a:p>
                      <a:pPr lvl="1"/>
                      <a:r>
                        <a:rPr lang="en-US" sz="1600" kern="1200" dirty="0">
                          <a:solidFill>
                            <a:schemeClr val="dk1"/>
                          </a:solidFill>
                          <a:effectLst/>
                          <a:latin typeface="+mn-lt"/>
                          <a:ea typeface="+mn-ea"/>
                          <a:cs typeface="+mn-cs"/>
                        </a:rPr>
                        <a:t>False positive: Token is incorrectly classified as part of research activity.</a:t>
                      </a:r>
                    </a:p>
                    <a:p>
                      <a:pPr lvl="1"/>
                      <a:endParaRPr lang="en-US" sz="1600" kern="1200" dirty="0">
                        <a:solidFill>
                          <a:schemeClr val="dk1"/>
                        </a:solidFill>
                        <a:effectLst/>
                        <a:latin typeface="+mn-lt"/>
                        <a:ea typeface="+mn-ea"/>
                        <a:cs typeface="+mn-cs"/>
                      </a:endParaRPr>
                    </a:p>
                    <a:p>
                      <a:pPr lvl="1"/>
                      <a:r>
                        <a:rPr lang="en-US" sz="1600" kern="1200" dirty="0">
                          <a:solidFill>
                            <a:schemeClr val="dk1"/>
                          </a:solidFill>
                          <a:effectLst/>
                          <a:latin typeface="+mn-lt"/>
                          <a:ea typeface="+mn-ea"/>
                          <a:cs typeface="+mn-cs"/>
                        </a:rPr>
                        <a:t>False negative: token incorrectly classified as non-part of a research activity.</a:t>
                      </a:r>
                    </a:p>
                    <a:p>
                      <a:endParaRPr lang="en-US" sz="1600" dirty="0">
                        <a:latin typeface="+mn-lt"/>
                      </a:endParaRPr>
                    </a:p>
                  </a:txBody>
                  <a:tcPr/>
                </a:tc>
                <a:tc>
                  <a:txBody>
                    <a:bodyPr/>
                    <a:lstStyle/>
                    <a:p>
                      <a:pPr lvl="1"/>
                      <a:r>
                        <a:rPr lang="en-US" sz="1600" kern="1200" dirty="0">
                          <a:solidFill>
                            <a:schemeClr val="dk1"/>
                          </a:solidFill>
                          <a:effectLst/>
                          <a:latin typeface="+mn-lt"/>
                          <a:ea typeface="+mn-ea"/>
                          <a:cs typeface="+mn-cs"/>
                        </a:rPr>
                        <a:t>True positive:  string that matches a reference standard string by at least 86%.</a:t>
                      </a:r>
                    </a:p>
                    <a:p>
                      <a:pPr lvl="1"/>
                      <a:endParaRPr lang="en-US" sz="1600" kern="1200" dirty="0">
                        <a:solidFill>
                          <a:schemeClr val="dk1"/>
                        </a:solidFill>
                        <a:effectLst/>
                        <a:latin typeface="+mn-lt"/>
                        <a:ea typeface="+mn-ea"/>
                        <a:cs typeface="+mn-cs"/>
                      </a:endParaRPr>
                    </a:p>
                    <a:p>
                      <a:pPr lvl="1"/>
                      <a:r>
                        <a:rPr lang="en-US" sz="1600" kern="1200" dirty="0">
                          <a:solidFill>
                            <a:schemeClr val="dk1"/>
                          </a:solidFill>
                          <a:effectLst/>
                          <a:latin typeface="+mn-lt"/>
                          <a:ea typeface="+mn-ea"/>
                          <a:cs typeface="+mn-cs"/>
                        </a:rPr>
                        <a:t>False positive: un-matched predicted string.</a:t>
                      </a:r>
                    </a:p>
                    <a:p>
                      <a:pPr lvl="1"/>
                      <a:endParaRPr lang="en-US" sz="1600" kern="1200" dirty="0">
                        <a:solidFill>
                          <a:schemeClr val="dk1"/>
                        </a:solidFill>
                        <a:effectLst/>
                        <a:latin typeface="+mn-lt"/>
                        <a:ea typeface="+mn-ea"/>
                        <a:cs typeface="+mn-cs"/>
                      </a:endParaRPr>
                    </a:p>
                    <a:p>
                      <a:pPr lvl="1"/>
                      <a:endParaRPr lang="en-US" sz="1600" kern="1200" dirty="0">
                        <a:solidFill>
                          <a:schemeClr val="dk1"/>
                        </a:solidFill>
                        <a:effectLst/>
                        <a:latin typeface="+mn-lt"/>
                        <a:ea typeface="+mn-ea"/>
                        <a:cs typeface="+mn-cs"/>
                      </a:endParaRPr>
                    </a:p>
                    <a:p>
                      <a:pPr lvl="1"/>
                      <a:r>
                        <a:rPr lang="en-US" sz="1600" kern="1200" dirty="0">
                          <a:solidFill>
                            <a:schemeClr val="dk1"/>
                          </a:solidFill>
                          <a:effectLst/>
                          <a:latin typeface="+mn-lt"/>
                          <a:ea typeface="+mn-ea"/>
                          <a:cs typeface="+mn-cs"/>
                        </a:rPr>
                        <a:t>False negative: un-matched reference standard string. </a:t>
                      </a:r>
                    </a:p>
                    <a:p>
                      <a:endParaRPr lang="en-US" sz="1600" dirty="0">
                        <a:latin typeface="+mn-lt"/>
                      </a:endParaRPr>
                    </a:p>
                  </a:txBody>
                  <a:tcPr/>
                </a:tc>
                <a:extLst>
                  <a:ext uri="{0D108BD9-81ED-4DB2-BD59-A6C34878D82A}">
                    <a16:rowId xmlns:a16="http://schemas.microsoft.com/office/drawing/2014/main" val="879729412"/>
                  </a:ext>
                </a:extLst>
              </a:tr>
              <a:tr h="906065">
                <a:tc>
                  <a:txBody>
                    <a:bodyPr/>
                    <a:lstStyle/>
                    <a:p>
                      <a:pPr marL="457200" lvl="1" algn="l" defTabSz="914400" rtl="0" eaLnBrk="1" latinLnBrk="0" hangingPunct="1"/>
                      <a:r>
                        <a:rPr lang="en-US" sz="1600" kern="1200" dirty="0">
                          <a:solidFill>
                            <a:schemeClr val="dk1"/>
                          </a:solidFill>
                          <a:effectLst/>
                          <a:latin typeface="+mn-lt"/>
                          <a:ea typeface="+mn-ea"/>
                          <a:cs typeface="+mn-cs"/>
                        </a:rPr>
                        <a:t>Baseline performed worse than all the other classifiers on every test set and criterion.</a:t>
                      </a:r>
                    </a:p>
                  </a:txBody>
                  <a:tcP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The baseline again performs worse than all other methods.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600" kern="1200" dirty="0">
                        <a:solidFill>
                          <a:schemeClr val="dk1"/>
                        </a:solidFill>
                        <a:effectLst/>
                        <a:latin typeface="+mn-lt"/>
                        <a:ea typeface="+mn-ea"/>
                        <a:cs typeface="+mn-cs"/>
                      </a:endParaRPr>
                    </a:p>
                    <a:p>
                      <a:endParaRPr lang="en-US" sz="1600" dirty="0">
                        <a:latin typeface="+mn-lt"/>
                      </a:endParaRPr>
                    </a:p>
                  </a:txBody>
                  <a:tcPr/>
                </a:tc>
                <a:extLst>
                  <a:ext uri="{0D108BD9-81ED-4DB2-BD59-A6C34878D82A}">
                    <a16:rowId xmlns:a16="http://schemas.microsoft.com/office/drawing/2014/main" val="1075224749"/>
                  </a:ext>
                </a:extLst>
              </a:tr>
            </a:tbl>
          </a:graphicData>
        </a:graphic>
      </p:graphicFrame>
      <p:sp>
        <p:nvSpPr>
          <p:cNvPr id="6" name="Slide Number Placeholder 5">
            <a:extLst>
              <a:ext uri="{FF2B5EF4-FFF2-40B4-BE49-F238E27FC236}">
                <a16:creationId xmlns:a16="http://schemas.microsoft.com/office/drawing/2014/main" id="{CB73142E-2F4D-4205-81F7-3C42D7C1E892}"/>
              </a:ext>
            </a:extLst>
          </p:cNvPr>
          <p:cNvSpPr>
            <a:spLocks noGrp="1"/>
          </p:cNvSpPr>
          <p:nvPr>
            <p:ph type="sldNum" sz="quarter" idx="12"/>
          </p:nvPr>
        </p:nvSpPr>
        <p:spPr/>
        <p:txBody>
          <a:bodyPr/>
          <a:lstStyle/>
          <a:p>
            <a:fld id="{A9775CBA-5EAE-41C2-8E06-131B1DD6B349}" type="slidenum">
              <a:rPr lang="en-IN" smtClean="0"/>
              <a:t>15</a:t>
            </a:fld>
            <a:endParaRPr lang="en-IN"/>
          </a:p>
        </p:txBody>
      </p:sp>
    </p:spTree>
    <p:extLst>
      <p:ext uri="{BB962C8B-B14F-4D97-AF65-F5344CB8AC3E}">
        <p14:creationId xmlns:p14="http://schemas.microsoft.com/office/powerpoint/2010/main" val="2221550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244DABA2-FDD8-4D3E-A5F3-E3F96558E438}"/>
              </a:ext>
            </a:extLst>
          </p:cNvPr>
          <p:cNvPicPr>
            <a:picLocks/>
          </p:cNvPicPr>
          <p:nvPr/>
        </p:nvPicPr>
        <p:blipFill>
          <a:blip r:embed="rId2"/>
          <a:stretch>
            <a:fillRect/>
          </a:stretch>
        </p:blipFill>
        <p:spPr>
          <a:xfrm>
            <a:off x="762000" y="1816100"/>
            <a:ext cx="5210174" cy="3937000"/>
          </a:xfrm>
          <a:prstGeom prst="rect">
            <a:avLst/>
          </a:prstGeom>
        </p:spPr>
      </p:pic>
      <p:sp>
        <p:nvSpPr>
          <p:cNvPr id="8" name="TextBox 7">
            <a:extLst>
              <a:ext uri="{FF2B5EF4-FFF2-40B4-BE49-F238E27FC236}">
                <a16:creationId xmlns:a16="http://schemas.microsoft.com/office/drawing/2014/main" id="{5FB12760-0602-469F-A6BB-52558231482D}"/>
              </a:ext>
            </a:extLst>
          </p:cNvPr>
          <p:cNvSpPr txBox="1"/>
          <p:nvPr/>
        </p:nvSpPr>
        <p:spPr>
          <a:xfrm>
            <a:off x="590550" y="590550"/>
            <a:ext cx="10763250" cy="1077218"/>
          </a:xfrm>
          <a:prstGeom prst="rect">
            <a:avLst/>
          </a:prstGeom>
          <a:noFill/>
        </p:spPr>
        <p:txBody>
          <a:bodyPr wrap="square" rtlCol="0">
            <a:spAutoFit/>
          </a:bodyPr>
          <a:lstStyle/>
          <a:p>
            <a:pPr marL="342900" marR="0" lvl="0" indent="-342900">
              <a:buFont typeface="Symbol" panose="05050102010706020507" pitchFamily="18" charset="2"/>
              <a:buChar char=""/>
            </a:pPr>
            <a:r>
              <a:rPr lang="en-US" sz="1600" dirty="0">
                <a:effectLst/>
                <a:ea typeface="Times New Roman" panose="02020603050405020304" pitchFamily="18" charset="0"/>
              </a:rPr>
              <a:t>The performance decrease in entity evaluation was found to vary among domains:</a:t>
            </a:r>
          </a:p>
          <a:p>
            <a:pPr marL="742950" marR="0" lvl="1" indent="-285750">
              <a:buFont typeface="+mj-lt"/>
              <a:buAutoNum type="arabicPeriod"/>
            </a:pPr>
            <a:r>
              <a:rPr lang="en-US" sz="1600" dirty="0">
                <a:effectLst/>
                <a:ea typeface="Times New Roman" panose="02020603050405020304" pitchFamily="18" charset="0"/>
              </a:rPr>
              <a:t>6.9% average decrease in F1 scores was observed with the DH test set.</a:t>
            </a:r>
          </a:p>
          <a:p>
            <a:pPr marL="742950" marR="0" lvl="1" indent="-285750">
              <a:buFont typeface="+mj-lt"/>
              <a:buAutoNum type="arabicPeriod"/>
            </a:pPr>
            <a:r>
              <a:rPr lang="en-US" sz="1600" dirty="0">
                <a:effectLst/>
                <a:ea typeface="Times New Roman" panose="02020603050405020304" pitchFamily="18" charset="0"/>
              </a:rPr>
              <a:t>The decrease was 14.5% with the BIOINF test set.</a:t>
            </a:r>
          </a:p>
          <a:p>
            <a:pPr marL="742950" marR="0" lvl="1" indent="-285750">
              <a:buFont typeface="+mj-lt"/>
              <a:buAutoNum type="arabicPeriod"/>
            </a:pPr>
            <a:r>
              <a:rPr lang="en-US" sz="1600" dirty="0">
                <a:effectLst/>
                <a:ea typeface="Times New Roman" panose="02020603050405020304" pitchFamily="18" charset="0"/>
              </a:rPr>
              <a:t>15.9% with MED. </a:t>
            </a:r>
          </a:p>
        </p:txBody>
      </p:sp>
      <p:pic>
        <p:nvPicPr>
          <p:cNvPr id="3" name="Picture 2">
            <a:extLst>
              <a:ext uri="{FF2B5EF4-FFF2-40B4-BE49-F238E27FC236}">
                <a16:creationId xmlns:a16="http://schemas.microsoft.com/office/drawing/2014/main" id="{3E73827C-1DC6-4BFD-8F3C-1710FFB06E10}"/>
              </a:ext>
            </a:extLst>
          </p:cNvPr>
          <p:cNvPicPr>
            <a:picLocks noChangeAspect="1"/>
          </p:cNvPicPr>
          <p:nvPr/>
        </p:nvPicPr>
        <p:blipFill>
          <a:blip r:embed="rId3"/>
          <a:stretch>
            <a:fillRect/>
          </a:stretch>
        </p:blipFill>
        <p:spPr>
          <a:xfrm>
            <a:off x="5802454" y="2542563"/>
            <a:ext cx="5462446" cy="2484073"/>
          </a:xfrm>
          <a:prstGeom prst="rect">
            <a:avLst/>
          </a:prstGeom>
        </p:spPr>
      </p:pic>
      <p:sp>
        <p:nvSpPr>
          <p:cNvPr id="2" name="Slide Number Placeholder 1">
            <a:extLst>
              <a:ext uri="{FF2B5EF4-FFF2-40B4-BE49-F238E27FC236}">
                <a16:creationId xmlns:a16="http://schemas.microsoft.com/office/drawing/2014/main" id="{5E6A9A4D-156C-4E9E-AD42-25116E92DB56}"/>
              </a:ext>
            </a:extLst>
          </p:cNvPr>
          <p:cNvSpPr>
            <a:spLocks noGrp="1"/>
          </p:cNvSpPr>
          <p:nvPr>
            <p:ph type="sldNum" sz="quarter" idx="12"/>
          </p:nvPr>
        </p:nvSpPr>
        <p:spPr/>
        <p:txBody>
          <a:bodyPr/>
          <a:lstStyle/>
          <a:p>
            <a:fld id="{A9775CBA-5EAE-41C2-8E06-131B1DD6B349}" type="slidenum">
              <a:rPr lang="en-IN" smtClean="0"/>
              <a:t>16</a:t>
            </a:fld>
            <a:endParaRPr lang="en-IN"/>
          </a:p>
        </p:txBody>
      </p:sp>
    </p:spTree>
    <p:extLst>
      <p:ext uri="{BB962C8B-B14F-4D97-AF65-F5344CB8AC3E}">
        <p14:creationId xmlns:p14="http://schemas.microsoft.com/office/powerpoint/2010/main" val="27194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9849-510E-4E9B-9E7B-30C16BDA8F38}"/>
              </a:ext>
            </a:extLst>
          </p:cNvPr>
          <p:cNvSpPr>
            <a:spLocks noGrp="1"/>
          </p:cNvSpPr>
          <p:nvPr>
            <p:ph type="title"/>
          </p:nvPr>
        </p:nvSpPr>
        <p:spPr>
          <a:xfrm>
            <a:off x="438150" y="365125"/>
            <a:ext cx="10915650" cy="863600"/>
          </a:xfrm>
        </p:spPr>
        <p:txBody>
          <a:bodyPr>
            <a:noAutofit/>
          </a:bodyPr>
          <a:lstStyle/>
          <a:p>
            <a:pPr algn="ctr"/>
            <a:r>
              <a:rPr lang="en-US" sz="3600" b="1" dirty="0">
                <a:effectLst/>
                <a:ea typeface="Times New Roman" panose="02020603050405020304" pitchFamily="18" charset="0"/>
              </a:rPr>
              <a:t>Sequence Relation Extraction Evaluation</a:t>
            </a:r>
            <a:br>
              <a:rPr lang="en-US" sz="3600" dirty="0">
                <a:effectLst/>
                <a:ea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D1CE4559-3DEC-42BD-B324-A0E9111777C4}"/>
              </a:ext>
            </a:extLst>
          </p:cNvPr>
          <p:cNvSpPr>
            <a:spLocks noGrp="1"/>
          </p:cNvSpPr>
          <p:nvPr>
            <p:ph idx="1"/>
          </p:nvPr>
        </p:nvSpPr>
        <p:spPr>
          <a:xfrm>
            <a:off x="266700" y="1362869"/>
            <a:ext cx="11087100" cy="5376863"/>
          </a:xfrm>
        </p:spPr>
        <p:txBody>
          <a:bodyPr>
            <a:normAutofit/>
          </a:bodyPr>
          <a:lstStyle/>
          <a:p>
            <a:r>
              <a:rPr lang="en-US" sz="1600" dirty="0">
                <a:effectLst/>
                <a:ea typeface="Times New Roman" panose="02020603050405020304" pitchFamily="18" charset="0"/>
              </a:rPr>
              <a:t>The evaluation of sequence relation extraction methods involves comparing the predicted relations among the reference standard entities in each test set with those produced by the human annotators on the basis of Precision, Recall and F1 scores.</a:t>
            </a:r>
          </a:p>
          <a:p>
            <a:r>
              <a:rPr lang="en-US" sz="1600" dirty="0">
                <a:effectLst/>
                <a:ea typeface="Times New Roman" panose="02020603050405020304" pitchFamily="18" charset="0"/>
              </a:rPr>
              <a:t>Classified as: </a:t>
            </a:r>
          </a:p>
          <a:p>
            <a:pPr lvl="2"/>
            <a:r>
              <a:rPr lang="en-US" sz="1600" dirty="0">
                <a:effectLst/>
                <a:ea typeface="Times New Roman" panose="02020603050405020304" pitchFamily="18" charset="0"/>
              </a:rPr>
              <a:t>True Positive: classifier correctly predicted the follows (act2, act1) property.</a:t>
            </a:r>
          </a:p>
          <a:p>
            <a:pPr lvl="2"/>
            <a:r>
              <a:rPr lang="en-US" sz="1600" dirty="0">
                <a:effectLst/>
                <a:ea typeface="Times New Roman" panose="02020603050405020304" pitchFamily="18" charset="0"/>
              </a:rPr>
              <a:t>False Positive: chunk for which follows (act2, act1) was incorrectly predicted.</a:t>
            </a:r>
          </a:p>
          <a:p>
            <a:pPr lvl="2"/>
            <a:r>
              <a:rPr lang="en-US" sz="1600" dirty="0">
                <a:effectLst/>
                <a:ea typeface="Times New Roman" panose="02020603050405020304" pitchFamily="18" charset="0"/>
              </a:rPr>
              <a:t>False Negative: chunk for which follows (act2, act1) incorrectly failed to  predict.</a:t>
            </a:r>
          </a:p>
          <a:p>
            <a:r>
              <a:rPr lang="en-US" sz="1600" dirty="0">
                <a:effectLst/>
                <a:ea typeface="Times New Roman" panose="02020603050405020304" pitchFamily="18" charset="0"/>
                <a:cs typeface="Times New Roman" panose="02020603050405020304" pitchFamily="18" charset="0"/>
              </a:rPr>
              <a:t>Classifier performance is also compared with a simple baseline method </a:t>
            </a:r>
          </a:p>
          <a:p>
            <a:endParaRPr lang="en-US" sz="1600" dirty="0"/>
          </a:p>
          <a:p>
            <a:endParaRPr lang="en-US" sz="1600" dirty="0"/>
          </a:p>
          <a:p>
            <a:pPr marL="0" indent="0">
              <a:buNone/>
            </a:pPr>
            <a:endParaRPr lang="en-US" sz="1600" dirty="0"/>
          </a:p>
          <a:p>
            <a:pPr marL="0" indent="0">
              <a:buNone/>
            </a:pPr>
            <a:endParaRPr lang="en-US" sz="1600" dirty="0"/>
          </a:p>
          <a:p>
            <a:endParaRPr lang="en-US" sz="1600" dirty="0">
              <a:effectLst/>
              <a:ea typeface="Times New Roman" panose="02020603050405020304" pitchFamily="18" charset="0"/>
            </a:endParaRPr>
          </a:p>
          <a:p>
            <a:endParaRPr lang="en-US" sz="1600" dirty="0">
              <a:effectLst/>
              <a:ea typeface="Times New Roman" panose="02020603050405020304" pitchFamily="18" charset="0"/>
            </a:endParaRPr>
          </a:p>
          <a:p>
            <a:r>
              <a:rPr lang="en-US" sz="1600" dirty="0">
                <a:effectLst/>
                <a:ea typeface="Times New Roman" panose="02020603050405020304" pitchFamily="18" charset="0"/>
              </a:rPr>
              <a:t>In sequence relation extraction, </a:t>
            </a:r>
            <a:r>
              <a:rPr lang="en-US" sz="1600" b="1" dirty="0">
                <a:effectLst/>
                <a:ea typeface="Times New Roman" panose="02020603050405020304" pitchFamily="18" charset="0"/>
              </a:rPr>
              <a:t>RF.PD.B </a:t>
            </a:r>
            <a:r>
              <a:rPr lang="en-US" sz="1600" dirty="0">
                <a:effectLst/>
                <a:ea typeface="Times New Roman" panose="02020603050405020304" pitchFamily="18" charset="0"/>
              </a:rPr>
              <a:t>performed best in BIOINF, MED and overall (F1: 0.86, 0.92 and 0.89 respectively), while for the DH test set the forerunner was </a:t>
            </a:r>
            <a:r>
              <a:rPr lang="en-US" sz="1600" b="1" dirty="0">
                <a:effectLst/>
                <a:ea typeface="Times New Roman" panose="02020603050405020304" pitchFamily="18" charset="0"/>
              </a:rPr>
              <a:t>LR.WPD.B </a:t>
            </a:r>
            <a:r>
              <a:rPr lang="en-US" sz="1600" dirty="0">
                <a:effectLst/>
                <a:ea typeface="Times New Roman" panose="02020603050405020304" pitchFamily="18" charset="0"/>
              </a:rPr>
              <a:t>(F1: 0.88). </a:t>
            </a:r>
          </a:p>
          <a:p>
            <a:endParaRPr lang="en-US" sz="1600" dirty="0"/>
          </a:p>
        </p:txBody>
      </p:sp>
      <p:pic>
        <p:nvPicPr>
          <p:cNvPr id="6" name="Picture 5">
            <a:extLst>
              <a:ext uri="{FF2B5EF4-FFF2-40B4-BE49-F238E27FC236}">
                <a16:creationId xmlns:a16="http://schemas.microsoft.com/office/drawing/2014/main" id="{03BFDB76-B199-4C05-8177-12FFE99CFC41}"/>
              </a:ext>
            </a:extLst>
          </p:cNvPr>
          <p:cNvPicPr>
            <a:picLocks noChangeAspect="1"/>
          </p:cNvPicPr>
          <p:nvPr/>
        </p:nvPicPr>
        <p:blipFill>
          <a:blip r:embed="rId2"/>
          <a:stretch>
            <a:fillRect/>
          </a:stretch>
        </p:blipFill>
        <p:spPr>
          <a:xfrm>
            <a:off x="438151" y="3517900"/>
            <a:ext cx="10068026" cy="1841500"/>
          </a:xfrm>
          <a:prstGeom prst="rect">
            <a:avLst/>
          </a:prstGeom>
        </p:spPr>
      </p:pic>
      <p:sp>
        <p:nvSpPr>
          <p:cNvPr id="4" name="Slide Number Placeholder 3">
            <a:extLst>
              <a:ext uri="{FF2B5EF4-FFF2-40B4-BE49-F238E27FC236}">
                <a16:creationId xmlns:a16="http://schemas.microsoft.com/office/drawing/2014/main" id="{AE02AA5F-E0D3-4796-BAB4-B32F0944368C}"/>
              </a:ext>
            </a:extLst>
          </p:cNvPr>
          <p:cNvSpPr>
            <a:spLocks noGrp="1"/>
          </p:cNvSpPr>
          <p:nvPr>
            <p:ph type="sldNum" sz="quarter" idx="12"/>
          </p:nvPr>
        </p:nvSpPr>
        <p:spPr/>
        <p:txBody>
          <a:bodyPr/>
          <a:lstStyle/>
          <a:p>
            <a:fld id="{A9775CBA-5EAE-41C2-8E06-131B1DD6B349}" type="slidenum">
              <a:rPr lang="en-IN" smtClean="0"/>
              <a:t>17</a:t>
            </a:fld>
            <a:endParaRPr lang="en-IN"/>
          </a:p>
        </p:txBody>
      </p:sp>
    </p:spTree>
    <p:extLst>
      <p:ext uri="{BB962C8B-B14F-4D97-AF65-F5344CB8AC3E}">
        <p14:creationId xmlns:p14="http://schemas.microsoft.com/office/powerpoint/2010/main" val="2175893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DA29C-9C8E-48B1-B0DD-2D2BDC90F550}"/>
              </a:ext>
            </a:extLst>
          </p:cNvPr>
          <p:cNvSpPr>
            <a:spLocks noGrp="1"/>
          </p:cNvSpPr>
          <p:nvPr>
            <p:ph type="title"/>
          </p:nvPr>
        </p:nvSpPr>
        <p:spPr>
          <a:xfrm>
            <a:off x="342900" y="365125"/>
            <a:ext cx="11010900" cy="854075"/>
          </a:xfrm>
        </p:spPr>
        <p:txBody>
          <a:bodyPr>
            <a:normAutofit/>
          </a:bodyPr>
          <a:lstStyle/>
          <a:p>
            <a:pPr algn="ctr"/>
            <a:r>
              <a:rPr lang="en-US" sz="3600" b="1" dirty="0">
                <a:effectLst/>
                <a:ea typeface="Times New Roman" panose="02020603050405020304" pitchFamily="18" charset="0"/>
              </a:rPr>
              <a:t>Conclusion</a:t>
            </a:r>
            <a:endParaRPr lang="en-US" sz="3600" dirty="0"/>
          </a:p>
        </p:txBody>
      </p:sp>
      <p:sp>
        <p:nvSpPr>
          <p:cNvPr id="3" name="Content Placeholder 2">
            <a:extLst>
              <a:ext uri="{FF2B5EF4-FFF2-40B4-BE49-F238E27FC236}">
                <a16:creationId xmlns:a16="http://schemas.microsoft.com/office/drawing/2014/main" id="{42CECF0D-7908-45A2-9625-E881ED531BAF}"/>
              </a:ext>
            </a:extLst>
          </p:cNvPr>
          <p:cNvSpPr>
            <a:spLocks noGrp="1"/>
          </p:cNvSpPr>
          <p:nvPr>
            <p:ph idx="1"/>
          </p:nvPr>
        </p:nvSpPr>
        <p:spPr>
          <a:xfrm>
            <a:off x="254000" y="1352550"/>
            <a:ext cx="11010900" cy="4748213"/>
          </a:xfrm>
        </p:spPr>
        <p:txBody>
          <a:bodyPr>
            <a:normAutofit/>
          </a:bodyPr>
          <a:lstStyle/>
          <a:p>
            <a:r>
              <a:rPr lang="en-US" sz="1600" dirty="0">
                <a:effectLst/>
                <a:ea typeface="Times New Roman" panose="02020603050405020304" pitchFamily="18" charset="0"/>
                <a:cs typeface="Times New Roman" panose="02020603050405020304" pitchFamily="18" charset="0"/>
              </a:rPr>
              <a:t>Addressed the automatic extraction from the text of publications.</a:t>
            </a:r>
          </a:p>
          <a:p>
            <a:r>
              <a:rPr lang="en-US" sz="1600" dirty="0">
                <a:ea typeface="Times New Roman" panose="02020603050405020304" pitchFamily="18" charset="0"/>
                <a:cs typeface="Times New Roman" panose="02020603050405020304" pitchFamily="18" charset="0"/>
              </a:rPr>
              <a:t>C</a:t>
            </a:r>
            <a:r>
              <a:rPr lang="en-US" sz="1600" dirty="0">
                <a:effectLst/>
                <a:ea typeface="Times New Roman" panose="02020603050405020304" pitchFamily="18" charset="0"/>
                <a:cs typeface="Times New Roman" panose="02020603050405020304" pitchFamily="18" charset="0"/>
              </a:rPr>
              <a:t>omplexity of the task demands more complex feature engineering than usual NER tasks.</a:t>
            </a:r>
          </a:p>
          <a:p>
            <a:r>
              <a:rPr lang="en-US" sz="1600" dirty="0">
                <a:effectLst/>
                <a:ea typeface="Times New Roman" panose="02020603050405020304" pitchFamily="18" charset="0"/>
                <a:cs typeface="Times New Roman" panose="02020603050405020304" pitchFamily="18" charset="0"/>
              </a:rPr>
              <a:t>Implemented and tested several sliding window classifiers.</a:t>
            </a:r>
          </a:p>
          <a:p>
            <a:r>
              <a:rPr lang="en-US" sz="1600" dirty="0">
                <a:effectLst/>
                <a:ea typeface="Times New Roman" panose="02020603050405020304" pitchFamily="18" charset="0"/>
                <a:cs typeface="Times New Roman" panose="02020603050405020304" pitchFamily="18" charset="0"/>
              </a:rPr>
              <a:t>Alternative implementations were compared using linear SVMs, Logistic Regression, and Random Forests, as well as a two-stage pipeline classifier.</a:t>
            </a:r>
          </a:p>
          <a:p>
            <a:r>
              <a:rPr lang="en-US" sz="1600" dirty="0">
                <a:effectLst/>
                <a:ea typeface="Times New Roman" panose="02020603050405020304" pitchFamily="18" charset="0"/>
              </a:rPr>
              <a:t>Overall F1 score 0.88 for research activity extraction in token-based evaluation and 0.73 in entity-based evaluation, and 0.89 for sequence relation extraction. </a:t>
            </a:r>
            <a:endParaRPr lang="en-US" sz="1600" dirty="0">
              <a:cs typeface="Times New Roman" panose="02020603050405020304" pitchFamily="18" charset="0"/>
            </a:endParaRPr>
          </a:p>
          <a:p>
            <a:r>
              <a:rPr lang="en-US" sz="1600" dirty="0">
                <a:effectLst/>
                <a:ea typeface="Times New Roman" panose="02020603050405020304" pitchFamily="18" charset="0"/>
                <a:cs typeface="Times New Roman" panose="02020603050405020304" pitchFamily="18" charset="0"/>
              </a:rPr>
              <a:t>Also showed, how contextual information from article metadata can be associated with the extracted entities, according to the Scholarly Ontology and stored as RDF triples adhering to Linked Data standard. </a:t>
            </a:r>
          </a:p>
          <a:p>
            <a:r>
              <a:rPr lang="en-US" sz="1600" dirty="0">
                <a:ea typeface="Times New Roman" panose="02020603050405020304" pitchFamily="18" charset="0"/>
                <a:cs typeface="Times New Roman" panose="02020603050405020304" pitchFamily="18" charset="0"/>
              </a:rPr>
              <a:t>C</a:t>
            </a:r>
            <a:r>
              <a:rPr lang="en-US" sz="1600" dirty="0">
                <a:effectLst/>
                <a:ea typeface="Times New Roman" panose="02020603050405020304" pitchFamily="18" charset="0"/>
                <a:cs typeface="Times New Roman" panose="02020603050405020304" pitchFamily="18" charset="0"/>
              </a:rPr>
              <a:t>ontextual information from article metadata can be associated with the extracted entities.</a:t>
            </a:r>
          </a:p>
          <a:p>
            <a:pPr marL="0" indent="0">
              <a:buNone/>
            </a:pPr>
            <a:endParaRPr lang="en-US" sz="1600" dirty="0"/>
          </a:p>
        </p:txBody>
      </p:sp>
      <p:sp>
        <p:nvSpPr>
          <p:cNvPr id="4" name="Slide Number Placeholder 3">
            <a:extLst>
              <a:ext uri="{FF2B5EF4-FFF2-40B4-BE49-F238E27FC236}">
                <a16:creationId xmlns:a16="http://schemas.microsoft.com/office/drawing/2014/main" id="{38F230D5-5E00-490A-A2A1-7F47EAF85F80}"/>
              </a:ext>
            </a:extLst>
          </p:cNvPr>
          <p:cNvSpPr>
            <a:spLocks noGrp="1"/>
          </p:cNvSpPr>
          <p:nvPr>
            <p:ph type="sldNum" sz="quarter" idx="12"/>
          </p:nvPr>
        </p:nvSpPr>
        <p:spPr/>
        <p:txBody>
          <a:bodyPr/>
          <a:lstStyle/>
          <a:p>
            <a:fld id="{A9775CBA-5EAE-41C2-8E06-131B1DD6B349}" type="slidenum">
              <a:rPr lang="en-IN" smtClean="0"/>
              <a:t>18</a:t>
            </a:fld>
            <a:endParaRPr lang="en-IN"/>
          </a:p>
        </p:txBody>
      </p:sp>
    </p:spTree>
    <p:extLst>
      <p:ext uri="{BB962C8B-B14F-4D97-AF65-F5344CB8AC3E}">
        <p14:creationId xmlns:p14="http://schemas.microsoft.com/office/powerpoint/2010/main" val="3120315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4A19-BBFD-4B40-B431-BE7A1C919980}"/>
              </a:ext>
            </a:extLst>
          </p:cNvPr>
          <p:cNvSpPr>
            <a:spLocks noGrp="1"/>
          </p:cNvSpPr>
          <p:nvPr>
            <p:ph type="title"/>
          </p:nvPr>
        </p:nvSpPr>
        <p:spPr/>
        <p:txBody>
          <a:bodyPr/>
          <a:lstStyle/>
          <a:p>
            <a:pPr algn="ctr"/>
            <a:r>
              <a:rPr lang="en-US" b="1" dirty="0"/>
              <a:t>References </a:t>
            </a:r>
          </a:p>
        </p:txBody>
      </p:sp>
      <p:sp>
        <p:nvSpPr>
          <p:cNvPr id="3" name="Content Placeholder 2">
            <a:extLst>
              <a:ext uri="{FF2B5EF4-FFF2-40B4-BE49-F238E27FC236}">
                <a16:creationId xmlns:a16="http://schemas.microsoft.com/office/drawing/2014/main" id="{E5199E55-3D3D-4B39-A3F0-3C956040FC04}"/>
              </a:ext>
            </a:extLst>
          </p:cNvPr>
          <p:cNvSpPr>
            <a:spLocks noGrp="1"/>
          </p:cNvSpPr>
          <p:nvPr>
            <p:ph idx="1"/>
          </p:nvPr>
        </p:nvSpPr>
        <p:spPr/>
        <p:txBody>
          <a:bodyPr>
            <a:normAutofit/>
          </a:bodyPr>
          <a:lstStyle/>
          <a:p>
            <a:r>
              <a:rPr lang="en-US" sz="1600" dirty="0">
                <a:hlinkClick r:id="rId2"/>
              </a:rPr>
              <a:t>Ontology Driven Extraction of Research Processes « ISWC 2018 (semanticweb.org)</a:t>
            </a:r>
            <a:endParaRPr lang="en-US" sz="1600" dirty="0"/>
          </a:p>
          <a:p>
            <a:r>
              <a:rPr lang="en-US" sz="1600" dirty="0">
                <a:hlinkClick r:id="rId3"/>
              </a:rPr>
              <a:t>(PDF) Ontology Driven Extraction of Research Processes: 17th International Semantic Web Conference, Monterey, CA, USA, October 8–12, 2018, Proceedings, Part I (researchgate.net)</a:t>
            </a:r>
            <a:endParaRPr lang="en-US" sz="1600" dirty="0"/>
          </a:p>
          <a:p>
            <a:pPr marL="0" indent="0">
              <a:buNone/>
            </a:pPr>
            <a:endParaRPr lang="en-US" sz="1600" dirty="0"/>
          </a:p>
        </p:txBody>
      </p:sp>
      <p:sp>
        <p:nvSpPr>
          <p:cNvPr id="4" name="Slide Number Placeholder 3">
            <a:extLst>
              <a:ext uri="{FF2B5EF4-FFF2-40B4-BE49-F238E27FC236}">
                <a16:creationId xmlns:a16="http://schemas.microsoft.com/office/drawing/2014/main" id="{87C98443-DF60-4B04-BB7C-62435AE1072F}"/>
              </a:ext>
            </a:extLst>
          </p:cNvPr>
          <p:cNvSpPr>
            <a:spLocks noGrp="1"/>
          </p:cNvSpPr>
          <p:nvPr>
            <p:ph type="sldNum" sz="quarter" idx="12"/>
          </p:nvPr>
        </p:nvSpPr>
        <p:spPr/>
        <p:txBody>
          <a:bodyPr/>
          <a:lstStyle/>
          <a:p>
            <a:fld id="{A9775CBA-5EAE-41C2-8E06-131B1DD6B349}" type="slidenum">
              <a:rPr lang="en-IN" smtClean="0"/>
              <a:t>19</a:t>
            </a:fld>
            <a:endParaRPr lang="en-IN"/>
          </a:p>
        </p:txBody>
      </p:sp>
    </p:spTree>
    <p:extLst>
      <p:ext uri="{BB962C8B-B14F-4D97-AF65-F5344CB8AC3E}">
        <p14:creationId xmlns:p14="http://schemas.microsoft.com/office/powerpoint/2010/main" val="2233051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E3FA-7DAA-4BE4-93F4-15AE93387DF9}"/>
              </a:ext>
            </a:extLst>
          </p:cNvPr>
          <p:cNvSpPr>
            <a:spLocks noGrp="1"/>
          </p:cNvSpPr>
          <p:nvPr>
            <p:ph type="title"/>
          </p:nvPr>
        </p:nvSpPr>
        <p:spPr/>
        <p:txBody>
          <a:bodyPr>
            <a:normAutofit/>
          </a:bodyPr>
          <a:lstStyle/>
          <a:p>
            <a:pPr algn="ctr"/>
            <a:r>
              <a:rPr lang="en-US" sz="3600" b="1" dirty="0"/>
              <a:t>About the Paper</a:t>
            </a:r>
          </a:p>
        </p:txBody>
      </p:sp>
      <p:sp>
        <p:nvSpPr>
          <p:cNvPr id="3" name="Content Placeholder 2">
            <a:extLst>
              <a:ext uri="{FF2B5EF4-FFF2-40B4-BE49-F238E27FC236}">
                <a16:creationId xmlns:a16="http://schemas.microsoft.com/office/drawing/2014/main" id="{4467C40A-3B12-4AA8-AE11-A48D3470DAB4}"/>
              </a:ext>
            </a:extLst>
          </p:cNvPr>
          <p:cNvSpPr>
            <a:spLocks noGrp="1"/>
          </p:cNvSpPr>
          <p:nvPr>
            <p:ph idx="1"/>
          </p:nvPr>
        </p:nvSpPr>
        <p:spPr>
          <a:xfrm>
            <a:off x="838199" y="1825625"/>
            <a:ext cx="11058525" cy="4351338"/>
          </a:xfrm>
        </p:spPr>
        <p:txBody>
          <a:bodyPr>
            <a:normAutofit/>
          </a:bodyPr>
          <a:lstStyle/>
          <a:p>
            <a:pPr marL="0" indent="0">
              <a:buNone/>
            </a:pPr>
            <a:r>
              <a:rPr lang="en-US" sz="1600" b="1" dirty="0"/>
              <a:t>Title: </a:t>
            </a:r>
            <a:r>
              <a:rPr lang="en-US" sz="1600" dirty="0"/>
              <a:t>ONTOLOGY DRIVEN EXTRACTION OF RESEARCH PROCESSES, The International Semantic Web Conference (ISWC), 17th International Semantic Web Conference, Monterey, CA, USA, October 8–12, 2018, Proceedings, Part I.</a:t>
            </a:r>
          </a:p>
          <a:p>
            <a:pPr marL="0" indent="0">
              <a:buNone/>
            </a:pPr>
            <a:r>
              <a:rPr lang="en-US" sz="1600" b="1" dirty="0"/>
              <a:t>Year of Publication: </a:t>
            </a:r>
            <a:r>
              <a:rPr lang="en-US" sz="1600" dirty="0"/>
              <a:t>2018.</a:t>
            </a:r>
          </a:p>
          <a:p>
            <a:pPr marL="0" indent="0">
              <a:buNone/>
            </a:pPr>
            <a:r>
              <a:rPr lang="en-US" sz="1600" b="1" dirty="0"/>
              <a:t>Track: </a:t>
            </a:r>
            <a:r>
              <a:rPr lang="en-US" sz="1600" dirty="0"/>
              <a:t>Research.</a:t>
            </a:r>
          </a:p>
          <a:p>
            <a:pPr marL="0" indent="0">
              <a:lnSpc>
                <a:spcPct val="100000"/>
              </a:lnSpc>
              <a:buNone/>
            </a:pPr>
            <a:r>
              <a:rPr lang="en-US" sz="1600" b="1" dirty="0"/>
              <a:t>Authors: </a:t>
            </a:r>
            <a:r>
              <a:rPr lang="en-IN" sz="1600" dirty="0"/>
              <a:t>Vayianos Pertsas, Panos Constantopoulos, Ion Androutsopoulos.</a:t>
            </a:r>
          </a:p>
          <a:p>
            <a:pPr marL="0" indent="0">
              <a:buNone/>
            </a:pPr>
            <a:r>
              <a:rPr lang="en-IN" sz="1600" b="1" dirty="0">
                <a:effectLst/>
              </a:rPr>
              <a:t>Affiliations: </a:t>
            </a:r>
            <a:r>
              <a:rPr lang="en-US" sz="1600" dirty="0"/>
              <a:t>Department of Informatics, Athens University of Economics and Business 2 Digital Curation Unit, IMSI - Athena Research Centre.</a:t>
            </a:r>
            <a:br>
              <a:rPr lang="en-IN" sz="1600" dirty="0">
                <a:effectLst/>
              </a:rPr>
            </a:br>
            <a:endParaRPr lang="en-US" sz="1600" dirty="0"/>
          </a:p>
          <a:p>
            <a:pPr marL="0" indent="0">
              <a:buNone/>
            </a:pPr>
            <a:endParaRPr lang="en-US" sz="1600" dirty="0"/>
          </a:p>
          <a:p>
            <a:pPr marL="0" indent="0">
              <a:buNone/>
            </a:pPr>
            <a:endParaRPr lang="en-US" sz="1600" dirty="0"/>
          </a:p>
          <a:p>
            <a:pPr marL="0" indent="0">
              <a:buNone/>
            </a:pPr>
            <a:endParaRPr lang="en-US" sz="1600" dirty="0"/>
          </a:p>
          <a:p>
            <a:endParaRPr lang="en-US" sz="1600" dirty="0"/>
          </a:p>
        </p:txBody>
      </p:sp>
      <p:sp>
        <p:nvSpPr>
          <p:cNvPr id="4" name="Slide Number Placeholder 3">
            <a:extLst>
              <a:ext uri="{FF2B5EF4-FFF2-40B4-BE49-F238E27FC236}">
                <a16:creationId xmlns:a16="http://schemas.microsoft.com/office/drawing/2014/main" id="{CC2875B8-09FA-40E3-9CE0-305468E515C5}"/>
              </a:ext>
            </a:extLst>
          </p:cNvPr>
          <p:cNvSpPr>
            <a:spLocks noGrp="1"/>
          </p:cNvSpPr>
          <p:nvPr>
            <p:ph type="sldNum" sz="quarter" idx="12"/>
          </p:nvPr>
        </p:nvSpPr>
        <p:spPr/>
        <p:txBody>
          <a:bodyPr/>
          <a:lstStyle/>
          <a:p>
            <a:fld id="{A9775CBA-5EAE-41C2-8E06-131B1DD6B349}" type="slidenum">
              <a:rPr lang="en-IN" smtClean="0"/>
              <a:t>2</a:t>
            </a:fld>
            <a:endParaRPr lang="en-IN"/>
          </a:p>
        </p:txBody>
      </p:sp>
    </p:spTree>
    <p:extLst>
      <p:ext uri="{BB962C8B-B14F-4D97-AF65-F5344CB8AC3E}">
        <p14:creationId xmlns:p14="http://schemas.microsoft.com/office/powerpoint/2010/main" val="83389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BCB8-9EAE-49DE-B99B-0FA92DB45369}"/>
              </a:ext>
            </a:extLst>
          </p:cNvPr>
          <p:cNvSpPr>
            <a:spLocks noGrp="1"/>
          </p:cNvSpPr>
          <p:nvPr>
            <p:ph type="title"/>
          </p:nvPr>
        </p:nvSpPr>
        <p:spPr/>
        <p:txBody>
          <a:bodyPr>
            <a:normAutofit/>
          </a:bodyPr>
          <a:lstStyle/>
          <a:p>
            <a:pPr algn="ctr"/>
            <a:r>
              <a:rPr lang="en-US" sz="3600" b="1" dirty="0"/>
              <a:t>Approaching the literature review process</a:t>
            </a:r>
            <a:endParaRPr lang="en-IN" sz="3600" b="1" dirty="0"/>
          </a:p>
        </p:txBody>
      </p:sp>
      <p:sp>
        <p:nvSpPr>
          <p:cNvPr id="3" name="Content Placeholder 2">
            <a:extLst>
              <a:ext uri="{FF2B5EF4-FFF2-40B4-BE49-F238E27FC236}">
                <a16:creationId xmlns:a16="http://schemas.microsoft.com/office/drawing/2014/main" id="{D5B0A584-AE32-471E-A097-19DC627A9DDA}"/>
              </a:ext>
            </a:extLst>
          </p:cNvPr>
          <p:cNvSpPr>
            <a:spLocks noGrp="1"/>
          </p:cNvSpPr>
          <p:nvPr>
            <p:ph idx="1"/>
          </p:nvPr>
        </p:nvSpPr>
        <p:spPr/>
        <p:txBody>
          <a:bodyPr>
            <a:normAutofit/>
          </a:bodyPr>
          <a:lstStyle/>
          <a:p>
            <a:pPr marL="0" indent="0">
              <a:buNone/>
            </a:pPr>
            <a:r>
              <a:rPr lang="en-US" sz="1600" b="1" dirty="0"/>
              <a:t>Paper selection process:</a:t>
            </a:r>
          </a:p>
          <a:p>
            <a:r>
              <a:rPr lang="en-US" sz="1600" dirty="0"/>
              <a:t>Referred different papers from ISWC Website from the last five years.</a:t>
            </a:r>
          </a:p>
          <a:p>
            <a:r>
              <a:rPr lang="en-US" sz="1600" dirty="0"/>
              <a:t>Shortlisted and ensured that the resource is accessible.</a:t>
            </a:r>
          </a:p>
          <a:p>
            <a:r>
              <a:rPr lang="en-US" sz="1600" dirty="0"/>
              <a:t>Analyzed the paper and identified the problem statement, solutions and its findings. </a:t>
            </a:r>
          </a:p>
          <a:p>
            <a:r>
              <a:rPr lang="en-US" sz="1600" dirty="0"/>
              <a:t>Identified accurate usage of academic language and writing conventions appropriate for the presentation.</a:t>
            </a:r>
          </a:p>
          <a:p>
            <a:pPr marL="0" indent="0">
              <a:buNone/>
            </a:pPr>
            <a:endParaRPr lang="en-US" sz="1600" b="1" dirty="0"/>
          </a:p>
          <a:p>
            <a:pPr marL="0" indent="0">
              <a:buNone/>
            </a:pPr>
            <a:r>
              <a:rPr lang="en-US" sz="1600" b="1" dirty="0"/>
              <a:t>Challenges Experienced :</a:t>
            </a:r>
          </a:p>
          <a:p>
            <a:r>
              <a:rPr lang="en-US" sz="1600" dirty="0"/>
              <a:t>Selecting from a wide variety of topics.</a:t>
            </a:r>
          </a:p>
          <a:p>
            <a:r>
              <a:rPr lang="en-US" sz="1600" dirty="0"/>
              <a:t>Accessibility of research papers were limited.</a:t>
            </a:r>
          </a:p>
          <a:p>
            <a:r>
              <a:rPr lang="en-US" sz="1600" dirty="0"/>
              <a:t>Since the paper belongs to research track, there were not many in-use resources available, hence making it challenging to visualize.</a:t>
            </a:r>
          </a:p>
          <a:p>
            <a:r>
              <a:rPr lang="en-US" sz="1600" dirty="0"/>
              <a:t>Noticed few minor grammatical errors.</a:t>
            </a:r>
          </a:p>
          <a:p>
            <a:endParaRPr lang="en-US" sz="1600" dirty="0"/>
          </a:p>
          <a:p>
            <a:endParaRPr lang="en-US" sz="1600" dirty="0"/>
          </a:p>
        </p:txBody>
      </p:sp>
      <p:sp>
        <p:nvSpPr>
          <p:cNvPr id="4" name="Slide Number Placeholder 3">
            <a:extLst>
              <a:ext uri="{FF2B5EF4-FFF2-40B4-BE49-F238E27FC236}">
                <a16:creationId xmlns:a16="http://schemas.microsoft.com/office/drawing/2014/main" id="{7F1E0825-2853-40BB-BC7E-18FC6AD18F9A}"/>
              </a:ext>
            </a:extLst>
          </p:cNvPr>
          <p:cNvSpPr>
            <a:spLocks noGrp="1"/>
          </p:cNvSpPr>
          <p:nvPr>
            <p:ph type="sldNum" sz="quarter" idx="12"/>
          </p:nvPr>
        </p:nvSpPr>
        <p:spPr/>
        <p:txBody>
          <a:bodyPr/>
          <a:lstStyle/>
          <a:p>
            <a:fld id="{A9775CBA-5EAE-41C2-8E06-131B1DD6B349}" type="slidenum">
              <a:rPr lang="en-IN" smtClean="0"/>
              <a:t>3</a:t>
            </a:fld>
            <a:endParaRPr lang="en-IN"/>
          </a:p>
        </p:txBody>
      </p:sp>
    </p:spTree>
    <p:extLst>
      <p:ext uri="{BB962C8B-B14F-4D97-AF65-F5344CB8AC3E}">
        <p14:creationId xmlns:p14="http://schemas.microsoft.com/office/powerpoint/2010/main" val="4223046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A19B90-EC8C-472D-BBA9-C3C2A1104D4A}"/>
              </a:ext>
            </a:extLst>
          </p:cNvPr>
          <p:cNvSpPr>
            <a:spLocks noGrp="1"/>
          </p:cNvSpPr>
          <p:nvPr>
            <p:ph type="title"/>
          </p:nvPr>
        </p:nvSpPr>
        <p:spPr>
          <a:xfrm>
            <a:off x="643467" y="321734"/>
            <a:ext cx="10451251" cy="1135737"/>
          </a:xfrm>
        </p:spPr>
        <p:txBody>
          <a:bodyPr>
            <a:normAutofit/>
          </a:bodyPr>
          <a:lstStyle/>
          <a:p>
            <a:pPr algn="ctr"/>
            <a:r>
              <a:rPr lang="en-US" sz="3600" b="1" dirty="0"/>
              <a:t>Research Problem</a:t>
            </a:r>
            <a:endParaRPr lang="en-IN" sz="3600" b="1" dirty="0"/>
          </a:p>
        </p:txBody>
      </p:sp>
      <p:sp>
        <p:nvSpPr>
          <p:cNvPr id="3" name="Content Placeholder 2">
            <a:extLst>
              <a:ext uri="{FF2B5EF4-FFF2-40B4-BE49-F238E27FC236}">
                <a16:creationId xmlns:a16="http://schemas.microsoft.com/office/drawing/2014/main" id="{B8A7DB13-CD0A-45CC-A9AA-E4CD138355BF}"/>
              </a:ext>
            </a:extLst>
          </p:cNvPr>
          <p:cNvSpPr>
            <a:spLocks noGrp="1"/>
          </p:cNvSpPr>
          <p:nvPr>
            <p:ph idx="1"/>
          </p:nvPr>
        </p:nvSpPr>
        <p:spPr>
          <a:xfrm>
            <a:off x="643468" y="1782981"/>
            <a:ext cx="6901193" cy="4393982"/>
          </a:xfrm>
        </p:spPr>
        <p:txBody>
          <a:bodyPr>
            <a:normAutofit/>
          </a:bodyPr>
          <a:lstStyle/>
          <a:p>
            <a:r>
              <a:rPr lang="en-US" sz="1600" dirty="0"/>
              <a:t>Increase of scientific publications in every discipline makes it difficult to maintain overview of domain, new work or reinvent solutions and makes it harder to relate ideas from different domains.</a:t>
            </a:r>
          </a:p>
          <a:p>
            <a:pPr marL="0" indent="0">
              <a:buNone/>
            </a:pPr>
            <a:endParaRPr lang="en-US" sz="1600" dirty="0"/>
          </a:p>
          <a:p>
            <a:r>
              <a:rPr lang="en-US" sz="1600" dirty="0"/>
              <a:t>Understanding and encoding knowledge contained in research articles is a complex task which poses several challenges.</a:t>
            </a:r>
          </a:p>
          <a:p>
            <a:endParaRPr lang="en-US" sz="1600" dirty="0"/>
          </a:p>
          <a:p>
            <a:r>
              <a:rPr lang="en-US" sz="1600" dirty="0"/>
              <a:t>This paper addresses the problem of automatically extracting from publications.</a:t>
            </a:r>
          </a:p>
          <a:p>
            <a:endParaRPr lang="en-US" sz="1600" dirty="0"/>
          </a:p>
          <a:p>
            <a:endParaRPr lang="en-US" sz="1600" dirty="0"/>
          </a:p>
          <a:p>
            <a:endParaRPr lang="en-US" sz="1600" dirty="0"/>
          </a:p>
          <a:p>
            <a:endParaRPr lang="en-US" sz="1600" dirty="0"/>
          </a:p>
          <a:p>
            <a:pPr marL="0" indent="0">
              <a:buNone/>
            </a:pPr>
            <a:endParaRPr lang="en-US" sz="1600" dirty="0"/>
          </a:p>
          <a:p>
            <a:pPr marL="0" indent="0">
              <a:buNone/>
            </a:pPr>
            <a:endParaRPr lang="en-IN" sz="1600" dirty="0"/>
          </a:p>
        </p:txBody>
      </p:sp>
      <p:sp>
        <p:nvSpPr>
          <p:cNvPr id="2053" name="Isosceles Triangle 7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Error Symbol">
            <a:extLst>
              <a:ext uri="{FF2B5EF4-FFF2-40B4-BE49-F238E27FC236}">
                <a16:creationId xmlns:a16="http://schemas.microsoft.com/office/drawing/2014/main" id="{0901BBAA-20F7-42A8-8F39-33CD4FA56D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19869" y="1844052"/>
            <a:ext cx="3428663" cy="3169895"/>
          </a:xfrm>
          <a:prstGeom prst="rect">
            <a:avLst/>
          </a:prstGeom>
          <a:noFill/>
          <a:extLst>
            <a:ext uri="{909E8E84-426E-40DD-AFC4-6F175D3DCCD1}">
              <a14:hiddenFill xmlns:a14="http://schemas.microsoft.com/office/drawing/2010/main">
                <a:solidFill>
                  <a:srgbClr val="FFFFFF"/>
                </a:solidFill>
              </a14:hiddenFill>
            </a:ext>
          </a:extLst>
        </p:spPr>
      </p:pic>
      <p:grpSp>
        <p:nvGrpSpPr>
          <p:cNvPr id="2055" name="Group 76">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78" name="Isosceles Triangle 7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6" name="Rectangle 78">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B1D05D14-B8EC-4E99-9772-58CEDBA67045}"/>
              </a:ext>
            </a:extLst>
          </p:cNvPr>
          <p:cNvSpPr>
            <a:spLocks noGrp="1"/>
          </p:cNvSpPr>
          <p:nvPr>
            <p:ph type="sldNum" sz="quarter" idx="12"/>
          </p:nvPr>
        </p:nvSpPr>
        <p:spPr/>
        <p:txBody>
          <a:bodyPr/>
          <a:lstStyle/>
          <a:p>
            <a:fld id="{A9775CBA-5EAE-41C2-8E06-131B1DD6B349}" type="slidenum">
              <a:rPr lang="en-IN" smtClean="0"/>
              <a:t>4</a:t>
            </a:fld>
            <a:endParaRPr lang="en-IN"/>
          </a:p>
        </p:txBody>
      </p:sp>
    </p:spTree>
    <p:extLst>
      <p:ext uri="{BB962C8B-B14F-4D97-AF65-F5344CB8AC3E}">
        <p14:creationId xmlns:p14="http://schemas.microsoft.com/office/powerpoint/2010/main" val="20443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8A2512-6DA7-400A-87E2-211D5D9DDA28}"/>
              </a:ext>
            </a:extLst>
          </p:cNvPr>
          <p:cNvSpPr>
            <a:spLocks noGrp="1"/>
          </p:cNvSpPr>
          <p:nvPr>
            <p:ph type="title"/>
          </p:nvPr>
        </p:nvSpPr>
        <p:spPr>
          <a:xfrm>
            <a:off x="762000" y="559678"/>
            <a:ext cx="3567915" cy="4952492"/>
          </a:xfrm>
        </p:spPr>
        <p:txBody>
          <a:bodyPr>
            <a:normAutofit/>
          </a:bodyPr>
          <a:lstStyle/>
          <a:p>
            <a:pPr algn="ctr"/>
            <a:r>
              <a:rPr lang="en-US" sz="3600" b="1" dirty="0">
                <a:solidFill>
                  <a:schemeClr val="bg1"/>
                </a:solidFill>
              </a:rPr>
              <a:t>The Conventional Way</a:t>
            </a:r>
            <a:br>
              <a:rPr lang="en-US" b="1" dirty="0">
                <a:solidFill>
                  <a:schemeClr val="bg1"/>
                </a:solidFill>
              </a:rPr>
            </a:br>
            <a:endParaRPr lang="en-IN" b="1" dirty="0">
              <a:solidFill>
                <a:schemeClr val="bg1"/>
              </a:solidFill>
            </a:endParaRP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730689C-1397-4CCE-A1D7-EDC78623D84E}"/>
              </a:ext>
            </a:extLst>
          </p:cNvPr>
          <p:cNvGraphicFramePr>
            <a:graphicFrameLocks noGrp="1"/>
          </p:cNvGraphicFramePr>
          <p:nvPr>
            <p:ph idx="1"/>
            <p:extLst>
              <p:ext uri="{D42A27DB-BD31-4B8C-83A1-F6EECF244321}">
                <p14:modId xmlns:p14="http://schemas.microsoft.com/office/powerpoint/2010/main" val="3039644883"/>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79258410-832C-402D-AEA6-25F00839242F}"/>
              </a:ext>
            </a:extLst>
          </p:cNvPr>
          <p:cNvSpPr>
            <a:spLocks noGrp="1"/>
          </p:cNvSpPr>
          <p:nvPr>
            <p:ph type="sldNum" sz="quarter" idx="12"/>
          </p:nvPr>
        </p:nvSpPr>
        <p:spPr/>
        <p:txBody>
          <a:bodyPr/>
          <a:lstStyle/>
          <a:p>
            <a:fld id="{A9775CBA-5EAE-41C2-8E06-131B1DD6B349}" type="slidenum">
              <a:rPr lang="en-IN" smtClean="0"/>
              <a:t>5</a:t>
            </a:fld>
            <a:endParaRPr lang="en-IN"/>
          </a:p>
        </p:txBody>
      </p:sp>
    </p:spTree>
    <p:extLst>
      <p:ext uri="{BB962C8B-B14F-4D97-AF65-F5344CB8AC3E}">
        <p14:creationId xmlns:p14="http://schemas.microsoft.com/office/powerpoint/2010/main" val="1892113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07F325-04FD-4280-87D9-159035B688EB}"/>
              </a:ext>
            </a:extLst>
          </p:cNvPr>
          <p:cNvSpPr>
            <a:spLocks noGrp="1"/>
          </p:cNvSpPr>
          <p:nvPr>
            <p:ph type="title"/>
          </p:nvPr>
        </p:nvSpPr>
        <p:spPr>
          <a:xfrm>
            <a:off x="174173" y="559678"/>
            <a:ext cx="4297680" cy="4952492"/>
          </a:xfrm>
        </p:spPr>
        <p:txBody>
          <a:bodyPr>
            <a:normAutofit/>
          </a:bodyPr>
          <a:lstStyle/>
          <a:p>
            <a:pPr algn="ctr"/>
            <a:r>
              <a:rPr lang="en-US" sz="3600" b="1" dirty="0">
                <a:solidFill>
                  <a:schemeClr val="bg1"/>
                </a:solidFill>
              </a:rPr>
              <a:t>Disadvantages of the Conventional way</a:t>
            </a:r>
            <a:endParaRPr lang="en-IN" sz="3600" b="1" dirty="0">
              <a:solidFill>
                <a:schemeClr val="bg1"/>
              </a:solidFill>
            </a:endParaRP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09B6E1A-58F7-44E1-ADDD-B22D257D0889}"/>
              </a:ext>
            </a:extLst>
          </p:cNvPr>
          <p:cNvGraphicFramePr>
            <a:graphicFrameLocks noGrp="1"/>
          </p:cNvGraphicFramePr>
          <p:nvPr>
            <p:ph idx="1"/>
            <p:extLst>
              <p:ext uri="{D42A27DB-BD31-4B8C-83A1-F6EECF244321}">
                <p14:modId xmlns:p14="http://schemas.microsoft.com/office/powerpoint/2010/main" val="2461682369"/>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07806688-F684-4F60-932F-5D291F717D9F}"/>
              </a:ext>
            </a:extLst>
          </p:cNvPr>
          <p:cNvSpPr>
            <a:spLocks noGrp="1"/>
          </p:cNvSpPr>
          <p:nvPr>
            <p:ph type="sldNum" sz="quarter" idx="12"/>
          </p:nvPr>
        </p:nvSpPr>
        <p:spPr/>
        <p:txBody>
          <a:bodyPr/>
          <a:lstStyle/>
          <a:p>
            <a:fld id="{A9775CBA-5EAE-41C2-8E06-131B1DD6B349}" type="slidenum">
              <a:rPr lang="en-IN" smtClean="0"/>
              <a:t>6</a:t>
            </a:fld>
            <a:endParaRPr lang="en-IN"/>
          </a:p>
        </p:txBody>
      </p:sp>
    </p:spTree>
    <p:extLst>
      <p:ext uri="{BB962C8B-B14F-4D97-AF65-F5344CB8AC3E}">
        <p14:creationId xmlns:p14="http://schemas.microsoft.com/office/powerpoint/2010/main" val="416126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773A62-640D-49A7-84B0-74165554ABC0}"/>
              </a:ext>
            </a:extLst>
          </p:cNvPr>
          <p:cNvSpPr>
            <a:spLocks noGrp="1"/>
          </p:cNvSpPr>
          <p:nvPr>
            <p:ph type="title"/>
          </p:nvPr>
        </p:nvSpPr>
        <p:spPr>
          <a:xfrm>
            <a:off x="643467" y="334434"/>
            <a:ext cx="10905066" cy="1135737"/>
          </a:xfrm>
        </p:spPr>
        <p:txBody>
          <a:bodyPr>
            <a:normAutofit/>
          </a:bodyPr>
          <a:lstStyle/>
          <a:p>
            <a:pPr algn="ctr"/>
            <a:r>
              <a:rPr lang="en-US" sz="3600" b="1" i="0" dirty="0">
                <a:effectLst/>
              </a:rPr>
              <a:t>The Proposed Solution</a:t>
            </a:r>
          </a:p>
        </p:txBody>
      </p:sp>
      <p:sp>
        <p:nvSpPr>
          <p:cNvPr id="3" name="Content Placeholder 2">
            <a:extLst>
              <a:ext uri="{FF2B5EF4-FFF2-40B4-BE49-F238E27FC236}">
                <a16:creationId xmlns:a16="http://schemas.microsoft.com/office/drawing/2014/main" id="{3114CF20-FC1E-4091-AD7E-1E26EA20FB06}"/>
              </a:ext>
            </a:extLst>
          </p:cNvPr>
          <p:cNvSpPr>
            <a:spLocks noGrp="1"/>
          </p:cNvSpPr>
          <p:nvPr>
            <p:ph idx="1"/>
          </p:nvPr>
        </p:nvSpPr>
        <p:spPr>
          <a:xfrm>
            <a:off x="643467" y="1782981"/>
            <a:ext cx="10905066" cy="4393982"/>
          </a:xfrm>
        </p:spPr>
        <p:txBody>
          <a:bodyPr>
            <a:normAutofit/>
          </a:bodyPr>
          <a:lstStyle/>
          <a:p>
            <a:pPr marL="0" indent="0">
              <a:buNone/>
            </a:pPr>
            <a:r>
              <a:rPr lang="en-US" sz="2400" b="1" dirty="0"/>
              <a:t>Embeddings</a:t>
            </a:r>
          </a:p>
          <a:p>
            <a:r>
              <a:rPr lang="en-US" sz="1600" dirty="0"/>
              <a:t>Word</a:t>
            </a:r>
          </a:p>
          <a:p>
            <a:r>
              <a:rPr lang="en-US" sz="1600" dirty="0"/>
              <a:t>Part of Speech</a:t>
            </a:r>
          </a:p>
          <a:p>
            <a:r>
              <a:rPr lang="en-US" sz="1600" dirty="0"/>
              <a:t>Dependency</a:t>
            </a:r>
          </a:p>
          <a:p>
            <a:endParaRPr lang="en-US" sz="1600" dirty="0"/>
          </a:p>
          <a:p>
            <a:pPr marL="0" indent="0">
              <a:buNone/>
            </a:pPr>
            <a:r>
              <a:rPr lang="en-US" sz="2400" b="1" dirty="0"/>
              <a:t>Sliding Window to explore extraction tasks across dimensions</a:t>
            </a:r>
          </a:p>
          <a:p>
            <a:r>
              <a:rPr lang="en-US" sz="1600" dirty="0"/>
              <a:t> Process Granularity</a:t>
            </a:r>
          </a:p>
          <a:p>
            <a:r>
              <a:rPr lang="en-US" sz="1600" dirty="0"/>
              <a:t> Feature Space</a:t>
            </a:r>
          </a:p>
          <a:p>
            <a:r>
              <a:rPr lang="en-US" sz="1600" dirty="0"/>
              <a:t> Machine Learning Method</a:t>
            </a:r>
          </a:p>
          <a:p>
            <a:endParaRPr lang="en-US" sz="1600" dirty="0"/>
          </a:p>
          <a:p>
            <a:endParaRPr lang="en-IN" sz="1600" dirty="0"/>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8DB4F8A0-F9CA-4187-B088-B50F122612DE}"/>
              </a:ext>
            </a:extLst>
          </p:cNvPr>
          <p:cNvSpPr>
            <a:spLocks noGrp="1"/>
          </p:cNvSpPr>
          <p:nvPr>
            <p:ph type="sldNum" sz="quarter" idx="12"/>
          </p:nvPr>
        </p:nvSpPr>
        <p:spPr/>
        <p:txBody>
          <a:bodyPr/>
          <a:lstStyle/>
          <a:p>
            <a:fld id="{A9775CBA-5EAE-41C2-8E06-131B1DD6B349}" type="slidenum">
              <a:rPr lang="en-IN" smtClean="0"/>
              <a:t>7</a:t>
            </a:fld>
            <a:endParaRPr lang="en-IN"/>
          </a:p>
        </p:txBody>
      </p:sp>
    </p:spTree>
    <p:extLst>
      <p:ext uri="{BB962C8B-B14F-4D97-AF65-F5344CB8AC3E}">
        <p14:creationId xmlns:p14="http://schemas.microsoft.com/office/powerpoint/2010/main" val="5787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178FCB-AFAC-4932-A930-C0C90F09EE90}"/>
              </a:ext>
            </a:extLst>
          </p:cNvPr>
          <p:cNvSpPr>
            <a:spLocks noGrp="1"/>
          </p:cNvSpPr>
          <p:nvPr>
            <p:ph type="title"/>
          </p:nvPr>
        </p:nvSpPr>
        <p:spPr>
          <a:xfrm>
            <a:off x="643467" y="321734"/>
            <a:ext cx="10905066" cy="1135737"/>
          </a:xfrm>
        </p:spPr>
        <p:txBody>
          <a:bodyPr>
            <a:normAutofit/>
          </a:bodyPr>
          <a:lstStyle/>
          <a:p>
            <a:pPr algn="ctr"/>
            <a:r>
              <a:rPr lang="en-US" sz="3600" b="1" dirty="0">
                <a:effectLst/>
                <a:ea typeface="Calibri" panose="020F0502020204030204" pitchFamily="34" charset="0"/>
                <a:cs typeface="Times New Roman" panose="02020603050405020304" pitchFamily="18" charset="0"/>
              </a:rPr>
              <a:t>Conceptual Framework: the Scholarly Ontology</a:t>
            </a:r>
            <a:endParaRPr lang="en-US" sz="3600" b="1" dirty="0"/>
          </a:p>
        </p:txBody>
      </p:sp>
      <p:sp>
        <p:nvSpPr>
          <p:cNvPr id="3" name="Content Placeholder 2">
            <a:extLst>
              <a:ext uri="{FF2B5EF4-FFF2-40B4-BE49-F238E27FC236}">
                <a16:creationId xmlns:a16="http://schemas.microsoft.com/office/drawing/2014/main" id="{E5C9DA6C-8836-424A-A242-0A6D32D38FDC}"/>
              </a:ext>
            </a:extLst>
          </p:cNvPr>
          <p:cNvSpPr>
            <a:spLocks noGrp="1"/>
          </p:cNvSpPr>
          <p:nvPr>
            <p:ph idx="1"/>
          </p:nvPr>
        </p:nvSpPr>
        <p:spPr>
          <a:xfrm>
            <a:off x="643468" y="1815071"/>
            <a:ext cx="5383515" cy="4361892"/>
          </a:xfrm>
        </p:spPr>
        <p:txBody>
          <a:bodyPr>
            <a:normAutofit/>
          </a:bodyPr>
          <a:lstStyle/>
          <a:p>
            <a:r>
              <a:rPr lang="en-US" sz="1600" dirty="0">
                <a:effectLst/>
                <a:ea typeface="Calibri" panose="020F0502020204030204" pitchFamily="34" charset="0"/>
                <a:cs typeface="Times New Roman" panose="02020603050405020304" pitchFamily="18" charset="0"/>
              </a:rPr>
              <a:t>The rationale behind the ontology is to support documenting “who does what, when, and how” in a given scholarly domain.</a:t>
            </a:r>
          </a:p>
          <a:p>
            <a:endParaRPr lang="en-US" sz="1600" dirty="0">
              <a:effectLst/>
              <a:ea typeface="Calibri" panose="020F0502020204030204" pitchFamily="34" charset="0"/>
              <a:cs typeface="Times New Roman" panose="02020603050405020304" pitchFamily="18" charset="0"/>
            </a:endParaRPr>
          </a:p>
          <a:p>
            <a:r>
              <a:rPr lang="en-US" sz="1600" dirty="0">
                <a:ea typeface="Calibri" panose="020F0502020204030204" pitchFamily="34" charset="0"/>
                <a:cs typeface="Times New Roman" panose="02020603050405020304" pitchFamily="18" charset="0"/>
              </a:rPr>
              <a:t>C</a:t>
            </a:r>
            <a:r>
              <a:rPr lang="en-US" sz="1600" dirty="0">
                <a:effectLst/>
                <a:ea typeface="Calibri" panose="020F0502020204030204" pitchFamily="34" charset="0"/>
                <a:cs typeface="Times New Roman" panose="02020603050405020304" pitchFamily="18" charset="0"/>
              </a:rPr>
              <a:t>entral notion of activity and combines three perspectives </a:t>
            </a:r>
          </a:p>
          <a:p>
            <a:pPr lvl="1"/>
            <a:r>
              <a:rPr lang="en-US" sz="1600" dirty="0">
                <a:ea typeface="Calibri" panose="020F0502020204030204" pitchFamily="34" charset="0"/>
                <a:cs typeface="Times New Roman" panose="02020603050405020304" pitchFamily="18" charset="0"/>
              </a:rPr>
              <a:t>T</a:t>
            </a:r>
            <a:r>
              <a:rPr lang="en-US" sz="1600" dirty="0">
                <a:effectLst/>
                <a:ea typeface="Calibri" panose="020F0502020204030204" pitchFamily="34" charset="0"/>
                <a:cs typeface="Times New Roman" panose="02020603050405020304" pitchFamily="18" charset="0"/>
              </a:rPr>
              <a:t>he agency perspective</a:t>
            </a:r>
          </a:p>
          <a:p>
            <a:pPr lvl="1"/>
            <a:r>
              <a:rPr lang="en-US" sz="1600" dirty="0">
                <a:ea typeface="Calibri" panose="020F0502020204030204" pitchFamily="34" charset="0"/>
                <a:cs typeface="Times New Roman" panose="02020603050405020304" pitchFamily="18" charset="0"/>
              </a:rPr>
              <a:t>P</a:t>
            </a:r>
            <a:r>
              <a:rPr lang="en-US" sz="1600" dirty="0">
                <a:effectLst/>
                <a:ea typeface="Calibri" panose="020F0502020204030204" pitchFamily="34" charset="0"/>
                <a:cs typeface="Times New Roman" panose="02020603050405020304" pitchFamily="18" charset="0"/>
              </a:rPr>
              <a:t>rocedure perspective</a:t>
            </a:r>
            <a:endParaRPr lang="en-US" sz="1600" dirty="0">
              <a:ea typeface="Calibri" panose="020F0502020204030204" pitchFamily="34" charset="0"/>
              <a:cs typeface="Times New Roman" panose="02020603050405020304" pitchFamily="18" charset="0"/>
            </a:endParaRPr>
          </a:p>
          <a:p>
            <a:pPr lvl="1"/>
            <a:r>
              <a:rPr lang="en-US" sz="1600" dirty="0">
                <a:ea typeface="Calibri" panose="020F0502020204030204" pitchFamily="34" charset="0"/>
                <a:cs typeface="Times New Roman" panose="02020603050405020304" pitchFamily="18" charset="0"/>
              </a:rPr>
              <a:t>R</a:t>
            </a:r>
            <a:r>
              <a:rPr lang="en-US" sz="1600" dirty="0">
                <a:effectLst/>
                <a:ea typeface="Calibri" panose="020F0502020204030204" pitchFamily="34" charset="0"/>
                <a:cs typeface="Times New Roman" panose="02020603050405020304" pitchFamily="18" charset="0"/>
              </a:rPr>
              <a:t>esource perspective</a:t>
            </a:r>
          </a:p>
          <a:p>
            <a:endParaRPr lang="en-US" sz="1600" dirty="0">
              <a:effectLst/>
              <a:ea typeface="Calibri" panose="020F0502020204030204" pitchFamily="34" charset="0"/>
              <a:cs typeface="Times New Roman" panose="02020603050405020304" pitchFamily="18" charset="0"/>
            </a:endParaRPr>
          </a:p>
          <a:p>
            <a:r>
              <a:rPr lang="en-US" sz="1600" dirty="0">
                <a:ea typeface="Calibri" panose="020F0502020204030204" pitchFamily="34" charset="0"/>
                <a:cs typeface="Times New Roman" panose="02020603050405020304" pitchFamily="18" charset="0"/>
              </a:rPr>
              <a:t>W</a:t>
            </a:r>
            <a:r>
              <a:rPr lang="en-US" sz="1600" dirty="0">
                <a:effectLst/>
                <a:ea typeface="Calibri" panose="020F0502020204030204" pitchFamily="34" charset="0"/>
                <a:cs typeface="Times New Roman" panose="02020603050405020304" pitchFamily="18" charset="0"/>
              </a:rPr>
              <a:t>e focus on extracting two key concepts of the ontology</a:t>
            </a:r>
          </a:p>
          <a:p>
            <a:pPr lvl="1"/>
            <a:r>
              <a:rPr lang="en-US" sz="1600" dirty="0"/>
              <a:t>      Activity and Binary Predicate </a:t>
            </a:r>
          </a:p>
        </p:txBody>
      </p:sp>
      <p:grpSp>
        <p:nvGrpSpPr>
          <p:cNvPr id="33" name="Group 3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Diagram&#10;&#10;Description automatically generated">
            <a:extLst>
              <a:ext uri="{FF2B5EF4-FFF2-40B4-BE49-F238E27FC236}">
                <a16:creationId xmlns:a16="http://schemas.microsoft.com/office/drawing/2014/main" id="{977E7C8F-5E0B-41E1-BAB5-A0E1AC053E38}"/>
              </a:ext>
            </a:extLst>
          </p:cNvPr>
          <p:cNvPicPr/>
          <p:nvPr/>
        </p:nvPicPr>
        <p:blipFill>
          <a:blip r:embed="rId2"/>
          <a:stretch>
            <a:fillRect/>
          </a:stretch>
        </p:blipFill>
        <p:spPr>
          <a:xfrm>
            <a:off x="6026984" y="1670241"/>
            <a:ext cx="5720515" cy="4361892"/>
          </a:xfrm>
          <a:prstGeom prst="rect">
            <a:avLst/>
          </a:prstGeom>
        </p:spPr>
      </p:pic>
      <p:grpSp>
        <p:nvGrpSpPr>
          <p:cNvPr id="37" name="Group 3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8" name="Rectangle 3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6110A5AC-99D7-4F60-925F-0652B04ED46F}"/>
              </a:ext>
            </a:extLst>
          </p:cNvPr>
          <p:cNvSpPr>
            <a:spLocks noGrp="1"/>
          </p:cNvSpPr>
          <p:nvPr>
            <p:ph type="sldNum" sz="quarter" idx="12"/>
          </p:nvPr>
        </p:nvSpPr>
        <p:spPr/>
        <p:txBody>
          <a:bodyPr/>
          <a:lstStyle/>
          <a:p>
            <a:fld id="{A9775CBA-5EAE-41C2-8E06-131B1DD6B349}" type="slidenum">
              <a:rPr lang="en-IN" smtClean="0"/>
              <a:t>8</a:t>
            </a:fld>
            <a:endParaRPr lang="en-IN"/>
          </a:p>
        </p:txBody>
      </p:sp>
    </p:spTree>
    <p:extLst>
      <p:ext uri="{BB962C8B-B14F-4D97-AF65-F5344CB8AC3E}">
        <p14:creationId xmlns:p14="http://schemas.microsoft.com/office/powerpoint/2010/main" val="926737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5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084D26-F401-4977-BFBA-C5FF80493CAF}"/>
              </a:ext>
            </a:extLst>
          </p:cNvPr>
          <p:cNvSpPr>
            <a:spLocks noGrp="1"/>
          </p:cNvSpPr>
          <p:nvPr>
            <p:ph type="title"/>
          </p:nvPr>
        </p:nvSpPr>
        <p:spPr>
          <a:xfrm>
            <a:off x="643467" y="321734"/>
            <a:ext cx="10710333" cy="1135737"/>
          </a:xfrm>
        </p:spPr>
        <p:txBody>
          <a:bodyPr>
            <a:normAutofit/>
          </a:bodyPr>
          <a:lstStyle/>
          <a:p>
            <a:pPr algn="ctr"/>
            <a:r>
              <a:rPr lang="en-US" sz="3600" b="1" dirty="0"/>
              <a:t>The Dataset and Techniques </a:t>
            </a:r>
          </a:p>
        </p:txBody>
      </p:sp>
      <p:sp>
        <p:nvSpPr>
          <p:cNvPr id="3" name="Content Placeholder 2">
            <a:extLst>
              <a:ext uri="{FF2B5EF4-FFF2-40B4-BE49-F238E27FC236}">
                <a16:creationId xmlns:a16="http://schemas.microsoft.com/office/drawing/2014/main" id="{3CB8DA31-9404-48E5-9119-611CB5CD60A9}"/>
              </a:ext>
            </a:extLst>
          </p:cNvPr>
          <p:cNvSpPr>
            <a:spLocks noGrp="1"/>
          </p:cNvSpPr>
          <p:nvPr>
            <p:ph idx="1"/>
          </p:nvPr>
        </p:nvSpPr>
        <p:spPr>
          <a:xfrm>
            <a:off x="643468" y="1782981"/>
            <a:ext cx="5614344" cy="4393982"/>
          </a:xfrm>
        </p:spPr>
        <p:txBody>
          <a:bodyPr>
            <a:normAutofit/>
          </a:bodyPr>
          <a:lstStyle/>
          <a:p>
            <a:r>
              <a:rPr lang="en-US" sz="1600" dirty="0">
                <a:ea typeface="Calibri" panose="020F0502020204030204" pitchFamily="34" charset="0"/>
                <a:cs typeface="Times New Roman" panose="02020603050405020304" pitchFamily="18" charset="0"/>
              </a:rPr>
              <a:t>U</a:t>
            </a:r>
            <a:r>
              <a:rPr lang="en-US" sz="1600" dirty="0">
                <a:effectLst/>
                <a:ea typeface="Calibri" panose="020F0502020204030204" pitchFamily="34" charset="0"/>
                <a:cs typeface="Times New Roman" panose="02020603050405020304" pitchFamily="18" charset="0"/>
              </a:rPr>
              <a:t>nlabeled dataset obtained from 50,000 open-access research papers was used in order to create embeddings.</a:t>
            </a:r>
          </a:p>
          <a:p>
            <a:pPr marL="0" indent="0">
              <a:buNone/>
            </a:pPr>
            <a:endParaRPr lang="en-US" sz="1600" dirty="0">
              <a:effectLst/>
              <a:ea typeface="Calibri" panose="020F0502020204030204" pitchFamily="34" charset="0"/>
              <a:cs typeface="Times New Roman" panose="02020603050405020304" pitchFamily="18" charset="0"/>
            </a:endParaRPr>
          </a:p>
          <a:p>
            <a:r>
              <a:rPr lang="en-US" sz="1600" dirty="0">
                <a:effectLst/>
                <a:ea typeface="Calibri" panose="020F0502020204030204" pitchFamily="34" charset="0"/>
                <a:cs typeface="Times New Roman" panose="02020603050405020304" pitchFamily="18" charset="0"/>
              </a:rPr>
              <a:t>10,000,000  sentences after metadata cleaning and parsing using </a:t>
            </a:r>
            <a:r>
              <a:rPr lang="en-US" sz="1600" dirty="0" err="1">
                <a:effectLst/>
                <a:ea typeface="Calibri" panose="020F0502020204030204" pitchFamily="34" charset="0"/>
                <a:cs typeface="Times New Roman" panose="02020603050405020304" pitchFamily="18" charset="0"/>
              </a:rPr>
              <a:t>spaCy</a:t>
            </a:r>
            <a:r>
              <a:rPr lang="en-US" sz="1600" dirty="0">
                <a:effectLst/>
                <a:ea typeface="Calibri" panose="020F0502020204030204" pitchFamily="34" charset="0"/>
                <a:cs typeface="Times New Roman" panose="02020603050405020304" pitchFamily="18" charset="0"/>
              </a:rPr>
              <a:t>.</a:t>
            </a:r>
          </a:p>
          <a:p>
            <a:pPr marL="0" indent="0">
              <a:buNone/>
            </a:pPr>
            <a:endParaRPr lang="en-US" sz="1600" dirty="0">
              <a:effectLst/>
              <a:ea typeface="Calibri" panose="020F0502020204030204" pitchFamily="34" charset="0"/>
              <a:cs typeface="Times New Roman" panose="02020603050405020304" pitchFamily="18" charset="0"/>
            </a:endParaRPr>
          </a:p>
          <a:p>
            <a:r>
              <a:rPr lang="en-US" sz="1600" dirty="0">
                <a:effectLst/>
                <a:ea typeface="Calibri" panose="020F0502020204030204" pitchFamily="34" charset="0"/>
                <a:cs typeface="Times New Roman" panose="02020603050405020304" pitchFamily="18" charset="0"/>
              </a:rPr>
              <a:t>100,000,000 tokens and eventually a vocabulary of approx. 1,000,000 unique words (types). Word, part-of-speech tag (</a:t>
            </a:r>
            <a:r>
              <a:rPr lang="en-US" sz="1600" b="1" dirty="0">
                <a:effectLst/>
                <a:ea typeface="Calibri" panose="020F0502020204030204" pitchFamily="34" charset="0"/>
                <a:cs typeface="Times New Roman" panose="02020603050405020304" pitchFamily="18" charset="0"/>
              </a:rPr>
              <a:t>POS</a:t>
            </a:r>
            <a:r>
              <a:rPr lang="en-US" sz="1600" dirty="0">
                <a:effectLst/>
                <a:ea typeface="Calibri" panose="020F0502020204030204" pitchFamily="34" charset="0"/>
                <a:cs typeface="Times New Roman" panose="02020603050405020304" pitchFamily="18" charset="0"/>
              </a:rPr>
              <a:t>) and dependency (DEP) embeddings were generated.</a:t>
            </a:r>
          </a:p>
          <a:p>
            <a:pPr marL="0" indent="0">
              <a:buNone/>
            </a:pPr>
            <a:endParaRPr lang="en-US" sz="1600" dirty="0">
              <a:effectLst/>
              <a:ea typeface="Calibri" panose="020F0502020204030204" pitchFamily="34" charset="0"/>
              <a:cs typeface="Times New Roman" panose="02020603050405020304" pitchFamily="18" charset="0"/>
            </a:endParaRPr>
          </a:p>
          <a:p>
            <a:r>
              <a:rPr lang="en-US" sz="1600" dirty="0">
                <a:effectLst/>
                <a:ea typeface="Calibri" panose="020F0502020204030204" pitchFamily="34" charset="0"/>
                <a:cs typeface="Times New Roman" panose="02020603050405020304" pitchFamily="18" charset="0"/>
              </a:rPr>
              <a:t>Specifically, 100-dimensional word embeddings were produced using the </a:t>
            </a:r>
            <a:r>
              <a:rPr lang="en-US" sz="1600" dirty="0" err="1">
                <a:effectLst/>
                <a:ea typeface="Calibri" panose="020F0502020204030204" pitchFamily="34" charset="0"/>
                <a:cs typeface="Times New Roman" panose="02020603050405020304" pitchFamily="18" charset="0"/>
              </a:rPr>
              <a:t>Gensim</a:t>
            </a:r>
            <a:r>
              <a:rPr lang="en-US" sz="1600" dirty="0">
                <a:effectLst/>
                <a:ea typeface="Calibri" panose="020F0502020204030204" pitchFamily="34" charset="0"/>
                <a:cs typeface="Times New Roman" panose="02020603050405020304" pitchFamily="18" charset="0"/>
              </a:rPr>
              <a:t> implementation of word2vec. </a:t>
            </a:r>
            <a:endParaRPr lang="en-US" sz="1600" dirty="0">
              <a:ea typeface="Calibri" panose="020F0502020204030204" pitchFamily="34" charset="0"/>
              <a:cs typeface="Times New Roman" panose="02020603050405020304" pitchFamily="18" charset="0"/>
            </a:endParaRPr>
          </a:p>
          <a:p>
            <a:pPr marL="0" indent="0">
              <a:buNone/>
            </a:pPr>
            <a:endParaRPr lang="en-US" sz="1600" dirty="0">
              <a:effectLst/>
              <a:ea typeface="Calibri" panose="020F0502020204030204" pitchFamily="34" charset="0"/>
              <a:cs typeface="Times New Roman" panose="02020603050405020304" pitchFamily="18" charset="0"/>
            </a:endParaRPr>
          </a:p>
        </p:txBody>
      </p:sp>
      <p:sp>
        <p:nvSpPr>
          <p:cNvPr id="67" name="Isosceles Triangle 5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See the source image">
            <a:extLst>
              <a:ext uri="{FF2B5EF4-FFF2-40B4-BE49-F238E27FC236}">
                <a16:creationId xmlns:a16="http://schemas.microsoft.com/office/drawing/2014/main" id="{34686B20-D482-4CE6-833D-9A2BACC042F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7812" y="1081455"/>
            <a:ext cx="5290720" cy="5290720"/>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62">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64" name="Isosceles Triangle 63">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a:extLst>
              <a:ext uri="{FF2B5EF4-FFF2-40B4-BE49-F238E27FC236}">
                <a16:creationId xmlns:a16="http://schemas.microsoft.com/office/drawing/2014/main" id="{EE798C64-D32D-4AE5-B7E0-B5CE86026C66}"/>
              </a:ext>
            </a:extLst>
          </p:cNvPr>
          <p:cNvSpPr>
            <a:spLocks noGrp="1"/>
          </p:cNvSpPr>
          <p:nvPr>
            <p:ph type="sldNum" sz="quarter" idx="12"/>
          </p:nvPr>
        </p:nvSpPr>
        <p:spPr/>
        <p:txBody>
          <a:bodyPr/>
          <a:lstStyle/>
          <a:p>
            <a:fld id="{A9775CBA-5EAE-41C2-8E06-131B1DD6B349}" type="slidenum">
              <a:rPr lang="en-IN" smtClean="0"/>
              <a:t>9</a:t>
            </a:fld>
            <a:endParaRPr lang="en-IN"/>
          </a:p>
        </p:txBody>
      </p:sp>
    </p:spTree>
    <p:extLst>
      <p:ext uri="{BB962C8B-B14F-4D97-AF65-F5344CB8AC3E}">
        <p14:creationId xmlns:p14="http://schemas.microsoft.com/office/powerpoint/2010/main" val="202817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1703</Words>
  <Application>Microsoft Office PowerPoint</Application>
  <PresentationFormat>Widescreen</PresentationFormat>
  <Paragraphs>195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Symbol</vt:lpstr>
      <vt:lpstr>Times New Roman</vt:lpstr>
      <vt:lpstr>Office Theme</vt:lpstr>
      <vt:lpstr>Ontology Driven Extraction of Research Processes </vt:lpstr>
      <vt:lpstr>About the Paper</vt:lpstr>
      <vt:lpstr>Approaching the literature review process</vt:lpstr>
      <vt:lpstr>Research Problem</vt:lpstr>
      <vt:lpstr>The Conventional Way </vt:lpstr>
      <vt:lpstr>Disadvantages of the Conventional way</vt:lpstr>
      <vt:lpstr>The Proposed Solution</vt:lpstr>
      <vt:lpstr>Conceptual Framework: the Scholarly Ontology</vt:lpstr>
      <vt:lpstr>The Dataset and Techniques </vt:lpstr>
      <vt:lpstr>The Dataset and Techniques (contd.) </vt:lpstr>
      <vt:lpstr>Extracting Research Activities</vt:lpstr>
      <vt:lpstr>Extracting Research Activities (Contd.)</vt:lpstr>
      <vt:lpstr>  Background Context Integration and URI creation</vt:lpstr>
      <vt:lpstr>Evaluation</vt:lpstr>
      <vt:lpstr>Research Activity Extraction Evaluation </vt:lpstr>
      <vt:lpstr>PowerPoint Presentation</vt:lpstr>
      <vt:lpstr>Sequence Relation Extraction Evaluation </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Ontology Driven Extraction of Research Processes</dc:title>
  <dc:creator>Mamta Pednekar</dc:creator>
  <cp:lastModifiedBy>Mamta Pednekar</cp:lastModifiedBy>
  <cp:revision>29</cp:revision>
  <dcterms:created xsi:type="dcterms:W3CDTF">2021-02-20T23:38:21Z</dcterms:created>
  <dcterms:modified xsi:type="dcterms:W3CDTF">2021-07-15T18:34:36Z</dcterms:modified>
</cp:coreProperties>
</file>