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6653" y="5677817"/>
            <a:ext cx="6428509" cy="97301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Sarower Ahmmed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979" r="12672" b="-979"/>
          <a:stretch/>
        </p:blipFill>
        <p:spPr>
          <a:xfrm>
            <a:off x="1034473" y="19967"/>
            <a:ext cx="7850909" cy="565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9"/>
          <a:stretch/>
        </p:blipFill>
        <p:spPr>
          <a:xfrm>
            <a:off x="8986982" y="535710"/>
            <a:ext cx="3205018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46" y="808056"/>
            <a:ext cx="9110794" cy="1077229"/>
          </a:xfrm>
        </p:spPr>
        <p:txBody>
          <a:bodyPr/>
          <a:lstStyle/>
          <a:p>
            <a:r>
              <a:rPr lang="en-US" dirty="0" smtClean="0"/>
              <a:t>Constructor model in java: </a:t>
            </a:r>
            <a:r>
              <a:rPr lang="en-US" b="1" dirty="0" smtClean="0">
                <a:solidFill>
                  <a:srgbClr val="00B0F0"/>
                </a:solidFill>
              </a:rPr>
              <a:t>Same as object create from class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15" y="2391566"/>
            <a:ext cx="5506218" cy="3153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9782" y="2558473"/>
            <a:ext cx="3639127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class name , but it is like a method.</a:t>
            </a:r>
          </a:p>
          <a:p>
            <a:endParaRPr lang="en-US" dirty="0"/>
          </a:p>
          <a:p>
            <a:r>
              <a:rPr lang="en-US" dirty="0" smtClean="0"/>
              <a:t>No void </a:t>
            </a:r>
          </a:p>
          <a:p>
            <a:endParaRPr lang="en-US" dirty="0"/>
          </a:p>
          <a:p>
            <a:r>
              <a:rPr lang="en-US" dirty="0" smtClean="0"/>
              <a:t>If no parameter- Default</a:t>
            </a:r>
          </a:p>
          <a:p>
            <a:endParaRPr lang="en-US" dirty="0"/>
          </a:p>
          <a:p>
            <a:r>
              <a:rPr lang="en-US" dirty="0" smtClean="0"/>
              <a:t>With parameter- Parameterized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Default constructor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703" y="1581061"/>
            <a:ext cx="7796540" cy="3997828"/>
          </a:xfrm>
        </p:spPr>
        <p:txBody>
          <a:bodyPr/>
          <a:lstStyle/>
          <a:p>
            <a:r>
              <a:rPr lang="en-US" dirty="0"/>
              <a:t>A constructor that have no parameter is known as default constructor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 default constructor created by JVM if no constructor created.</a:t>
            </a:r>
          </a:p>
          <a:p>
            <a:r>
              <a:rPr lang="en-US" dirty="0" smtClean="0"/>
              <a:t>It provide default value of variable/ </a:t>
            </a:r>
            <a:r>
              <a:rPr lang="en-US" dirty="0" err="1" smtClean="0"/>
              <a:t>obj</a:t>
            </a:r>
            <a:r>
              <a:rPr lang="en-US" dirty="0" smtClean="0"/>
              <a:t> state, like-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variable value=0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Double =0.0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String=null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72" y="244638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default constructor that displays the default values: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22" y="1736436"/>
            <a:ext cx="6358214" cy="4987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059" y="3106449"/>
            <a:ext cx="140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Constructor eliminates default values?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57" y="1885285"/>
            <a:ext cx="8827068" cy="431231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7952509" y="2419927"/>
            <a:ext cx="261763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Same as variable initialization and remove default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91" y="143038"/>
            <a:ext cx="10363200" cy="12608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Parameterized </a:t>
            </a:r>
            <a:r>
              <a:rPr lang="en-US" b="1" dirty="0" smtClean="0">
                <a:solidFill>
                  <a:srgbClr val="00B050"/>
                </a:solidFill>
              </a:rPr>
              <a:t>constructor: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any constructor contain list of variable in its signature is known as parameterized constructor.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27" y="1911927"/>
            <a:ext cx="9430327" cy="44776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97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Overloading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can have any number of constructors that differ in parameter lists. </a:t>
            </a:r>
            <a:endParaRPr lang="en-US" dirty="0" smtClean="0"/>
          </a:p>
          <a:p>
            <a:r>
              <a:rPr lang="en-US" dirty="0"/>
              <a:t>In general constructor overloading can be used to initialize same or different objects with different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loading of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9" y="2174794"/>
            <a:ext cx="7511246" cy="375301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69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b="1" dirty="0"/>
              <a:t>Why overriding is not possible at constructor level.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means extends parent class to child class and use same parent methods in child.</a:t>
            </a:r>
          </a:p>
          <a:p>
            <a:r>
              <a:rPr lang="en-US" dirty="0" smtClean="0"/>
              <a:t>Constructor cant inherited from one class to another class</a:t>
            </a:r>
          </a:p>
          <a:p>
            <a:r>
              <a:rPr lang="en-US" dirty="0" smtClean="0"/>
              <a:t>So Overriding of constructor not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34" y="83127"/>
            <a:ext cx="6381750" cy="4582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6362" y="4665518"/>
            <a:ext cx="9051637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Brain capacity is beyond your imagination. </a:t>
            </a:r>
          </a:p>
          <a:p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more you use your brain, </a:t>
            </a:r>
          </a:p>
          <a:p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more brain cell will be active. 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Constructor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 in java</a:t>
            </a:r>
            <a:r>
              <a:rPr lang="en-US" dirty="0"/>
              <a:t> is a </a:t>
            </a:r>
            <a:r>
              <a:rPr lang="en-US" i="1" dirty="0"/>
              <a:t>special type of method</a:t>
            </a:r>
            <a:r>
              <a:rPr lang="en-US" dirty="0"/>
              <a:t> that is used to initialize the object.</a:t>
            </a:r>
          </a:p>
          <a:p>
            <a:r>
              <a:rPr lang="en-US" dirty="0"/>
              <a:t>Java constructor is </a:t>
            </a:r>
            <a:r>
              <a:rPr lang="en-US" i="1" dirty="0"/>
              <a:t>invoked at the time of object creation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constructs the values i.e. provides data for the object that is why it is known as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Contractor</a:t>
            </a:r>
            <a:r>
              <a:rPr lang="en-US" dirty="0" smtClean="0"/>
              <a:t> -construct value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"/>
          <a:stretch/>
        </p:blipFill>
        <p:spPr>
          <a:xfrm>
            <a:off x="4886863" y="1885285"/>
            <a:ext cx="6160655" cy="3997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2438400" y="1413163"/>
            <a:ext cx="923637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7418" y="3200399"/>
            <a:ext cx="16256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Create Object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4835" y="4987635"/>
            <a:ext cx="2807855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give  Value in object state/ Variable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4800" y="1885285"/>
            <a:ext cx="0" cy="119966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0182" y="3663285"/>
            <a:ext cx="0" cy="1199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2909455" y="2318327"/>
            <a:ext cx="1977408" cy="15656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2918691" y="3883948"/>
            <a:ext cx="1968172" cy="3278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Java need Constructor?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used to initialize the </a:t>
            </a:r>
            <a:r>
              <a:rPr lang="en-US" dirty="0" smtClean="0"/>
              <a:t>instances/object </a:t>
            </a:r>
            <a:r>
              <a:rPr lang="en-US" dirty="0"/>
              <a:t>of your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constructor invoke automatically when a object is created</a:t>
            </a:r>
          </a:p>
          <a:p>
            <a:r>
              <a:rPr lang="en-US" dirty="0"/>
              <a:t>A </a:t>
            </a:r>
            <a:r>
              <a:rPr lang="en-US" i="1" dirty="0"/>
              <a:t>class contains constructors</a:t>
            </a:r>
            <a:r>
              <a:rPr lang="en-US" dirty="0"/>
              <a:t> that are invoked to create objects from the class </a:t>
            </a:r>
            <a:r>
              <a:rPr lang="en-US" dirty="0" smtClean="0"/>
              <a:t>blueprint</a:t>
            </a:r>
          </a:p>
          <a:p>
            <a:r>
              <a:rPr lang="en-US" dirty="0" smtClean="0"/>
              <a:t>Initialization </a:t>
            </a:r>
            <a:r>
              <a:rPr lang="en-US" dirty="0"/>
              <a:t>is a process of assigning user defined values at the time of allocation of memory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Rules for creating java constructor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name must be same as its class name</a:t>
            </a:r>
          </a:p>
          <a:p>
            <a:r>
              <a:rPr lang="en-US" dirty="0"/>
              <a:t>Constructor must have no explicit return </a:t>
            </a:r>
            <a:r>
              <a:rPr lang="en-US" dirty="0" smtClean="0"/>
              <a:t>type/ no void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do Constructors look like in Code?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below Sum class has Sum() constructor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Sum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Sum()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main(String s[]) {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Sum s=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Sum();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616" y="415636"/>
            <a:ext cx="7958331" cy="70767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Is constructor like class or like method?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622" y="1682086"/>
            <a:ext cx="8013748" cy="700898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in Java is a special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like a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3230996"/>
            <a:ext cx="779549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02247"/>
              </p:ext>
            </p:extLst>
          </p:nvPr>
        </p:nvGraphicFramePr>
        <p:xfrm>
          <a:off x="64654" y="120072"/>
          <a:ext cx="11998038" cy="685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46">
                  <a:extLst>
                    <a:ext uri="{9D8B030D-6E8A-4147-A177-3AD203B41FA5}">
                      <a16:colId xmlns:a16="http://schemas.microsoft.com/office/drawing/2014/main" val="383293320"/>
                    </a:ext>
                  </a:extLst>
                </a:gridCol>
                <a:gridCol w="5458691">
                  <a:extLst>
                    <a:ext uri="{9D8B030D-6E8A-4147-A177-3AD203B41FA5}">
                      <a16:colId xmlns:a16="http://schemas.microsoft.com/office/drawing/2014/main" val="197787761"/>
                    </a:ext>
                  </a:extLst>
                </a:gridCol>
                <a:gridCol w="4673601">
                  <a:extLst>
                    <a:ext uri="{9D8B030D-6E8A-4147-A177-3AD203B41FA5}">
                      <a16:colId xmlns:a16="http://schemas.microsoft.com/office/drawing/2014/main" val="168254845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POINTS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Constructor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Method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915357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Initialize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state of an object.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Expose behavior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 an object.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904374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type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return type, not even void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or a valid return type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6331867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Invoke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invoked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implicitly/ automatically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invoked explicitly.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85552497"/>
                  </a:ext>
                </a:extLst>
              </a:tr>
              <a:tr h="92641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 constructor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JVM provides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default constructor if you don't have any constructor.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not provided by compiler in any case.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53948008"/>
                  </a:ext>
                </a:extLst>
              </a:tr>
              <a:tr h="6565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name must be same as the class name.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 may or may not be same as class name.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40249266"/>
                  </a:ext>
                </a:extLst>
              </a:tr>
              <a:tr h="6515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 abstract, final, native, static, or synchronized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 abstract, final, native, static, or synchronized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92076072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Constructors are not inherited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are inherited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608515"/>
                  </a:ext>
                </a:extLst>
              </a:tr>
              <a:tr h="926412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i="0" dirty="0" smtClean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This words</a:t>
                      </a:r>
                      <a:endParaRPr lang="en-US" b="1" i="0" dirty="0">
                        <a:solidFill>
                          <a:srgbClr val="00B0F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word to another constructor in the same class. If used, it must be the first line of the constructor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Refers to an instance of the owning class. Cannot be used by static methods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46229455"/>
                  </a:ext>
                </a:extLst>
              </a:tr>
              <a:tr h="110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B0F0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Super words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Calls the constructor of the parent class. If used, must be the first line of the constructor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Calls an overridden method in the parent class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4847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Types of java constructors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703" y="1636479"/>
            <a:ext cx="7796540" cy="1717508"/>
          </a:xfrm>
        </p:spPr>
        <p:txBody>
          <a:bodyPr/>
          <a:lstStyle/>
          <a:p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r>
              <a:rPr lang="en-US" dirty="0"/>
              <a:t>Parameterized </a:t>
            </a:r>
            <a:r>
              <a:rPr lang="en-US" dirty="0" smtClean="0"/>
              <a:t>constructor/ argument constructor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3769624"/>
            <a:ext cx="7753048" cy="24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209</TotalTime>
  <Words>526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Cambria</vt:lpstr>
      <vt:lpstr>MS Mincho</vt:lpstr>
      <vt:lpstr>MS Shell Dlg 2</vt:lpstr>
      <vt:lpstr>Times</vt:lpstr>
      <vt:lpstr>times new roman</vt:lpstr>
      <vt:lpstr>times new roman</vt:lpstr>
      <vt:lpstr>verdana</vt:lpstr>
      <vt:lpstr>Wingdings</vt:lpstr>
      <vt:lpstr>Wingdings 3</vt:lpstr>
      <vt:lpstr>Madison</vt:lpstr>
      <vt:lpstr>Sarower Ahmmed</vt:lpstr>
      <vt:lpstr>Constructor</vt:lpstr>
      <vt:lpstr>Contractor -construct value </vt:lpstr>
      <vt:lpstr>Why Java need Constructor?</vt:lpstr>
      <vt:lpstr>Rules for creating java constructor </vt:lpstr>
      <vt:lpstr>What do Constructors look like in Code? </vt:lpstr>
      <vt:lpstr>Is constructor like class or like method?</vt:lpstr>
      <vt:lpstr>PowerPoint Presentation</vt:lpstr>
      <vt:lpstr>Types of java constructors </vt:lpstr>
      <vt:lpstr>Constructor model in java: Same as object create from class</vt:lpstr>
      <vt:lpstr>Default constructor</vt:lpstr>
      <vt:lpstr>Example of default constructor that displays the default values: </vt:lpstr>
      <vt:lpstr>How Constructor eliminates default values?</vt:lpstr>
      <vt:lpstr>Parameterized constructor: If any constructor contain list of variable in its signature is known as parameterized constructor. </vt:lpstr>
      <vt:lpstr>Constructor Overloading </vt:lpstr>
      <vt:lpstr>Over loading of constructor</vt:lpstr>
      <vt:lpstr>Why overriding is not possible at constructor level.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13</cp:revision>
  <dcterms:created xsi:type="dcterms:W3CDTF">2017-08-29T01:05:35Z</dcterms:created>
  <dcterms:modified xsi:type="dcterms:W3CDTF">2017-09-10T01:13:06Z</dcterms:modified>
</cp:coreProperties>
</file>