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media/image17.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306" r:id="rId4"/>
    <p:sldId id="305" r:id="rId5"/>
    <p:sldId id="287" r:id="rId6"/>
    <p:sldId id="282" r:id="rId7"/>
    <p:sldId id="262" r:id="rId8"/>
    <p:sldId id="277" r:id="rId9"/>
    <p:sldId id="322" r:id="rId10"/>
    <p:sldId id="292" r:id="rId11"/>
    <p:sldId id="295" r:id="rId12"/>
    <p:sldId id="296" r:id="rId13"/>
    <p:sldId id="298" r:id="rId14"/>
    <p:sldId id="299" r:id="rId15"/>
    <p:sldId id="300" r:id="rId16"/>
    <p:sldId id="331" r:id="rId17"/>
    <p:sldId id="343" r:id="rId18"/>
    <p:sldId id="335" r:id="rId19"/>
    <p:sldId id="337" r:id="rId20"/>
    <p:sldId id="332" r:id="rId21"/>
    <p:sldId id="334" r:id="rId22"/>
    <p:sldId id="333" r:id="rId23"/>
    <p:sldId id="345" r:id="rId24"/>
    <p:sldId id="338" r:id="rId25"/>
    <p:sldId id="339" r:id="rId26"/>
    <p:sldId id="340" r:id="rId27"/>
    <p:sldId id="341" r:id="rId28"/>
    <p:sldId id="323" r:id="rId29"/>
    <p:sldId id="324" r:id="rId30"/>
    <p:sldId id="325" r:id="rId31"/>
    <p:sldId id="326" r:id="rId32"/>
    <p:sldId id="327" r:id="rId33"/>
    <p:sldId id="308" r:id="rId34"/>
    <p:sldId id="316" r:id="rId35"/>
    <p:sldId id="309" r:id="rId36"/>
    <p:sldId id="311" r:id="rId37"/>
    <p:sldId id="314" r:id="rId38"/>
    <p:sldId id="320" r:id="rId39"/>
    <p:sldId id="319" r:id="rId40"/>
    <p:sldId id="313" r:id="rId41"/>
    <p:sldId id="315" r:id="rId42"/>
    <p:sldId id="317" r:id="rId43"/>
    <p:sldId id="328" r:id="rId44"/>
    <p:sldId id="329" r:id="rId45"/>
    <p:sldId id="330" r:id="rId46"/>
    <p:sldId id="301" r:id="rId47"/>
    <p:sldId id="302" r:id="rId48"/>
    <p:sldId id="297"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31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84D7DA-DA7B-4180-AE77-F1E725A92133}" type="doc">
      <dgm:prSet loTypeId="urn:microsoft.com/office/officeart/2005/8/layout/chevron1" loCatId="process" qsTypeId="urn:microsoft.com/office/officeart/2005/8/quickstyle/3d1" qsCatId="3D" csTypeId="urn:microsoft.com/office/officeart/2005/8/colors/accent1_2" csCatId="accent1" phldr="1"/>
      <dgm:spPr/>
    </dgm:pt>
    <dgm:pt modelId="{39E69CD4-333A-4A11-8777-E20FF8C16422}">
      <dgm:prSet phldrT="[Text]" custT="1"/>
      <dgm:spPr>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3200" dirty="0" smtClean="0"/>
            <a:t>Behavior</a:t>
          </a:r>
          <a:endParaRPr lang="en-US" sz="2100" dirty="0"/>
        </a:p>
      </dgm:t>
    </dgm:pt>
    <dgm:pt modelId="{B3A18433-FDAA-4423-BFD0-82B24569B909}" type="parTrans" cxnId="{035E3291-1832-4139-B2C0-474B3E83789D}">
      <dgm:prSet/>
      <dgm:spPr/>
      <dgm:t>
        <a:bodyPr/>
        <a:lstStyle/>
        <a:p>
          <a:endParaRPr lang="en-US"/>
        </a:p>
      </dgm:t>
    </dgm:pt>
    <dgm:pt modelId="{E6AA335B-3079-45EC-9D56-872E94DEC5D8}" type="sibTrans" cxnId="{035E3291-1832-4139-B2C0-474B3E83789D}">
      <dgm:prSet/>
      <dgm:spPr/>
      <dgm:t>
        <a:bodyPr/>
        <a:lstStyle/>
        <a:p>
          <a:endParaRPr lang="en-US"/>
        </a:p>
      </dgm:t>
    </dgm:pt>
    <dgm:pt modelId="{4607C4D2-6075-48FE-8C8F-FCE3AAFEC315}">
      <dgm:prSet phldrT="[Text]" custT="1"/>
      <dgm:spPr>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3600" dirty="0" smtClean="0"/>
            <a:t>Driven</a:t>
          </a:r>
          <a:endParaRPr lang="en-US" sz="2100" dirty="0"/>
        </a:p>
      </dgm:t>
    </dgm:pt>
    <dgm:pt modelId="{F1CE81CF-2EFD-4860-ADEE-5A38F639517F}" type="parTrans" cxnId="{F303C3D4-1CC8-4A49-B08D-9D0F0609868C}">
      <dgm:prSet/>
      <dgm:spPr/>
      <dgm:t>
        <a:bodyPr/>
        <a:lstStyle/>
        <a:p>
          <a:endParaRPr lang="en-US"/>
        </a:p>
      </dgm:t>
    </dgm:pt>
    <dgm:pt modelId="{CEA6619B-EF83-4E10-99A2-F20102F81B76}" type="sibTrans" cxnId="{F303C3D4-1CC8-4A49-B08D-9D0F0609868C}">
      <dgm:prSet/>
      <dgm:spPr/>
      <dgm:t>
        <a:bodyPr/>
        <a:lstStyle/>
        <a:p>
          <a:endParaRPr lang="en-US"/>
        </a:p>
      </dgm:t>
    </dgm:pt>
    <dgm:pt modelId="{9A1EC4B6-D996-4DD9-89C4-2F63017BA685}">
      <dgm:prSet phldrT="[Text]"/>
      <dgm:spPr>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dirty="0" smtClean="0"/>
            <a:t>Development</a:t>
          </a:r>
          <a:endParaRPr lang="en-US" dirty="0"/>
        </a:p>
      </dgm:t>
    </dgm:pt>
    <dgm:pt modelId="{91A9D48B-2DA8-4E8D-9824-4F7C57484546}" type="parTrans" cxnId="{6F50BAAB-4183-4904-AE5D-24728DD3F3CC}">
      <dgm:prSet/>
      <dgm:spPr/>
      <dgm:t>
        <a:bodyPr/>
        <a:lstStyle/>
        <a:p>
          <a:endParaRPr lang="en-US"/>
        </a:p>
      </dgm:t>
    </dgm:pt>
    <dgm:pt modelId="{53D3D20B-BA97-46E7-A62F-F7347A1F8B55}" type="sibTrans" cxnId="{6F50BAAB-4183-4904-AE5D-24728DD3F3CC}">
      <dgm:prSet/>
      <dgm:spPr/>
      <dgm:t>
        <a:bodyPr/>
        <a:lstStyle/>
        <a:p>
          <a:endParaRPr lang="en-US"/>
        </a:p>
      </dgm:t>
    </dgm:pt>
    <dgm:pt modelId="{C8F574D2-D338-4B18-B0A8-E3786E02B508}" type="pres">
      <dgm:prSet presAssocID="{5884D7DA-DA7B-4180-AE77-F1E725A92133}" presName="Name0" presStyleCnt="0">
        <dgm:presLayoutVars>
          <dgm:dir/>
          <dgm:animLvl val="lvl"/>
          <dgm:resizeHandles val="exact"/>
        </dgm:presLayoutVars>
      </dgm:prSet>
      <dgm:spPr/>
    </dgm:pt>
    <dgm:pt modelId="{9733E3DE-34C8-4A1A-B465-433C5E481EF2}" type="pres">
      <dgm:prSet presAssocID="{39E69CD4-333A-4A11-8777-E20FF8C16422}" presName="parTxOnly" presStyleLbl="node1" presStyleIdx="0" presStyleCnt="3">
        <dgm:presLayoutVars>
          <dgm:chMax val="0"/>
          <dgm:chPref val="0"/>
          <dgm:bulletEnabled val="1"/>
        </dgm:presLayoutVars>
      </dgm:prSet>
      <dgm:spPr/>
      <dgm:t>
        <a:bodyPr/>
        <a:lstStyle/>
        <a:p>
          <a:endParaRPr lang="en-US"/>
        </a:p>
      </dgm:t>
    </dgm:pt>
    <dgm:pt modelId="{E6989DAD-BF00-4AF3-BBB0-408F1CDE4C70}" type="pres">
      <dgm:prSet presAssocID="{E6AA335B-3079-45EC-9D56-872E94DEC5D8}" presName="parTxOnlySpace" presStyleCnt="0"/>
      <dgm:spPr/>
    </dgm:pt>
    <dgm:pt modelId="{395969E4-0381-4514-A013-09030807ACB7}" type="pres">
      <dgm:prSet presAssocID="{4607C4D2-6075-48FE-8C8F-FCE3AAFEC315}" presName="parTxOnly" presStyleLbl="node1" presStyleIdx="1" presStyleCnt="3">
        <dgm:presLayoutVars>
          <dgm:chMax val="0"/>
          <dgm:chPref val="0"/>
          <dgm:bulletEnabled val="1"/>
        </dgm:presLayoutVars>
      </dgm:prSet>
      <dgm:spPr/>
      <dgm:t>
        <a:bodyPr/>
        <a:lstStyle/>
        <a:p>
          <a:endParaRPr lang="en-US"/>
        </a:p>
      </dgm:t>
    </dgm:pt>
    <dgm:pt modelId="{8D3D0717-DB9C-4628-8B8D-615D7566A321}" type="pres">
      <dgm:prSet presAssocID="{CEA6619B-EF83-4E10-99A2-F20102F81B76}" presName="parTxOnlySpace" presStyleCnt="0"/>
      <dgm:spPr/>
    </dgm:pt>
    <dgm:pt modelId="{41FBBEE2-55CC-4982-AD6A-7A44D841120C}" type="pres">
      <dgm:prSet presAssocID="{9A1EC4B6-D996-4DD9-89C4-2F63017BA685}" presName="parTxOnly" presStyleLbl="node1" presStyleIdx="2" presStyleCnt="3">
        <dgm:presLayoutVars>
          <dgm:chMax val="0"/>
          <dgm:chPref val="0"/>
          <dgm:bulletEnabled val="1"/>
        </dgm:presLayoutVars>
      </dgm:prSet>
      <dgm:spPr/>
      <dgm:t>
        <a:bodyPr/>
        <a:lstStyle/>
        <a:p>
          <a:endParaRPr lang="en-US"/>
        </a:p>
      </dgm:t>
    </dgm:pt>
  </dgm:ptLst>
  <dgm:cxnLst>
    <dgm:cxn modelId="{8209EA57-A936-4412-8363-D058A2F4CAA2}" type="presOf" srcId="{9A1EC4B6-D996-4DD9-89C4-2F63017BA685}" destId="{41FBBEE2-55CC-4982-AD6A-7A44D841120C}" srcOrd="0" destOrd="0" presId="urn:microsoft.com/office/officeart/2005/8/layout/chevron1"/>
    <dgm:cxn modelId="{F917890B-822A-4ABB-AC9E-780B2CFD4F6A}" type="presOf" srcId="{39E69CD4-333A-4A11-8777-E20FF8C16422}" destId="{9733E3DE-34C8-4A1A-B465-433C5E481EF2}" srcOrd="0" destOrd="0" presId="urn:microsoft.com/office/officeart/2005/8/layout/chevron1"/>
    <dgm:cxn modelId="{069E70D3-C37C-4702-8860-E55E05FD6FD5}" type="presOf" srcId="{5884D7DA-DA7B-4180-AE77-F1E725A92133}" destId="{C8F574D2-D338-4B18-B0A8-E3786E02B508}" srcOrd="0" destOrd="0" presId="urn:microsoft.com/office/officeart/2005/8/layout/chevron1"/>
    <dgm:cxn modelId="{6F50BAAB-4183-4904-AE5D-24728DD3F3CC}" srcId="{5884D7DA-DA7B-4180-AE77-F1E725A92133}" destId="{9A1EC4B6-D996-4DD9-89C4-2F63017BA685}" srcOrd="2" destOrd="0" parTransId="{91A9D48B-2DA8-4E8D-9824-4F7C57484546}" sibTransId="{53D3D20B-BA97-46E7-A62F-F7347A1F8B55}"/>
    <dgm:cxn modelId="{035E3291-1832-4139-B2C0-474B3E83789D}" srcId="{5884D7DA-DA7B-4180-AE77-F1E725A92133}" destId="{39E69CD4-333A-4A11-8777-E20FF8C16422}" srcOrd="0" destOrd="0" parTransId="{B3A18433-FDAA-4423-BFD0-82B24569B909}" sibTransId="{E6AA335B-3079-45EC-9D56-872E94DEC5D8}"/>
    <dgm:cxn modelId="{F303C3D4-1CC8-4A49-B08D-9D0F0609868C}" srcId="{5884D7DA-DA7B-4180-AE77-F1E725A92133}" destId="{4607C4D2-6075-48FE-8C8F-FCE3AAFEC315}" srcOrd="1" destOrd="0" parTransId="{F1CE81CF-2EFD-4860-ADEE-5A38F639517F}" sibTransId="{CEA6619B-EF83-4E10-99A2-F20102F81B76}"/>
    <dgm:cxn modelId="{2C822E0C-6053-46BD-B9EA-23C2734BBDE9}" type="presOf" srcId="{4607C4D2-6075-48FE-8C8F-FCE3AAFEC315}" destId="{395969E4-0381-4514-A013-09030807ACB7}" srcOrd="0" destOrd="0" presId="urn:microsoft.com/office/officeart/2005/8/layout/chevron1"/>
    <dgm:cxn modelId="{225727DE-E135-4AB3-9FB1-9E363B67C225}" type="presParOf" srcId="{C8F574D2-D338-4B18-B0A8-E3786E02B508}" destId="{9733E3DE-34C8-4A1A-B465-433C5E481EF2}" srcOrd="0" destOrd="0" presId="urn:microsoft.com/office/officeart/2005/8/layout/chevron1"/>
    <dgm:cxn modelId="{2DB897DF-3847-4996-9F44-4B05F5789F92}" type="presParOf" srcId="{C8F574D2-D338-4B18-B0A8-E3786E02B508}" destId="{E6989DAD-BF00-4AF3-BBB0-408F1CDE4C70}" srcOrd="1" destOrd="0" presId="urn:microsoft.com/office/officeart/2005/8/layout/chevron1"/>
    <dgm:cxn modelId="{FD45B65F-F949-4A00-8F22-61AB5B04C226}" type="presParOf" srcId="{C8F574D2-D338-4B18-B0A8-E3786E02B508}" destId="{395969E4-0381-4514-A013-09030807ACB7}" srcOrd="2" destOrd="0" presId="urn:microsoft.com/office/officeart/2005/8/layout/chevron1"/>
    <dgm:cxn modelId="{5BA38BA3-B012-4539-8B61-C4574D33B2C6}" type="presParOf" srcId="{C8F574D2-D338-4B18-B0A8-E3786E02B508}" destId="{8D3D0717-DB9C-4628-8B8D-615D7566A321}" srcOrd="3" destOrd="0" presId="urn:microsoft.com/office/officeart/2005/8/layout/chevron1"/>
    <dgm:cxn modelId="{3B9E29B7-433B-4F26-AED6-D2140F527626}" type="presParOf" srcId="{C8F574D2-D338-4B18-B0A8-E3786E02B508}" destId="{41FBBEE2-55CC-4982-AD6A-7A44D841120C}"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84D7DA-DA7B-4180-AE77-F1E725A92133}" type="doc">
      <dgm:prSet loTypeId="urn:microsoft.com/office/officeart/2005/8/layout/chevron1" loCatId="process" qsTypeId="urn:microsoft.com/office/officeart/2005/8/quickstyle/3d1" qsCatId="3D" csTypeId="urn:microsoft.com/office/officeart/2005/8/colors/accent1_2" csCatId="accent1" phldr="1"/>
      <dgm:spPr/>
      <dgm:t>
        <a:bodyPr/>
        <a:lstStyle/>
        <a:p>
          <a:endParaRPr lang="en-US"/>
        </a:p>
      </dgm:t>
    </dgm:pt>
    <dgm:pt modelId="{39E69CD4-333A-4A11-8777-E20FF8C16422}">
      <dgm:prSet phldrT="[Text]" custT="1"/>
      <dgm:spPr>
        <a:solidFill>
          <a:srgbClr val="FF0000"/>
        </a:solidFill>
        <a:ln>
          <a:noFill/>
        </a:ln>
        <a:effectLst>
          <a:outerShdw blurRad="107950" dist="12700" dir="5400000" algn="ctr">
            <a:srgbClr val="000000"/>
          </a:outerShdw>
          <a:reflection blurRad="6350" stA="52000" endA="300" endPos="35000" dir="5400000" sy="-100000" algn="bl" rotWithShape="0"/>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4800" dirty="0" smtClean="0"/>
            <a:t>Test</a:t>
          </a:r>
          <a:endParaRPr lang="en-US" sz="4800" dirty="0"/>
        </a:p>
      </dgm:t>
    </dgm:pt>
    <dgm:pt modelId="{B3A18433-FDAA-4423-BFD0-82B24569B909}" type="parTrans" cxnId="{035E3291-1832-4139-B2C0-474B3E83789D}">
      <dgm:prSet/>
      <dgm:spPr/>
      <dgm:t>
        <a:bodyPr/>
        <a:lstStyle/>
        <a:p>
          <a:endParaRPr lang="en-US"/>
        </a:p>
      </dgm:t>
    </dgm:pt>
    <dgm:pt modelId="{E6AA335B-3079-45EC-9D56-872E94DEC5D8}" type="sibTrans" cxnId="{035E3291-1832-4139-B2C0-474B3E83789D}">
      <dgm:prSet/>
      <dgm:spPr/>
      <dgm:t>
        <a:bodyPr/>
        <a:lstStyle/>
        <a:p>
          <a:endParaRPr lang="en-US"/>
        </a:p>
      </dgm:t>
    </dgm:pt>
    <dgm:pt modelId="{4607C4D2-6075-48FE-8C8F-FCE3AAFEC315}">
      <dgm:prSet phldrT="[Text]" custT="1"/>
      <dgm:spPr>
        <a:solidFill>
          <a:srgbClr val="00B0F0"/>
        </a:solidFill>
        <a:ln>
          <a:noFill/>
        </a:ln>
        <a:effectLst>
          <a:outerShdw blurRad="107950" dist="12700" dir="5400000" algn="ctr">
            <a:srgbClr val="000000"/>
          </a:outerShdw>
          <a:reflection blurRad="6350" stA="52000" endA="300" endPos="35000" dir="5400000" sy="-100000" algn="bl" rotWithShape="0"/>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3600" dirty="0" smtClean="0"/>
            <a:t>Driven</a:t>
          </a:r>
          <a:endParaRPr lang="en-US" sz="3600" dirty="0"/>
        </a:p>
      </dgm:t>
    </dgm:pt>
    <dgm:pt modelId="{F1CE81CF-2EFD-4860-ADEE-5A38F639517F}" type="parTrans" cxnId="{F303C3D4-1CC8-4A49-B08D-9D0F0609868C}">
      <dgm:prSet/>
      <dgm:spPr/>
      <dgm:t>
        <a:bodyPr/>
        <a:lstStyle/>
        <a:p>
          <a:endParaRPr lang="en-US"/>
        </a:p>
      </dgm:t>
    </dgm:pt>
    <dgm:pt modelId="{CEA6619B-EF83-4E10-99A2-F20102F81B76}" type="sibTrans" cxnId="{F303C3D4-1CC8-4A49-B08D-9D0F0609868C}">
      <dgm:prSet/>
      <dgm:spPr/>
      <dgm:t>
        <a:bodyPr/>
        <a:lstStyle/>
        <a:p>
          <a:endParaRPr lang="en-US"/>
        </a:p>
      </dgm:t>
    </dgm:pt>
    <dgm:pt modelId="{9A1EC4B6-D996-4DD9-89C4-2F63017BA685}">
      <dgm:prSet phldrT="[Text]" custT="1"/>
      <dgm:spPr>
        <a:solidFill>
          <a:srgbClr val="0070C0"/>
        </a:solidFill>
        <a:ln>
          <a:noFill/>
        </a:ln>
        <a:effectLst>
          <a:outerShdw blurRad="107950" dist="12700" dir="5400000" algn="ctr">
            <a:srgbClr val="000000"/>
          </a:outerShdw>
          <a:reflection blurRad="6350" stA="52000" endA="300" endPos="35000" dir="5400000" sy="-100000" algn="bl" rotWithShape="0"/>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2000" dirty="0" smtClean="0"/>
            <a:t>Development</a:t>
          </a:r>
          <a:endParaRPr lang="en-US" sz="2000" dirty="0"/>
        </a:p>
      </dgm:t>
    </dgm:pt>
    <dgm:pt modelId="{91A9D48B-2DA8-4E8D-9824-4F7C57484546}" type="parTrans" cxnId="{6F50BAAB-4183-4904-AE5D-24728DD3F3CC}">
      <dgm:prSet/>
      <dgm:spPr/>
      <dgm:t>
        <a:bodyPr/>
        <a:lstStyle/>
        <a:p>
          <a:endParaRPr lang="en-US"/>
        </a:p>
      </dgm:t>
    </dgm:pt>
    <dgm:pt modelId="{53D3D20B-BA97-46E7-A62F-F7347A1F8B55}" type="sibTrans" cxnId="{6F50BAAB-4183-4904-AE5D-24728DD3F3CC}">
      <dgm:prSet/>
      <dgm:spPr/>
      <dgm:t>
        <a:bodyPr/>
        <a:lstStyle/>
        <a:p>
          <a:endParaRPr lang="en-US"/>
        </a:p>
      </dgm:t>
    </dgm:pt>
    <dgm:pt modelId="{C8F574D2-D338-4B18-B0A8-E3786E02B508}" type="pres">
      <dgm:prSet presAssocID="{5884D7DA-DA7B-4180-AE77-F1E725A92133}" presName="Name0" presStyleCnt="0">
        <dgm:presLayoutVars>
          <dgm:dir/>
          <dgm:animLvl val="lvl"/>
          <dgm:resizeHandles val="exact"/>
        </dgm:presLayoutVars>
      </dgm:prSet>
      <dgm:spPr/>
      <dgm:t>
        <a:bodyPr/>
        <a:lstStyle/>
        <a:p>
          <a:endParaRPr lang="en-US"/>
        </a:p>
      </dgm:t>
    </dgm:pt>
    <dgm:pt modelId="{9733E3DE-34C8-4A1A-B465-433C5E481EF2}" type="pres">
      <dgm:prSet presAssocID="{39E69CD4-333A-4A11-8777-E20FF8C16422}" presName="parTxOnly" presStyleLbl="node1" presStyleIdx="0" presStyleCnt="3">
        <dgm:presLayoutVars>
          <dgm:chMax val="0"/>
          <dgm:chPref val="0"/>
          <dgm:bulletEnabled val="1"/>
        </dgm:presLayoutVars>
      </dgm:prSet>
      <dgm:spPr/>
      <dgm:t>
        <a:bodyPr/>
        <a:lstStyle/>
        <a:p>
          <a:endParaRPr lang="en-US"/>
        </a:p>
      </dgm:t>
    </dgm:pt>
    <dgm:pt modelId="{E6989DAD-BF00-4AF3-BBB0-408F1CDE4C70}" type="pres">
      <dgm:prSet presAssocID="{E6AA335B-3079-45EC-9D56-872E94DEC5D8}" presName="parTxOnlySpace" presStyleCnt="0"/>
      <dgm:spPr/>
    </dgm:pt>
    <dgm:pt modelId="{395969E4-0381-4514-A013-09030807ACB7}" type="pres">
      <dgm:prSet presAssocID="{4607C4D2-6075-48FE-8C8F-FCE3AAFEC315}" presName="parTxOnly" presStyleLbl="node1" presStyleIdx="1" presStyleCnt="3" custLinFactNeighborX="-2932" custLinFactNeighborY="-733">
        <dgm:presLayoutVars>
          <dgm:chMax val="0"/>
          <dgm:chPref val="0"/>
          <dgm:bulletEnabled val="1"/>
        </dgm:presLayoutVars>
      </dgm:prSet>
      <dgm:spPr/>
      <dgm:t>
        <a:bodyPr/>
        <a:lstStyle/>
        <a:p>
          <a:endParaRPr lang="en-US"/>
        </a:p>
      </dgm:t>
    </dgm:pt>
    <dgm:pt modelId="{8D3D0717-DB9C-4628-8B8D-615D7566A321}" type="pres">
      <dgm:prSet presAssocID="{CEA6619B-EF83-4E10-99A2-F20102F81B76}" presName="parTxOnlySpace" presStyleCnt="0"/>
      <dgm:spPr/>
    </dgm:pt>
    <dgm:pt modelId="{41FBBEE2-55CC-4982-AD6A-7A44D841120C}" type="pres">
      <dgm:prSet presAssocID="{9A1EC4B6-D996-4DD9-89C4-2F63017BA685}" presName="parTxOnly" presStyleLbl="node1" presStyleIdx="2" presStyleCnt="3">
        <dgm:presLayoutVars>
          <dgm:chMax val="0"/>
          <dgm:chPref val="0"/>
          <dgm:bulletEnabled val="1"/>
        </dgm:presLayoutVars>
      </dgm:prSet>
      <dgm:spPr/>
      <dgm:t>
        <a:bodyPr/>
        <a:lstStyle/>
        <a:p>
          <a:endParaRPr lang="en-US"/>
        </a:p>
      </dgm:t>
    </dgm:pt>
  </dgm:ptLst>
  <dgm:cxnLst>
    <dgm:cxn modelId="{188E9F16-DF6F-42D6-8B2B-DD4E202CC42F}" type="presOf" srcId="{9A1EC4B6-D996-4DD9-89C4-2F63017BA685}" destId="{41FBBEE2-55CC-4982-AD6A-7A44D841120C}" srcOrd="0" destOrd="0" presId="urn:microsoft.com/office/officeart/2005/8/layout/chevron1"/>
    <dgm:cxn modelId="{F303C3D4-1CC8-4A49-B08D-9D0F0609868C}" srcId="{5884D7DA-DA7B-4180-AE77-F1E725A92133}" destId="{4607C4D2-6075-48FE-8C8F-FCE3AAFEC315}" srcOrd="1" destOrd="0" parTransId="{F1CE81CF-2EFD-4860-ADEE-5A38F639517F}" sibTransId="{CEA6619B-EF83-4E10-99A2-F20102F81B76}"/>
    <dgm:cxn modelId="{6F50BAAB-4183-4904-AE5D-24728DD3F3CC}" srcId="{5884D7DA-DA7B-4180-AE77-F1E725A92133}" destId="{9A1EC4B6-D996-4DD9-89C4-2F63017BA685}" srcOrd="2" destOrd="0" parTransId="{91A9D48B-2DA8-4E8D-9824-4F7C57484546}" sibTransId="{53D3D20B-BA97-46E7-A62F-F7347A1F8B55}"/>
    <dgm:cxn modelId="{9F3C22FE-E274-49CA-A5DF-548833F483C4}" type="presOf" srcId="{39E69CD4-333A-4A11-8777-E20FF8C16422}" destId="{9733E3DE-34C8-4A1A-B465-433C5E481EF2}" srcOrd="0" destOrd="0" presId="urn:microsoft.com/office/officeart/2005/8/layout/chevron1"/>
    <dgm:cxn modelId="{035E3291-1832-4139-B2C0-474B3E83789D}" srcId="{5884D7DA-DA7B-4180-AE77-F1E725A92133}" destId="{39E69CD4-333A-4A11-8777-E20FF8C16422}" srcOrd="0" destOrd="0" parTransId="{B3A18433-FDAA-4423-BFD0-82B24569B909}" sibTransId="{E6AA335B-3079-45EC-9D56-872E94DEC5D8}"/>
    <dgm:cxn modelId="{08770CD0-F186-4D7B-8354-4A7A2D1F7092}" type="presOf" srcId="{5884D7DA-DA7B-4180-AE77-F1E725A92133}" destId="{C8F574D2-D338-4B18-B0A8-E3786E02B508}" srcOrd="0" destOrd="0" presId="urn:microsoft.com/office/officeart/2005/8/layout/chevron1"/>
    <dgm:cxn modelId="{47FCD290-F5F3-4A3E-BCD1-9279D0B5ABDB}" type="presOf" srcId="{4607C4D2-6075-48FE-8C8F-FCE3AAFEC315}" destId="{395969E4-0381-4514-A013-09030807ACB7}" srcOrd="0" destOrd="0" presId="urn:microsoft.com/office/officeart/2005/8/layout/chevron1"/>
    <dgm:cxn modelId="{C2EBE13B-05C5-4A41-8654-ACC05A1783CE}" type="presParOf" srcId="{C8F574D2-D338-4B18-B0A8-E3786E02B508}" destId="{9733E3DE-34C8-4A1A-B465-433C5E481EF2}" srcOrd="0" destOrd="0" presId="urn:microsoft.com/office/officeart/2005/8/layout/chevron1"/>
    <dgm:cxn modelId="{1746EDC9-8D0D-4D1A-A681-EA60BEDE804D}" type="presParOf" srcId="{C8F574D2-D338-4B18-B0A8-E3786E02B508}" destId="{E6989DAD-BF00-4AF3-BBB0-408F1CDE4C70}" srcOrd="1" destOrd="0" presId="urn:microsoft.com/office/officeart/2005/8/layout/chevron1"/>
    <dgm:cxn modelId="{15B80F07-CA6C-44D0-A2D2-47F83763F376}" type="presParOf" srcId="{C8F574D2-D338-4B18-B0A8-E3786E02B508}" destId="{395969E4-0381-4514-A013-09030807ACB7}" srcOrd="2" destOrd="0" presId="urn:microsoft.com/office/officeart/2005/8/layout/chevron1"/>
    <dgm:cxn modelId="{C08CC688-B15D-4D3A-89F6-04D0A88FAB6E}" type="presParOf" srcId="{C8F574D2-D338-4B18-B0A8-E3786E02B508}" destId="{8D3D0717-DB9C-4628-8B8D-615D7566A321}" srcOrd="3" destOrd="0" presId="urn:microsoft.com/office/officeart/2005/8/layout/chevron1"/>
    <dgm:cxn modelId="{34563B39-7909-4BCF-8609-C868BECA0ABC}" type="presParOf" srcId="{C8F574D2-D338-4B18-B0A8-E3786E02B508}" destId="{41FBBEE2-55CC-4982-AD6A-7A44D841120C}" srcOrd="4"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3E3DE-34C8-4A1A-B465-433C5E481EF2}">
      <dsp:nvSpPr>
        <dsp:cNvPr id="0" name=""/>
        <dsp:cNvSpPr/>
      </dsp:nvSpPr>
      <dsp:spPr>
        <a:xfrm>
          <a:off x="2611" y="1252683"/>
          <a:ext cx="3182205" cy="1272882"/>
        </a:xfrm>
        <a:prstGeom prst="chevron">
          <a:avLst/>
        </a:prstGeom>
        <a:solidFill>
          <a:srgbClr val="00B050"/>
        </a:soli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3">
          <a:scrgbClr r="0" g="0" b="0"/>
        </a:fillRef>
        <a:effectRef idx="2">
          <a:scrgbClr r="0" g="0" b="0"/>
        </a:effectRef>
        <a:fontRef idx="minor">
          <a:schemeClr val="lt1"/>
        </a:fontRef>
      </dsp:style>
      <dsp:txBody>
        <a:bodyPr spcFirstLastPara="0" vert="horz" wrap="square" lIns="128016" tIns="42672" rIns="42672" bIns="42672" numCol="1" spcCol="1270" anchor="ctr" anchorCtr="0">
          <a:noAutofit/>
        </a:bodyPr>
        <a:lstStyle/>
        <a:p>
          <a:pPr lvl="0" algn="ctr" defTabSz="1422400">
            <a:lnSpc>
              <a:spcPct val="90000"/>
            </a:lnSpc>
            <a:spcBef>
              <a:spcPct val="0"/>
            </a:spcBef>
            <a:spcAft>
              <a:spcPct val="35000"/>
            </a:spcAft>
          </a:pPr>
          <a:r>
            <a:rPr lang="en-US" sz="3200" kern="1200" dirty="0" smtClean="0"/>
            <a:t>Behavior</a:t>
          </a:r>
          <a:endParaRPr lang="en-US" sz="2100" kern="1200" dirty="0"/>
        </a:p>
      </dsp:txBody>
      <dsp:txXfrm>
        <a:off x="639052" y="1252683"/>
        <a:ext cx="1909323" cy="1272882"/>
      </dsp:txXfrm>
    </dsp:sp>
    <dsp:sp modelId="{395969E4-0381-4514-A013-09030807ACB7}">
      <dsp:nvSpPr>
        <dsp:cNvPr id="0" name=""/>
        <dsp:cNvSpPr/>
      </dsp:nvSpPr>
      <dsp:spPr>
        <a:xfrm>
          <a:off x="2866597" y="1252683"/>
          <a:ext cx="3182205" cy="1272882"/>
        </a:xfrm>
        <a:prstGeom prst="chevron">
          <a:avLst/>
        </a:prstGeom>
        <a:solidFill>
          <a:srgbClr val="00B0F0"/>
        </a:soli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3">
          <a:scrgbClr r="0" g="0" b="0"/>
        </a:fillRef>
        <a:effectRef idx="2">
          <a:scrgbClr r="0" g="0" b="0"/>
        </a:effectRef>
        <a:fontRef idx="minor">
          <a:schemeClr val="lt1"/>
        </a:fontRef>
      </dsp:style>
      <dsp:txBody>
        <a:bodyPr spcFirstLastPara="0" vert="horz" wrap="square" lIns="144018" tIns="48006" rIns="48006" bIns="48006" numCol="1" spcCol="1270" anchor="ctr" anchorCtr="0">
          <a:noAutofit/>
        </a:bodyPr>
        <a:lstStyle/>
        <a:p>
          <a:pPr lvl="0" algn="ctr" defTabSz="1600200">
            <a:lnSpc>
              <a:spcPct val="90000"/>
            </a:lnSpc>
            <a:spcBef>
              <a:spcPct val="0"/>
            </a:spcBef>
            <a:spcAft>
              <a:spcPct val="35000"/>
            </a:spcAft>
          </a:pPr>
          <a:r>
            <a:rPr lang="en-US" sz="3600" kern="1200" dirty="0" smtClean="0"/>
            <a:t>Driven</a:t>
          </a:r>
          <a:endParaRPr lang="en-US" sz="2100" kern="1200" dirty="0"/>
        </a:p>
      </dsp:txBody>
      <dsp:txXfrm>
        <a:off x="3503038" y="1252683"/>
        <a:ext cx="1909323" cy="1272882"/>
      </dsp:txXfrm>
    </dsp:sp>
    <dsp:sp modelId="{41FBBEE2-55CC-4982-AD6A-7A44D841120C}">
      <dsp:nvSpPr>
        <dsp:cNvPr id="0" name=""/>
        <dsp:cNvSpPr/>
      </dsp:nvSpPr>
      <dsp:spPr>
        <a:xfrm>
          <a:off x="5730582" y="1252683"/>
          <a:ext cx="3182205" cy="1272882"/>
        </a:xfrm>
        <a:prstGeom prst="chevron">
          <a:avLst/>
        </a:prstGeom>
        <a:solidFill>
          <a:srgbClr val="0070C0"/>
        </a:soli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lvl="0" algn="ctr" defTabSz="933450">
            <a:lnSpc>
              <a:spcPct val="90000"/>
            </a:lnSpc>
            <a:spcBef>
              <a:spcPct val="0"/>
            </a:spcBef>
            <a:spcAft>
              <a:spcPct val="35000"/>
            </a:spcAft>
          </a:pPr>
          <a:r>
            <a:rPr lang="en-US" sz="2100" kern="1200" dirty="0" smtClean="0"/>
            <a:t>Development</a:t>
          </a:r>
          <a:endParaRPr lang="en-US" sz="2100" kern="1200" dirty="0"/>
        </a:p>
      </dsp:txBody>
      <dsp:txXfrm>
        <a:off x="6367023" y="1252683"/>
        <a:ext cx="1909323" cy="12728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3E3DE-34C8-4A1A-B465-433C5E481EF2}">
      <dsp:nvSpPr>
        <dsp:cNvPr id="0" name=""/>
        <dsp:cNvSpPr/>
      </dsp:nvSpPr>
      <dsp:spPr>
        <a:xfrm>
          <a:off x="2611" y="1252683"/>
          <a:ext cx="3182205" cy="1272882"/>
        </a:xfrm>
        <a:prstGeom prst="chevron">
          <a:avLst/>
        </a:prstGeom>
        <a:solidFill>
          <a:srgbClr val="FF0000"/>
        </a:solidFill>
        <a:ln>
          <a:noFill/>
        </a:ln>
        <a:effectLst>
          <a:outerShdw blurRad="107950" dist="12700" dir="5400000" algn="ctr" rotWithShape="0">
            <a:srgbClr val="000000"/>
          </a:outerShdw>
          <a:reflection blurRad="6350" stA="52000" endA="300" endPos="35000" dir="5400000" sy="-100000" algn="bl" rotWithShape="0"/>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3">
          <a:scrgbClr r="0" g="0" b="0"/>
        </a:fillRef>
        <a:effectRef idx="2">
          <a:scrgbClr r="0" g="0" b="0"/>
        </a:effectRef>
        <a:fontRef idx="minor">
          <a:schemeClr val="lt1"/>
        </a:fontRef>
      </dsp:style>
      <dsp:txBody>
        <a:bodyPr spcFirstLastPara="0" vert="horz" wrap="square" lIns="192024" tIns="64008" rIns="64008" bIns="64008" numCol="1" spcCol="1270" anchor="ctr" anchorCtr="0">
          <a:noAutofit/>
        </a:bodyPr>
        <a:lstStyle/>
        <a:p>
          <a:pPr lvl="0" algn="ctr" defTabSz="2133600">
            <a:lnSpc>
              <a:spcPct val="90000"/>
            </a:lnSpc>
            <a:spcBef>
              <a:spcPct val="0"/>
            </a:spcBef>
            <a:spcAft>
              <a:spcPct val="35000"/>
            </a:spcAft>
          </a:pPr>
          <a:r>
            <a:rPr lang="en-US" sz="4800" kern="1200" dirty="0" smtClean="0"/>
            <a:t>Test</a:t>
          </a:r>
          <a:endParaRPr lang="en-US" sz="4800" kern="1200" dirty="0"/>
        </a:p>
      </dsp:txBody>
      <dsp:txXfrm>
        <a:off x="639052" y="1252683"/>
        <a:ext cx="1909323" cy="1272882"/>
      </dsp:txXfrm>
    </dsp:sp>
    <dsp:sp modelId="{395969E4-0381-4514-A013-09030807ACB7}">
      <dsp:nvSpPr>
        <dsp:cNvPr id="0" name=""/>
        <dsp:cNvSpPr/>
      </dsp:nvSpPr>
      <dsp:spPr>
        <a:xfrm>
          <a:off x="2857266" y="1243353"/>
          <a:ext cx="3182205" cy="1272882"/>
        </a:xfrm>
        <a:prstGeom prst="chevron">
          <a:avLst/>
        </a:prstGeom>
        <a:solidFill>
          <a:srgbClr val="00B0F0"/>
        </a:solidFill>
        <a:ln>
          <a:noFill/>
        </a:ln>
        <a:effectLst>
          <a:outerShdw blurRad="107950" dist="12700" dir="5400000" algn="ctr" rotWithShape="0">
            <a:srgbClr val="000000"/>
          </a:outerShdw>
          <a:reflection blurRad="6350" stA="52000" endA="300" endPos="35000" dir="5400000" sy="-100000" algn="bl" rotWithShape="0"/>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3">
          <a:scrgbClr r="0" g="0" b="0"/>
        </a:fillRef>
        <a:effectRef idx="2">
          <a:scrgbClr r="0" g="0" b="0"/>
        </a:effectRef>
        <a:fontRef idx="minor">
          <a:schemeClr val="lt1"/>
        </a:fontRef>
      </dsp:style>
      <dsp:txBody>
        <a:bodyPr spcFirstLastPara="0" vert="horz" wrap="square" lIns="144018" tIns="48006" rIns="48006" bIns="48006" numCol="1" spcCol="1270" anchor="ctr" anchorCtr="0">
          <a:noAutofit/>
        </a:bodyPr>
        <a:lstStyle/>
        <a:p>
          <a:pPr lvl="0" algn="ctr" defTabSz="1600200">
            <a:lnSpc>
              <a:spcPct val="90000"/>
            </a:lnSpc>
            <a:spcBef>
              <a:spcPct val="0"/>
            </a:spcBef>
            <a:spcAft>
              <a:spcPct val="35000"/>
            </a:spcAft>
          </a:pPr>
          <a:r>
            <a:rPr lang="en-US" sz="3600" kern="1200" dirty="0" smtClean="0"/>
            <a:t>Driven</a:t>
          </a:r>
          <a:endParaRPr lang="en-US" sz="3600" kern="1200" dirty="0"/>
        </a:p>
      </dsp:txBody>
      <dsp:txXfrm>
        <a:off x="3493707" y="1243353"/>
        <a:ext cx="1909323" cy="1272882"/>
      </dsp:txXfrm>
    </dsp:sp>
    <dsp:sp modelId="{41FBBEE2-55CC-4982-AD6A-7A44D841120C}">
      <dsp:nvSpPr>
        <dsp:cNvPr id="0" name=""/>
        <dsp:cNvSpPr/>
      </dsp:nvSpPr>
      <dsp:spPr>
        <a:xfrm>
          <a:off x="5730582" y="1252683"/>
          <a:ext cx="3182205" cy="1272882"/>
        </a:xfrm>
        <a:prstGeom prst="chevron">
          <a:avLst/>
        </a:prstGeom>
        <a:solidFill>
          <a:srgbClr val="0070C0"/>
        </a:solidFill>
        <a:ln>
          <a:noFill/>
        </a:ln>
        <a:effectLst>
          <a:outerShdw blurRad="107950" dist="12700" dir="5400000" algn="ctr" rotWithShape="0">
            <a:srgbClr val="000000"/>
          </a:outerShdw>
          <a:reflection blurRad="6350" stA="52000" endA="300" endPos="35000" dir="5400000" sy="-100000" algn="bl" rotWithShape="0"/>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smtClean="0"/>
            <a:t>Development</a:t>
          </a:r>
          <a:endParaRPr lang="en-US" sz="2000" kern="1200" dirty="0"/>
        </a:p>
      </dsp:txBody>
      <dsp:txXfrm>
        <a:off x="6367023" y="1252683"/>
        <a:ext cx="1909323" cy="127288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618F7D-E6A8-4F34-A2A8-A4CC6DA5C8CD}" type="datetimeFigureOut">
              <a:rPr lang="en-US" smtClean="0"/>
              <a:t>7/8/2018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2C06E2A-950B-41C1-8F10-0497E9885028}" type="slidenum">
              <a:rPr lang="en-US" smtClean="0"/>
              <a:t>‹#›</a:t>
            </a:fld>
            <a:endParaRPr lang="en-US" dirty="0"/>
          </a:p>
        </p:txBody>
      </p:sp>
    </p:spTree>
    <p:extLst>
      <p:ext uri="{BB962C8B-B14F-4D97-AF65-F5344CB8AC3E}">
        <p14:creationId xmlns:p14="http://schemas.microsoft.com/office/powerpoint/2010/main" val="1787513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618F7D-E6A8-4F34-A2A8-A4CC6DA5C8CD}" type="datetimeFigureOut">
              <a:rPr lang="en-US" smtClean="0"/>
              <a:t>7/8/2018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2C06E2A-950B-41C1-8F10-0497E9885028}" type="slidenum">
              <a:rPr lang="en-US" smtClean="0"/>
              <a:t>‹#›</a:t>
            </a:fld>
            <a:endParaRPr lang="en-US" dirty="0"/>
          </a:p>
        </p:txBody>
      </p:sp>
    </p:spTree>
    <p:extLst>
      <p:ext uri="{BB962C8B-B14F-4D97-AF65-F5344CB8AC3E}">
        <p14:creationId xmlns:p14="http://schemas.microsoft.com/office/powerpoint/2010/main" val="3260819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618F7D-E6A8-4F34-A2A8-A4CC6DA5C8CD}" type="datetimeFigureOut">
              <a:rPr lang="en-US" smtClean="0"/>
              <a:t>7/8/2018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2C06E2A-950B-41C1-8F10-0497E9885028}"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53454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3618F7D-E6A8-4F34-A2A8-A4CC6DA5C8CD}" type="datetimeFigureOut">
              <a:rPr lang="en-US" smtClean="0"/>
              <a:t>7/8/2018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2C06E2A-950B-41C1-8F10-0497E9885028}" type="slidenum">
              <a:rPr lang="en-US" smtClean="0"/>
              <a:t>‹#›</a:t>
            </a:fld>
            <a:endParaRPr lang="en-US" dirty="0"/>
          </a:p>
        </p:txBody>
      </p:sp>
    </p:spTree>
    <p:extLst>
      <p:ext uri="{BB962C8B-B14F-4D97-AF65-F5344CB8AC3E}">
        <p14:creationId xmlns:p14="http://schemas.microsoft.com/office/powerpoint/2010/main" val="3896975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3618F7D-E6A8-4F34-A2A8-A4CC6DA5C8CD}" type="datetimeFigureOut">
              <a:rPr lang="en-US" smtClean="0"/>
              <a:t>7/8/2018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2C06E2A-950B-41C1-8F10-0497E9885028}"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46325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3618F7D-E6A8-4F34-A2A8-A4CC6DA5C8CD}" type="datetimeFigureOut">
              <a:rPr lang="en-US" smtClean="0"/>
              <a:t>7/8/2018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2C06E2A-950B-41C1-8F10-0497E9885028}" type="slidenum">
              <a:rPr lang="en-US" smtClean="0"/>
              <a:t>‹#›</a:t>
            </a:fld>
            <a:endParaRPr lang="en-US" dirty="0"/>
          </a:p>
        </p:txBody>
      </p:sp>
    </p:spTree>
    <p:extLst>
      <p:ext uri="{BB962C8B-B14F-4D97-AF65-F5344CB8AC3E}">
        <p14:creationId xmlns:p14="http://schemas.microsoft.com/office/powerpoint/2010/main" val="1641252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618F7D-E6A8-4F34-A2A8-A4CC6DA5C8CD}" type="datetimeFigureOut">
              <a:rPr lang="en-US" smtClean="0"/>
              <a:t>7/8/2018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2C06E2A-950B-41C1-8F10-0497E9885028}" type="slidenum">
              <a:rPr lang="en-US" smtClean="0"/>
              <a:t>‹#›</a:t>
            </a:fld>
            <a:endParaRPr lang="en-US" dirty="0"/>
          </a:p>
        </p:txBody>
      </p:sp>
    </p:spTree>
    <p:extLst>
      <p:ext uri="{BB962C8B-B14F-4D97-AF65-F5344CB8AC3E}">
        <p14:creationId xmlns:p14="http://schemas.microsoft.com/office/powerpoint/2010/main" val="2701448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618F7D-E6A8-4F34-A2A8-A4CC6DA5C8CD}" type="datetimeFigureOut">
              <a:rPr lang="en-US" smtClean="0"/>
              <a:t>7/8/2018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2C06E2A-950B-41C1-8F10-0497E9885028}" type="slidenum">
              <a:rPr lang="en-US" smtClean="0"/>
              <a:t>‹#›</a:t>
            </a:fld>
            <a:endParaRPr lang="en-US" dirty="0"/>
          </a:p>
        </p:txBody>
      </p:sp>
    </p:spTree>
    <p:extLst>
      <p:ext uri="{BB962C8B-B14F-4D97-AF65-F5344CB8AC3E}">
        <p14:creationId xmlns:p14="http://schemas.microsoft.com/office/powerpoint/2010/main" val="2819243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618F7D-E6A8-4F34-A2A8-A4CC6DA5C8CD}" type="datetimeFigureOut">
              <a:rPr lang="en-US" smtClean="0"/>
              <a:t>7/8/2018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2C06E2A-950B-41C1-8F10-0497E9885028}" type="slidenum">
              <a:rPr lang="en-US" smtClean="0"/>
              <a:t>‹#›</a:t>
            </a:fld>
            <a:endParaRPr lang="en-US" dirty="0"/>
          </a:p>
        </p:txBody>
      </p:sp>
    </p:spTree>
    <p:extLst>
      <p:ext uri="{BB962C8B-B14F-4D97-AF65-F5344CB8AC3E}">
        <p14:creationId xmlns:p14="http://schemas.microsoft.com/office/powerpoint/2010/main" val="2333243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618F7D-E6A8-4F34-A2A8-A4CC6DA5C8CD}" type="datetimeFigureOut">
              <a:rPr lang="en-US" smtClean="0"/>
              <a:t>7/8/2018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2C06E2A-950B-41C1-8F10-0497E9885028}" type="slidenum">
              <a:rPr lang="en-US" smtClean="0"/>
              <a:t>‹#›</a:t>
            </a:fld>
            <a:endParaRPr lang="en-US" dirty="0"/>
          </a:p>
        </p:txBody>
      </p:sp>
    </p:spTree>
    <p:extLst>
      <p:ext uri="{BB962C8B-B14F-4D97-AF65-F5344CB8AC3E}">
        <p14:creationId xmlns:p14="http://schemas.microsoft.com/office/powerpoint/2010/main" val="4059218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618F7D-E6A8-4F34-A2A8-A4CC6DA5C8CD}" type="datetimeFigureOut">
              <a:rPr lang="en-US" smtClean="0"/>
              <a:t>7/8/2018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2C06E2A-950B-41C1-8F10-0497E9885028}" type="slidenum">
              <a:rPr lang="en-US" smtClean="0"/>
              <a:t>‹#›</a:t>
            </a:fld>
            <a:endParaRPr lang="en-US" dirty="0"/>
          </a:p>
        </p:txBody>
      </p:sp>
    </p:spTree>
    <p:extLst>
      <p:ext uri="{BB962C8B-B14F-4D97-AF65-F5344CB8AC3E}">
        <p14:creationId xmlns:p14="http://schemas.microsoft.com/office/powerpoint/2010/main" val="85311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618F7D-E6A8-4F34-A2A8-A4CC6DA5C8CD}" type="datetimeFigureOut">
              <a:rPr lang="en-US" smtClean="0"/>
              <a:t>7/8/2018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2C06E2A-950B-41C1-8F10-0497E9885028}" type="slidenum">
              <a:rPr lang="en-US" smtClean="0"/>
              <a:t>‹#›</a:t>
            </a:fld>
            <a:endParaRPr lang="en-US" dirty="0"/>
          </a:p>
        </p:txBody>
      </p:sp>
    </p:spTree>
    <p:extLst>
      <p:ext uri="{BB962C8B-B14F-4D97-AF65-F5344CB8AC3E}">
        <p14:creationId xmlns:p14="http://schemas.microsoft.com/office/powerpoint/2010/main" val="2264431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3618F7D-E6A8-4F34-A2A8-A4CC6DA5C8CD}" type="datetimeFigureOut">
              <a:rPr lang="en-US" smtClean="0"/>
              <a:t>7/8/2018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2C06E2A-950B-41C1-8F10-0497E9885028}" type="slidenum">
              <a:rPr lang="en-US" smtClean="0"/>
              <a:t>‹#›</a:t>
            </a:fld>
            <a:endParaRPr lang="en-US" dirty="0"/>
          </a:p>
        </p:txBody>
      </p:sp>
    </p:spTree>
    <p:extLst>
      <p:ext uri="{BB962C8B-B14F-4D97-AF65-F5344CB8AC3E}">
        <p14:creationId xmlns:p14="http://schemas.microsoft.com/office/powerpoint/2010/main" val="4072605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618F7D-E6A8-4F34-A2A8-A4CC6DA5C8CD}" type="datetimeFigureOut">
              <a:rPr lang="en-US" smtClean="0"/>
              <a:t>7/8/2018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2C06E2A-950B-41C1-8F10-0497E9885028}" type="slidenum">
              <a:rPr lang="en-US" smtClean="0"/>
              <a:t>‹#›</a:t>
            </a:fld>
            <a:endParaRPr lang="en-US" dirty="0"/>
          </a:p>
        </p:txBody>
      </p:sp>
    </p:spTree>
    <p:extLst>
      <p:ext uri="{BB962C8B-B14F-4D97-AF65-F5344CB8AC3E}">
        <p14:creationId xmlns:p14="http://schemas.microsoft.com/office/powerpoint/2010/main" val="1837132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618F7D-E6A8-4F34-A2A8-A4CC6DA5C8CD}" type="datetimeFigureOut">
              <a:rPr lang="en-US" smtClean="0"/>
              <a:t>7/8/2018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2C06E2A-950B-41C1-8F10-0497E9885028}" type="slidenum">
              <a:rPr lang="en-US" smtClean="0"/>
              <a:t>‹#›</a:t>
            </a:fld>
            <a:endParaRPr lang="en-US" dirty="0"/>
          </a:p>
        </p:txBody>
      </p:sp>
    </p:spTree>
    <p:extLst>
      <p:ext uri="{BB962C8B-B14F-4D97-AF65-F5344CB8AC3E}">
        <p14:creationId xmlns:p14="http://schemas.microsoft.com/office/powerpoint/2010/main" val="4152739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618F7D-E6A8-4F34-A2A8-A4CC6DA5C8CD}" type="datetimeFigureOut">
              <a:rPr lang="en-US" smtClean="0"/>
              <a:t>7/8/2018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2C06E2A-950B-41C1-8F10-0497E9885028}" type="slidenum">
              <a:rPr lang="en-US" smtClean="0"/>
              <a:t>‹#›</a:t>
            </a:fld>
            <a:endParaRPr lang="en-US" dirty="0"/>
          </a:p>
        </p:txBody>
      </p:sp>
    </p:spTree>
    <p:extLst>
      <p:ext uri="{BB962C8B-B14F-4D97-AF65-F5344CB8AC3E}">
        <p14:creationId xmlns:p14="http://schemas.microsoft.com/office/powerpoint/2010/main" val="607857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3618F7D-E6A8-4F34-A2A8-A4CC6DA5C8CD}" type="datetimeFigureOut">
              <a:rPr lang="en-US" smtClean="0"/>
              <a:t>7/8/2018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2C06E2A-950B-41C1-8F10-0497E9885028}" type="slidenum">
              <a:rPr lang="en-US" smtClean="0"/>
              <a:t>‹#›</a:t>
            </a:fld>
            <a:endParaRPr lang="en-US" dirty="0"/>
          </a:p>
        </p:txBody>
      </p:sp>
    </p:spTree>
    <p:extLst>
      <p:ext uri="{BB962C8B-B14F-4D97-AF65-F5344CB8AC3E}">
        <p14:creationId xmlns:p14="http://schemas.microsoft.com/office/powerpoint/2010/main" val="10341674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toolsqa.com/cucumber/gherkin-business-driven-development-bdd-languag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toolsqa.com/selenium-webdriver/testng-annotations-groups-depend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56180" y="4777379"/>
            <a:ext cx="7548432" cy="1126283"/>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sz="5400" b="1" dirty="0" smtClean="0">
                <a:solidFill>
                  <a:schemeClr val="tx1">
                    <a:lumMod val="85000"/>
                    <a:lumOff val="15000"/>
                  </a:schemeClr>
                </a:solidFill>
              </a:rPr>
              <a:t>By</a:t>
            </a:r>
            <a:r>
              <a:rPr lang="en-US" sz="5400" b="1" dirty="0" smtClean="0">
                <a:solidFill>
                  <a:srgbClr val="00B050"/>
                </a:solidFill>
              </a:rPr>
              <a:t>-</a:t>
            </a:r>
            <a:r>
              <a:rPr lang="en-US" b="1" dirty="0" smtClean="0">
                <a:solidFill>
                  <a:schemeClr val="accent1">
                    <a:lumMod val="60000"/>
                    <a:lumOff val="40000"/>
                  </a:schemeClr>
                </a:solidFill>
              </a:rPr>
              <a:t> </a:t>
            </a:r>
            <a:r>
              <a:rPr lang="en-US" sz="4400" b="1" dirty="0" smtClean="0">
                <a:solidFill>
                  <a:schemeClr val="tx1"/>
                </a:solidFill>
              </a:rPr>
              <a:t>SAROWER</a:t>
            </a:r>
            <a:r>
              <a:rPr lang="en-US" b="1" dirty="0" smtClean="0">
                <a:solidFill>
                  <a:schemeClr val="tx1"/>
                </a:solidFill>
              </a:rPr>
              <a:t> </a:t>
            </a:r>
            <a:r>
              <a:rPr lang="en-US" sz="4400" b="1" dirty="0" smtClean="0">
                <a:solidFill>
                  <a:schemeClr val="tx1"/>
                </a:solidFill>
              </a:rPr>
              <a:t>AHMMED</a:t>
            </a:r>
            <a:endParaRPr lang="en-US" b="1"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9282" y="1119673"/>
            <a:ext cx="9505404" cy="2416628"/>
          </a:xfrm>
          <a:prstGeom prst="rect">
            <a:avLst/>
          </a:prstGeom>
          <a:ln w="76200">
            <a:solidFill>
              <a:srgbClr val="00B050"/>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4772995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FF0000"/>
                </a:solidFill>
                <a:hlinkClick r:id="rId2"/>
              </a:rPr>
              <a:t>Gherkin – Business Driven Development</a:t>
            </a:r>
            <a:r>
              <a:rPr lang="en-US" b="1" i="1" dirty="0">
                <a:solidFill>
                  <a:srgbClr val="FF0000"/>
                </a:solidFill>
              </a:rPr>
              <a:t>         </a:t>
            </a:r>
            <a:r>
              <a:rPr lang="en-US" b="1" i="1" dirty="0">
                <a:solidFill>
                  <a:srgbClr val="00B050"/>
                </a:solidFill>
              </a:rPr>
              <a:t>(</a:t>
            </a:r>
            <a:r>
              <a:rPr lang="en-US" b="1" i="1" dirty="0" smtClean="0">
                <a:solidFill>
                  <a:srgbClr val="00B050"/>
                </a:solidFill>
              </a:rPr>
              <a:t>BDD)</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76437" y="2035629"/>
            <a:ext cx="8351908" cy="4347416"/>
          </a:xfrm>
          <a:ln w="76200">
            <a:solidFill>
              <a:srgbClr val="00B05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399881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Business behavior with </a:t>
            </a:r>
            <a:r>
              <a:rPr lang="en-US" b="1" dirty="0" smtClean="0">
                <a:solidFill>
                  <a:srgbClr val="00B050"/>
                </a:solidFill>
              </a:rPr>
              <a:t>feature</a:t>
            </a:r>
            <a:r>
              <a:rPr lang="en-US" b="1" dirty="0" smtClean="0"/>
              <a:t> file</a:t>
            </a:r>
            <a:endParaRPr lang="en-US" b="1" dirty="0"/>
          </a:p>
        </p:txBody>
      </p:sp>
      <p:sp>
        <p:nvSpPr>
          <p:cNvPr id="3" name="Content Placeholder 2"/>
          <p:cNvSpPr>
            <a:spLocks noGrp="1"/>
          </p:cNvSpPr>
          <p:nvPr>
            <p:ph idx="1"/>
          </p:nvPr>
        </p:nvSpPr>
        <p:spPr>
          <a:xfrm>
            <a:off x="1878940" y="1290736"/>
            <a:ext cx="9283926" cy="3890864"/>
          </a:xfrm>
          <a:ln>
            <a:noFill/>
          </a:ln>
          <a:effectLst/>
          <a:scene3d>
            <a:camera prst="orthographicFront">
              <a:rot lat="0" lon="0" rev="0"/>
            </a:camera>
            <a:lightRig rig="contrasting" dir="t">
              <a:rot lat="0" lon="0" rev="7800000"/>
            </a:lightRig>
          </a:scene3d>
          <a:sp3d>
            <a:bevelT w="139700" h="139700"/>
          </a:sp3d>
        </p:spPr>
        <p:txBody>
          <a:bodyPr>
            <a:normAutofit fontScale="92500" lnSpcReduction="20000"/>
          </a:bodyPr>
          <a:lstStyle/>
          <a:p>
            <a:endParaRPr lang="en-US" dirty="0" smtClean="0"/>
          </a:p>
          <a:p>
            <a:r>
              <a:rPr lang="en-US" dirty="0" smtClean="0"/>
              <a:t>A </a:t>
            </a:r>
            <a:r>
              <a:rPr lang="en-US" dirty="0"/>
              <a:t>simple feature file consists of the following keywords/parts −</a:t>
            </a:r>
          </a:p>
          <a:p>
            <a:endParaRPr lang="en-US" b="1" dirty="0" smtClean="0">
              <a:solidFill>
                <a:srgbClr val="7030A0"/>
              </a:solidFill>
            </a:endParaRPr>
          </a:p>
          <a:p>
            <a:r>
              <a:rPr lang="en-US" b="1" dirty="0" smtClean="0">
                <a:solidFill>
                  <a:srgbClr val="7030A0"/>
                </a:solidFill>
              </a:rPr>
              <a:t>Feature</a:t>
            </a:r>
            <a:r>
              <a:rPr lang="en-US" dirty="0"/>
              <a:t> − Name of the feature under test.</a:t>
            </a:r>
          </a:p>
          <a:p>
            <a:r>
              <a:rPr lang="en-US" b="1" dirty="0"/>
              <a:t>Description</a:t>
            </a:r>
            <a:r>
              <a:rPr lang="en-US" dirty="0"/>
              <a:t> (optional) − Describe about feature under </a:t>
            </a:r>
            <a:r>
              <a:rPr lang="en-US" dirty="0" smtClean="0"/>
              <a:t>test and requirements.</a:t>
            </a:r>
            <a:endParaRPr lang="en-US" dirty="0"/>
          </a:p>
          <a:p>
            <a:r>
              <a:rPr lang="en-US" b="1" dirty="0"/>
              <a:t>Background</a:t>
            </a:r>
            <a:r>
              <a:rPr lang="en-US" dirty="0"/>
              <a:t>(optional)- </a:t>
            </a:r>
            <a:r>
              <a:rPr lang="en-US" dirty="0" smtClean="0"/>
              <a:t>common steps.</a:t>
            </a:r>
            <a:endParaRPr lang="en-US" dirty="0"/>
          </a:p>
          <a:p>
            <a:endParaRPr lang="en-US" b="1" dirty="0" smtClean="0">
              <a:solidFill>
                <a:srgbClr val="7030A0"/>
              </a:solidFill>
            </a:endParaRPr>
          </a:p>
          <a:p>
            <a:r>
              <a:rPr lang="en-US" dirty="0">
                <a:solidFill>
                  <a:srgbClr val="7030A0"/>
                </a:solidFill>
              </a:rPr>
              <a:t> </a:t>
            </a:r>
            <a:r>
              <a:rPr lang="en-US" b="1" dirty="0" smtClean="0">
                <a:solidFill>
                  <a:srgbClr val="7030A0"/>
                </a:solidFill>
              </a:rPr>
              <a:t>Scenario or Scenario Outlin</a:t>
            </a:r>
            <a:r>
              <a:rPr lang="en-US" b="1" dirty="0" smtClean="0"/>
              <a:t>e</a:t>
            </a:r>
            <a:r>
              <a:rPr lang="en-US" dirty="0" smtClean="0"/>
              <a:t>− </a:t>
            </a:r>
            <a:r>
              <a:rPr lang="en-US" dirty="0"/>
              <a:t>What is the test scenario</a:t>
            </a:r>
            <a:r>
              <a:rPr lang="en-US" dirty="0" smtClean="0"/>
              <a:t>.</a:t>
            </a:r>
          </a:p>
          <a:p>
            <a:r>
              <a:rPr lang="en-US" b="1" dirty="0" smtClean="0">
                <a:solidFill>
                  <a:srgbClr val="00B050"/>
                </a:solidFill>
              </a:rPr>
              <a:t>Given</a:t>
            </a:r>
            <a:r>
              <a:rPr lang="en-US" dirty="0"/>
              <a:t> − Prerequisite before the test </a:t>
            </a:r>
            <a:r>
              <a:rPr lang="en-US" dirty="0" smtClean="0"/>
              <a:t>steps.</a:t>
            </a:r>
            <a:endParaRPr lang="en-US" dirty="0"/>
          </a:p>
          <a:p>
            <a:r>
              <a:rPr lang="en-US" b="1" dirty="0">
                <a:solidFill>
                  <a:srgbClr val="00B050"/>
                </a:solidFill>
              </a:rPr>
              <a:t>When</a:t>
            </a:r>
            <a:r>
              <a:rPr lang="en-US" dirty="0"/>
              <a:t> − A</a:t>
            </a:r>
            <a:r>
              <a:rPr lang="en-US" dirty="0" smtClean="0"/>
              <a:t>ction</a:t>
            </a:r>
            <a:endParaRPr lang="en-US" dirty="0"/>
          </a:p>
          <a:p>
            <a:r>
              <a:rPr lang="en-US" b="1" dirty="0">
                <a:solidFill>
                  <a:srgbClr val="00B050"/>
                </a:solidFill>
              </a:rPr>
              <a:t>Then</a:t>
            </a:r>
            <a:r>
              <a:rPr lang="en-US" dirty="0"/>
              <a:t> − </a:t>
            </a:r>
            <a:r>
              <a:rPr lang="en-US" dirty="0" smtClean="0"/>
              <a:t>After the action</a:t>
            </a:r>
            <a:endParaRPr lang="en-US" dirty="0"/>
          </a:p>
        </p:txBody>
      </p:sp>
      <p:sp>
        <p:nvSpPr>
          <p:cNvPr id="4" name="TextBox 3"/>
          <p:cNvSpPr txBox="1"/>
          <p:nvPr/>
        </p:nvSpPr>
        <p:spPr>
          <a:xfrm>
            <a:off x="8273313" y="4558098"/>
            <a:ext cx="1380931" cy="369332"/>
          </a:xfrm>
          <a:prstGeom prst="rect">
            <a:avLst/>
          </a:prstGeom>
          <a:noFill/>
          <a:ln>
            <a:solidFill>
              <a:srgbClr val="00B050"/>
            </a:solidFill>
          </a:ln>
        </p:spPr>
        <p:txBody>
          <a:bodyPr wrap="square" rtlCol="0">
            <a:spAutoFit/>
          </a:bodyPr>
          <a:lstStyle/>
          <a:p>
            <a:r>
              <a:rPr lang="en-US" b="1" dirty="0" smtClean="0">
                <a:solidFill>
                  <a:srgbClr val="7030A0"/>
                </a:solidFill>
              </a:rPr>
              <a:t>AND , OR</a:t>
            </a:r>
            <a:endParaRPr lang="en-US" b="1" dirty="0">
              <a:solidFill>
                <a:srgbClr val="7030A0"/>
              </a:solidFill>
            </a:endParaRPr>
          </a:p>
        </p:txBody>
      </p:sp>
      <p:sp>
        <p:nvSpPr>
          <p:cNvPr id="13" name="Left-Right-Up Arrow 12"/>
          <p:cNvSpPr/>
          <p:nvPr/>
        </p:nvSpPr>
        <p:spPr>
          <a:xfrm rot="5400000">
            <a:off x="7135477" y="4503095"/>
            <a:ext cx="1365203" cy="655090"/>
          </a:xfrm>
          <a:prstGeom prst="leftRightUp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424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34178880"/>
              </p:ext>
            </p:extLst>
          </p:nvPr>
        </p:nvGraphicFramePr>
        <p:xfrm>
          <a:off x="2146042" y="690465"/>
          <a:ext cx="6699380" cy="5299788"/>
        </p:xfrm>
        <a:graphic>
          <a:graphicData uri="http://schemas.openxmlformats.org/drawingml/2006/table">
            <a:tbl>
              <a:tblPr/>
              <a:tblGrid>
                <a:gridCol w="662472">
                  <a:extLst>
                    <a:ext uri="{9D8B030D-6E8A-4147-A177-3AD203B41FA5}">
                      <a16:colId xmlns:a16="http://schemas.microsoft.com/office/drawing/2014/main" val="20000"/>
                    </a:ext>
                  </a:extLst>
                </a:gridCol>
                <a:gridCol w="6036908">
                  <a:extLst>
                    <a:ext uri="{9D8B030D-6E8A-4147-A177-3AD203B41FA5}">
                      <a16:colId xmlns:a16="http://schemas.microsoft.com/office/drawing/2014/main" val="20001"/>
                    </a:ext>
                  </a:extLst>
                </a:gridCol>
              </a:tblGrid>
              <a:tr h="5299788">
                <a:tc>
                  <a:txBody>
                    <a:bodyPr/>
                    <a:lstStyle/>
                    <a:p>
                      <a:pPr algn="ctr" fontAlgn="t"/>
                      <a:r>
                        <a:rPr lang="en-US" dirty="0">
                          <a:solidFill>
                            <a:srgbClr val="000000"/>
                          </a:solidFill>
                          <a:effectLst/>
                          <a:latin typeface="inherit"/>
                        </a:rPr>
                        <a:t>1</a:t>
                      </a:r>
                    </a:p>
                    <a:p>
                      <a:pPr algn="ctr" fontAlgn="t"/>
                      <a:r>
                        <a:rPr lang="en-US" dirty="0">
                          <a:solidFill>
                            <a:srgbClr val="000000"/>
                          </a:solidFill>
                          <a:effectLst/>
                          <a:latin typeface="inherit"/>
                        </a:rPr>
                        <a:t>2</a:t>
                      </a:r>
                    </a:p>
                    <a:p>
                      <a:pPr algn="ctr" fontAlgn="t"/>
                      <a:r>
                        <a:rPr lang="en-US" dirty="0">
                          <a:solidFill>
                            <a:srgbClr val="000000"/>
                          </a:solidFill>
                          <a:effectLst/>
                          <a:latin typeface="inherit"/>
                        </a:rPr>
                        <a:t>3</a:t>
                      </a:r>
                    </a:p>
                    <a:p>
                      <a:pPr algn="ctr" fontAlgn="t"/>
                      <a:r>
                        <a:rPr lang="en-US" dirty="0">
                          <a:solidFill>
                            <a:srgbClr val="000000"/>
                          </a:solidFill>
                          <a:effectLst/>
                          <a:latin typeface="inherit"/>
                        </a:rPr>
                        <a:t>4</a:t>
                      </a:r>
                    </a:p>
                    <a:p>
                      <a:pPr algn="ctr" fontAlgn="t"/>
                      <a:r>
                        <a:rPr lang="en-US" dirty="0">
                          <a:solidFill>
                            <a:srgbClr val="000000"/>
                          </a:solidFill>
                          <a:effectLst/>
                          <a:latin typeface="inherit"/>
                        </a:rPr>
                        <a:t>5</a:t>
                      </a:r>
                    </a:p>
                    <a:p>
                      <a:pPr algn="ctr" fontAlgn="t"/>
                      <a:r>
                        <a:rPr lang="en-US" dirty="0">
                          <a:solidFill>
                            <a:srgbClr val="000000"/>
                          </a:solidFill>
                          <a:effectLst/>
                          <a:latin typeface="inherit"/>
                        </a:rPr>
                        <a:t>6</a:t>
                      </a:r>
                    </a:p>
                    <a:p>
                      <a:pPr algn="ctr" fontAlgn="t"/>
                      <a:r>
                        <a:rPr lang="en-US" dirty="0">
                          <a:solidFill>
                            <a:srgbClr val="000000"/>
                          </a:solidFill>
                          <a:effectLst/>
                          <a:latin typeface="inherit"/>
                        </a:rPr>
                        <a:t>7</a:t>
                      </a:r>
                    </a:p>
                    <a:p>
                      <a:pPr algn="ctr" fontAlgn="t"/>
                      <a:r>
                        <a:rPr lang="en-US" dirty="0">
                          <a:solidFill>
                            <a:srgbClr val="000000"/>
                          </a:solidFill>
                          <a:effectLst/>
                          <a:latin typeface="inherit"/>
                        </a:rPr>
                        <a:t>8</a:t>
                      </a:r>
                    </a:p>
                    <a:p>
                      <a:pPr algn="ctr" fontAlgn="t"/>
                      <a:r>
                        <a:rPr lang="en-US" dirty="0">
                          <a:solidFill>
                            <a:srgbClr val="000000"/>
                          </a:solidFill>
                          <a:effectLst/>
                          <a:latin typeface="inherit"/>
                        </a:rPr>
                        <a:t>9</a:t>
                      </a:r>
                    </a:p>
                    <a:p>
                      <a:pPr algn="ctr" fontAlgn="t"/>
                      <a:r>
                        <a:rPr lang="en-US" dirty="0" smtClean="0">
                          <a:solidFill>
                            <a:srgbClr val="000000"/>
                          </a:solidFill>
                          <a:effectLst/>
                          <a:latin typeface="inherit"/>
                        </a:rPr>
                        <a:t>10</a:t>
                      </a:r>
                    </a:p>
                    <a:p>
                      <a:pPr algn="ctr" fontAlgn="t"/>
                      <a:r>
                        <a:rPr lang="en-US" dirty="0" smtClean="0">
                          <a:solidFill>
                            <a:srgbClr val="000000"/>
                          </a:solidFill>
                          <a:effectLst/>
                          <a:latin typeface="inherit"/>
                        </a:rPr>
                        <a:t>11</a:t>
                      </a:r>
                      <a:endParaRPr lang="en-US" dirty="0">
                        <a:solidFill>
                          <a:srgbClr val="000000"/>
                        </a:solidFill>
                        <a:effectLst/>
                        <a:latin typeface="inherit"/>
                      </a:endParaRPr>
                    </a:p>
                  </a:txBody>
                  <a:tcPr>
                    <a:lnL>
                      <a:noFill/>
                    </a:lnL>
                    <a:lnR w="6350" cap="flat" cmpd="sng" algn="ctr">
                      <a:solidFill>
                        <a:srgbClr val="008000"/>
                      </a:solidFill>
                      <a:prstDash val="solid"/>
                      <a:round/>
                      <a:headEnd type="none" w="med" len="med"/>
                      <a:tailEnd type="none" w="med" len="med"/>
                    </a:lnR>
                    <a:lnT>
                      <a:noFill/>
                    </a:lnT>
                    <a:lnB>
                      <a:noFill/>
                    </a:lnB>
                    <a:cell3D prstMaterial="dkEdge">
                      <a:bevel prst="slope"/>
                      <a:lightRig rig="flood" dir="t"/>
                    </a:cell3D>
                    <a:solidFill>
                      <a:srgbClr val="EEEEEE"/>
                    </a:solidFill>
                  </a:tcPr>
                </a:tc>
                <a:tc>
                  <a:txBody>
                    <a:bodyPr/>
                    <a:lstStyle/>
                    <a:p>
                      <a:pPr algn="l" fontAlgn="t"/>
                      <a:r>
                        <a:rPr lang="en-US" b="1" dirty="0">
                          <a:solidFill>
                            <a:srgbClr val="7030A0"/>
                          </a:solidFill>
                          <a:effectLst/>
                          <a:latin typeface="inherit"/>
                        </a:rPr>
                        <a:t>Feature</a:t>
                      </a:r>
                      <a:r>
                        <a:rPr lang="en-US" dirty="0">
                          <a:solidFill>
                            <a:srgbClr val="000000"/>
                          </a:solidFill>
                          <a:effectLst/>
                          <a:latin typeface="inherit"/>
                        </a:rPr>
                        <a:t>:</a:t>
                      </a:r>
                      <a:r>
                        <a:rPr lang="en-US" dirty="0">
                          <a:solidFill>
                            <a:srgbClr val="006FE0"/>
                          </a:solidFill>
                          <a:effectLst/>
                          <a:latin typeface="inherit"/>
                        </a:rPr>
                        <a:t> </a:t>
                      </a:r>
                      <a:r>
                        <a:rPr lang="en-US" dirty="0">
                          <a:solidFill>
                            <a:srgbClr val="000000"/>
                          </a:solidFill>
                          <a:effectLst/>
                          <a:latin typeface="inherit"/>
                        </a:rPr>
                        <a:t>Login Action</a:t>
                      </a:r>
                    </a:p>
                    <a:p>
                      <a:pPr algn="l" fontAlgn="t"/>
                      <a:r>
                        <a:rPr lang="en-US" dirty="0">
                          <a:solidFill>
                            <a:srgbClr val="000000"/>
                          </a:solidFill>
                          <a:effectLst/>
                          <a:latin typeface="inherit"/>
                        </a:rPr>
                        <a:t> </a:t>
                      </a:r>
                    </a:p>
                    <a:p>
                      <a:pPr algn="l" fontAlgn="t"/>
                      <a:r>
                        <a:rPr lang="en-US" b="1" dirty="0">
                          <a:solidFill>
                            <a:srgbClr val="7030A0"/>
                          </a:solidFill>
                          <a:effectLst/>
                          <a:latin typeface="inherit"/>
                        </a:rPr>
                        <a:t>Scenario</a:t>
                      </a:r>
                      <a:r>
                        <a:rPr lang="en-US" dirty="0">
                          <a:solidFill>
                            <a:srgbClr val="000000"/>
                          </a:solidFill>
                          <a:effectLst/>
                          <a:latin typeface="inherit"/>
                        </a:rPr>
                        <a:t>:</a:t>
                      </a:r>
                      <a:r>
                        <a:rPr lang="en-US" dirty="0">
                          <a:solidFill>
                            <a:srgbClr val="006FE0"/>
                          </a:solidFill>
                          <a:effectLst/>
                          <a:latin typeface="inherit"/>
                        </a:rPr>
                        <a:t> </a:t>
                      </a:r>
                      <a:r>
                        <a:rPr lang="en-US" dirty="0">
                          <a:solidFill>
                            <a:srgbClr val="000000"/>
                          </a:solidFill>
                          <a:effectLst/>
                          <a:latin typeface="inherit"/>
                        </a:rPr>
                        <a:t>Successful Login with Valid Credentials</a:t>
                      </a:r>
                    </a:p>
                    <a:p>
                      <a:pPr algn="l" fontAlgn="t"/>
                      <a:r>
                        <a:rPr lang="en-US" b="1" dirty="0">
                          <a:solidFill>
                            <a:srgbClr val="00B050"/>
                          </a:solidFill>
                          <a:effectLst/>
                          <a:latin typeface="inherit"/>
                        </a:rPr>
                        <a:t>Given</a:t>
                      </a:r>
                      <a:r>
                        <a:rPr lang="en-US" dirty="0">
                          <a:solidFill>
                            <a:srgbClr val="000000"/>
                          </a:solidFill>
                          <a:effectLst/>
                          <a:latin typeface="inherit"/>
                        </a:rPr>
                        <a:t> </a:t>
                      </a:r>
                      <a:r>
                        <a:rPr lang="en-US" dirty="0" smtClean="0">
                          <a:solidFill>
                            <a:srgbClr val="000000"/>
                          </a:solidFill>
                          <a:effectLst/>
                          <a:latin typeface="inherit"/>
                        </a:rPr>
                        <a:t>      User </a:t>
                      </a:r>
                      <a:r>
                        <a:rPr lang="en-US" b="1" dirty="0">
                          <a:solidFill>
                            <a:srgbClr val="800080"/>
                          </a:solidFill>
                          <a:effectLst/>
                          <a:latin typeface="inherit"/>
                        </a:rPr>
                        <a:t>is</a:t>
                      </a:r>
                      <a:r>
                        <a:rPr lang="en-US" dirty="0">
                          <a:solidFill>
                            <a:srgbClr val="006FE0"/>
                          </a:solidFill>
                          <a:effectLst/>
                          <a:latin typeface="inherit"/>
                        </a:rPr>
                        <a:t> </a:t>
                      </a:r>
                      <a:r>
                        <a:rPr lang="en-US" dirty="0">
                          <a:solidFill>
                            <a:srgbClr val="000000"/>
                          </a:solidFill>
                          <a:effectLst/>
                          <a:latin typeface="inherit"/>
                        </a:rPr>
                        <a:t>on Home Page</a:t>
                      </a:r>
                    </a:p>
                    <a:p>
                      <a:pPr algn="l" fontAlgn="t"/>
                      <a:r>
                        <a:rPr lang="en-US" b="1" dirty="0" smtClean="0">
                          <a:solidFill>
                            <a:srgbClr val="800080"/>
                          </a:solidFill>
                          <a:effectLst/>
                          <a:latin typeface="inherit"/>
                        </a:rPr>
                        <a:t>And          </a:t>
                      </a:r>
                      <a:r>
                        <a:rPr lang="en-US" dirty="0" smtClean="0">
                          <a:solidFill>
                            <a:srgbClr val="000000"/>
                          </a:solidFill>
                          <a:effectLst/>
                          <a:latin typeface="inherit"/>
                        </a:rPr>
                        <a:t>User </a:t>
                      </a:r>
                      <a:r>
                        <a:rPr lang="en-US" dirty="0">
                          <a:solidFill>
                            <a:srgbClr val="000000"/>
                          </a:solidFill>
                          <a:effectLst/>
                          <a:latin typeface="inherit"/>
                        </a:rPr>
                        <a:t>Navigate </a:t>
                      </a:r>
                      <a:r>
                        <a:rPr lang="en-US" b="1" dirty="0">
                          <a:solidFill>
                            <a:srgbClr val="800080"/>
                          </a:solidFill>
                          <a:effectLst/>
                          <a:latin typeface="inherit"/>
                        </a:rPr>
                        <a:t>to</a:t>
                      </a:r>
                      <a:r>
                        <a:rPr lang="en-US" dirty="0">
                          <a:solidFill>
                            <a:srgbClr val="006FE0"/>
                          </a:solidFill>
                          <a:effectLst/>
                          <a:latin typeface="inherit"/>
                        </a:rPr>
                        <a:t> </a:t>
                      </a:r>
                      <a:r>
                        <a:rPr lang="en-US" dirty="0" err="1">
                          <a:solidFill>
                            <a:srgbClr val="000000"/>
                          </a:solidFill>
                          <a:effectLst/>
                          <a:latin typeface="inherit"/>
                        </a:rPr>
                        <a:t>LogIn</a:t>
                      </a:r>
                      <a:r>
                        <a:rPr lang="en-US" dirty="0">
                          <a:solidFill>
                            <a:srgbClr val="000000"/>
                          </a:solidFill>
                          <a:effectLst/>
                          <a:latin typeface="inherit"/>
                        </a:rPr>
                        <a:t> Page</a:t>
                      </a:r>
                    </a:p>
                    <a:p>
                      <a:pPr algn="l" fontAlgn="t"/>
                      <a:r>
                        <a:rPr lang="en-US" b="1" dirty="0" smtClean="0">
                          <a:solidFill>
                            <a:srgbClr val="00B050"/>
                          </a:solidFill>
                          <a:effectLst/>
                          <a:latin typeface="inherit"/>
                        </a:rPr>
                        <a:t>When        </a:t>
                      </a:r>
                      <a:r>
                        <a:rPr lang="en-US" dirty="0" smtClean="0">
                          <a:solidFill>
                            <a:srgbClr val="000000"/>
                          </a:solidFill>
                          <a:effectLst/>
                          <a:latin typeface="inherit"/>
                        </a:rPr>
                        <a:t>User </a:t>
                      </a:r>
                      <a:r>
                        <a:rPr lang="en-US" dirty="0">
                          <a:solidFill>
                            <a:srgbClr val="000000"/>
                          </a:solidFill>
                          <a:effectLst/>
                          <a:latin typeface="inherit"/>
                        </a:rPr>
                        <a:t>enters </a:t>
                      </a:r>
                      <a:r>
                        <a:rPr lang="en-US" dirty="0" err="1">
                          <a:solidFill>
                            <a:srgbClr val="000000"/>
                          </a:solidFill>
                          <a:effectLst/>
                          <a:latin typeface="inherit"/>
                        </a:rPr>
                        <a:t>UserName</a:t>
                      </a:r>
                      <a:r>
                        <a:rPr lang="en-US" dirty="0">
                          <a:solidFill>
                            <a:srgbClr val="000000"/>
                          </a:solidFill>
                          <a:effectLst/>
                          <a:latin typeface="inherit"/>
                        </a:rPr>
                        <a:t> </a:t>
                      </a:r>
                      <a:r>
                        <a:rPr lang="en-US" b="1" dirty="0">
                          <a:solidFill>
                            <a:srgbClr val="800080"/>
                          </a:solidFill>
                          <a:effectLst/>
                          <a:latin typeface="inherit"/>
                        </a:rPr>
                        <a:t>and</a:t>
                      </a:r>
                      <a:r>
                        <a:rPr lang="en-US" dirty="0">
                          <a:solidFill>
                            <a:srgbClr val="006FE0"/>
                          </a:solidFill>
                          <a:effectLst/>
                          <a:latin typeface="inherit"/>
                        </a:rPr>
                        <a:t> </a:t>
                      </a:r>
                      <a:r>
                        <a:rPr lang="en-US" dirty="0">
                          <a:solidFill>
                            <a:srgbClr val="000000"/>
                          </a:solidFill>
                          <a:effectLst/>
                          <a:latin typeface="inherit"/>
                        </a:rPr>
                        <a:t>Password</a:t>
                      </a:r>
                    </a:p>
                    <a:p>
                      <a:pPr algn="l" fontAlgn="t"/>
                      <a:r>
                        <a:rPr lang="en-US" b="1" dirty="0">
                          <a:solidFill>
                            <a:srgbClr val="00B050"/>
                          </a:solidFill>
                          <a:effectLst/>
                          <a:latin typeface="inherit"/>
                        </a:rPr>
                        <a:t>Then</a:t>
                      </a:r>
                      <a:r>
                        <a:rPr lang="en-US" dirty="0">
                          <a:solidFill>
                            <a:srgbClr val="006FE0"/>
                          </a:solidFill>
                          <a:effectLst/>
                          <a:latin typeface="inherit"/>
                        </a:rPr>
                        <a:t> </a:t>
                      </a:r>
                      <a:r>
                        <a:rPr lang="en-US" dirty="0" smtClean="0">
                          <a:solidFill>
                            <a:srgbClr val="006FE0"/>
                          </a:solidFill>
                          <a:effectLst/>
                          <a:latin typeface="inherit"/>
                        </a:rPr>
                        <a:t>        </a:t>
                      </a:r>
                      <a:r>
                        <a:rPr lang="en-US" dirty="0" smtClean="0">
                          <a:solidFill>
                            <a:srgbClr val="000000"/>
                          </a:solidFill>
                          <a:effectLst/>
                          <a:latin typeface="inherit"/>
                        </a:rPr>
                        <a:t>Message </a:t>
                      </a:r>
                      <a:r>
                        <a:rPr lang="en-US" dirty="0">
                          <a:solidFill>
                            <a:srgbClr val="000000"/>
                          </a:solidFill>
                          <a:effectLst/>
                          <a:latin typeface="inherit"/>
                        </a:rPr>
                        <a:t>displayed Login Successfully</a:t>
                      </a:r>
                    </a:p>
                    <a:p>
                      <a:pPr algn="l" fontAlgn="t"/>
                      <a:r>
                        <a:rPr lang="en-US" dirty="0">
                          <a:solidFill>
                            <a:srgbClr val="000000"/>
                          </a:solidFill>
                          <a:effectLst/>
                          <a:latin typeface="inherit"/>
                        </a:rPr>
                        <a:t> </a:t>
                      </a:r>
                    </a:p>
                    <a:p>
                      <a:pPr algn="l" fontAlgn="t"/>
                      <a:r>
                        <a:rPr lang="en-US" b="1" dirty="0">
                          <a:solidFill>
                            <a:srgbClr val="7030A0"/>
                          </a:solidFill>
                          <a:effectLst/>
                          <a:latin typeface="inherit"/>
                        </a:rPr>
                        <a:t>Scenario</a:t>
                      </a:r>
                      <a:r>
                        <a:rPr lang="en-US" dirty="0">
                          <a:solidFill>
                            <a:srgbClr val="000000"/>
                          </a:solidFill>
                          <a:effectLst/>
                          <a:latin typeface="inherit"/>
                        </a:rPr>
                        <a:t>:</a:t>
                      </a:r>
                      <a:r>
                        <a:rPr lang="en-US" dirty="0">
                          <a:solidFill>
                            <a:srgbClr val="006FE0"/>
                          </a:solidFill>
                          <a:effectLst/>
                          <a:latin typeface="inherit"/>
                        </a:rPr>
                        <a:t> </a:t>
                      </a:r>
                      <a:r>
                        <a:rPr lang="en-US" dirty="0">
                          <a:solidFill>
                            <a:srgbClr val="000000"/>
                          </a:solidFill>
                          <a:effectLst/>
                          <a:latin typeface="inherit"/>
                        </a:rPr>
                        <a:t>Successful </a:t>
                      </a:r>
                      <a:r>
                        <a:rPr lang="en-US" dirty="0" err="1">
                          <a:solidFill>
                            <a:srgbClr val="000000"/>
                          </a:solidFill>
                          <a:effectLst/>
                          <a:latin typeface="inherit"/>
                        </a:rPr>
                        <a:t>LogOut</a:t>
                      </a:r>
                      <a:endParaRPr lang="en-US" dirty="0">
                        <a:solidFill>
                          <a:srgbClr val="000000"/>
                        </a:solidFill>
                        <a:effectLst/>
                        <a:latin typeface="inherit"/>
                      </a:endParaRPr>
                    </a:p>
                    <a:p>
                      <a:pPr algn="l" fontAlgn="t"/>
                      <a:r>
                        <a:rPr lang="en-US" b="1" dirty="0">
                          <a:solidFill>
                            <a:srgbClr val="00B050"/>
                          </a:solidFill>
                          <a:effectLst/>
                          <a:latin typeface="inherit"/>
                        </a:rPr>
                        <a:t>When</a:t>
                      </a:r>
                      <a:r>
                        <a:rPr lang="en-US" dirty="0">
                          <a:solidFill>
                            <a:srgbClr val="000000"/>
                          </a:solidFill>
                          <a:effectLst/>
                          <a:latin typeface="inherit"/>
                        </a:rPr>
                        <a:t> </a:t>
                      </a:r>
                      <a:r>
                        <a:rPr lang="en-US" dirty="0" smtClean="0">
                          <a:solidFill>
                            <a:srgbClr val="000000"/>
                          </a:solidFill>
                          <a:effectLst/>
                          <a:latin typeface="inherit"/>
                        </a:rPr>
                        <a:t>       User </a:t>
                      </a:r>
                      <a:r>
                        <a:rPr lang="en-US" dirty="0" err="1">
                          <a:solidFill>
                            <a:srgbClr val="000000"/>
                          </a:solidFill>
                          <a:effectLst/>
                          <a:latin typeface="inherit"/>
                        </a:rPr>
                        <a:t>LogOut</a:t>
                      </a:r>
                      <a:r>
                        <a:rPr lang="en-US" dirty="0">
                          <a:solidFill>
                            <a:srgbClr val="000000"/>
                          </a:solidFill>
                          <a:effectLst/>
                          <a:latin typeface="inherit"/>
                        </a:rPr>
                        <a:t> from the Application</a:t>
                      </a:r>
                    </a:p>
                    <a:p>
                      <a:pPr algn="l" fontAlgn="t"/>
                      <a:r>
                        <a:rPr lang="en-US" b="1" dirty="0">
                          <a:solidFill>
                            <a:srgbClr val="00B050"/>
                          </a:solidFill>
                          <a:effectLst/>
                          <a:latin typeface="inherit"/>
                        </a:rPr>
                        <a:t>Then</a:t>
                      </a:r>
                      <a:r>
                        <a:rPr lang="en-US" dirty="0">
                          <a:solidFill>
                            <a:srgbClr val="006FE0"/>
                          </a:solidFill>
                          <a:effectLst/>
                          <a:latin typeface="inherit"/>
                        </a:rPr>
                        <a:t> </a:t>
                      </a:r>
                      <a:r>
                        <a:rPr lang="en-US" dirty="0" smtClean="0">
                          <a:solidFill>
                            <a:srgbClr val="006FE0"/>
                          </a:solidFill>
                          <a:effectLst/>
                          <a:latin typeface="inherit"/>
                        </a:rPr>
                        <a:t>        </a:t>
                      </a:r>
                      <a:r>
                        <a:rPr lang="en-US" dirty="0" smtClean="0">
                          <a:solidFill>
                            <a:srgbClr val="000000"/>
                          </a:solidFill>
                          <a:effectLst/>
                          <a:latin typeface="inherit"/>
                        </a:rPr>
                        <a:t>Message </a:t>
                      </a:r>
                      <a:r>
                        <a:rPr lang="en-US" dirty="0">
                          <a:solidFill>
                            <a:srgbClr val="000000"/>
                          </a:solidFill>
                          <a:effectLst/>
                          <a:latin typeface="inherit"/>
                        </a:rPr>
                        <a:t>displayed </a:t>
                      </a:r>
                      <a:r>
                        <a:rPr lang="en-US" dirty="0" err="1">
                          <a:solidFill>
                            <a:srgbClr val="000000"/>
                          </a:solidFill>
                          <a:effectLst/>
                          <a:latin typeface="inherit"/>
                        </a:rPr>
                        <a:t>LogOut</a:t>
                      </a:r>
                      <a:r>
                        <a:rPr lang="en-US" dirty="0">
                          <a:solidFill>
                            <a:srgbClr val="000000"/>
                          </a:solidFill>
                          <a:effectLst/>
                          <a:latin typeface="inherit"/>
                        </a:rPr>
                        <a:t> Successfully</a:t>
                      </a:r>
                    </a:p>
                  </a:txBody>
                  <a:tcPr>
                    <a:lnL w="6350" cap="flat" cmpd="sng" algn="ctr">
                      <a:solidFill>
                        <a:srgbClr val="008000"/>
                      </a:solidFill>
                      <a:prstDash val="solid"/>
                      <a:round/>
                      <a:headEnd type="none" w="med" len="med"/>
                      <a:tailEnd type="none" w="med" len="med"/>
                    </a:lnL>
                    <a:lnR>
                      <a:noFill/>
                    </a:lnR>
                    <a:lnT>
                      <a:noFill/>
                    </a:lnT>
                    <a:lnB>
                      <a:noFill/>
                    </a:lnB>
                    <a:cell3D prstMaterial="dkEdge">
                      <a:bevel prst="slope"/>
                      <a:lightRig rig="flood" dir="t"/>
                    </a:cell3D>
                    <a:solidFill>
                      <a:srgbClr val="FDFDFD"/>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133042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92801706"/>
              </p:ext>
            </p:extLst>
          </p:nvPr>
        </p:nvGraphicFramePr>
        <p:xfrm>
          <a:off x="2146042" y="609600"/>
          <a:ext cx="6699380" cy="5933025"/>
        </p:xfrm>
        <a:graphic>
          <a:graphicData uri="http://schemas.openxmlformats.org/drawingml/2006/table">
            <a:tbl>
              <a:tblPr/>
              <a:tblGrid>
                <a:gridCol w="662472">
                  <a:extLst>
                    <a:ext uri="{9D8B030D-6E8A-4147-A177-3AD203B41FA5}">
                      <a16:colId xmlns:a16="http://schemas.microsoft.com/office/drawing/2014/main" val="20000"/>
                    </a:ext>
                  </a:extLst>
                </a:gridCol>
                <a:gridCol w="6036908">
                  <a:extLst>
                    <a:ext uri="{9D8B030D-6E8A-4147-A177-3AD203B41FA5}">
                      <a16:colId xmlns:a16="http://schemas.microsoft.com/office/drawing/2014/main" val="20001"/>
                    </a:ext>
                  </a:extLst>
                </a:gridCol>
              </a:tblGrid>
              <a:tr h="5933025">
                <a:tc>
                  <a:txBody>
                    <a:bodyPr/>
                    <a:lstStyle/>
                    <a:p>
                      <a:pPr algn="ctr" fontAlgn="t"/>
                      <a:r>
                        <a:rPr lang="en-US" dirty="0">
                          <a:solidFill>
                            <a:srgbClr val="000000"/>
                          </a:solidFill>
                          <a:effectLst/>
                          <a:latin typeface="inherit"/>
                        </a:rPr>
                        <a:t>1</a:t>
                      </a:r>
                    </a:p>
                    <a:p>
                      <a:pPr algn="ctr" fontAlgn="t"/>
                      <a:r>
                        <a:rPr lang="en-US" dirty="0">
                          <a:solidFill>
                            <a:srgbClr val="000000"/>
                          </a:solidFill>
                          <a:effectLst/>
                          <a:latin typeface="inherit"/>
                        </a:rPr>
                        <a:t>2</a:t>
                      </a:r>
                    </a:p>
                    <a:p>
                      <a:pPr algn="ctr" fontAlgn="t"/>
                      <a:r>
                        <a:rPr lang="en-US" dirty="0">
                          <a:solidFill>
                            <a:srgbClr val="000000"/>
                          </a:solidFill>
                          <a:effectLst/>
                          <a:latin typeface="inherit"/>
                        </a:rPr>
                        <a:t>3</a:t>
                      </a:r>
                    </a:p>
                    <a:p>
                      <a:pPr algn="ctr" fontAlgn="t"/>
                      <a:r>
                        <a:rPr lang="en-US" dirty="0">
                          <a:solidFill>
                            <a:srgbClr val="000000"/>
                          </a:solidFill>
                          <a:effectLst/>
                          <a:latin typeface="inherit"/>
                        </a:rPr>
                        <a:t>4</a:t>
                      </a:r>
                    </a:p>
                    <a:p>
                      <a:pPr algn="ctr" fontAlgn="t"/>
                      <a:r>
                        <a:rPr lang="en-US" dirty="0">
                          <a:solidFill>
                            <a:srgbClr val="000000"/>
                          </a:solidFill>
                          <a:effectLst/>
                          <a:latin typeface="inherit"/>
                        </a:rPr>
                        <a:t>5</a:t>
                      </a:r>
                    </a:p>
                    <a:p>
                      <a:pPr algn="ctr" fontAlgn="t"/>
                      <a:r>
                        <a:rPr lang="en-US" dirty="0">
                          <a:solidFill>
                            <a:srgbClr val="000000"/>
                          </a:solidFill>
                          <a:effectLst/>
                          <a:latin typeface="inherit"/>
                        </a:rPr>
                        <a:t>6</a:t>
                      </a:r>
                    </a:p>
                    <a:p>
                      <a:pPr algn="ctr" fontAlgn="t"/>
                      <a:r>
                        <a:rPr lang="en-US" dirty="0">
                          <a:solidFill>
                            <a:srgbClr val="000000"/>
                          </a:solidFill>
                          <a:effectLst/>
                          <a:latin typeface="inherit"/>
                        </a:rPr>
                        <a:t>7</a:t>
                      </a:r>
                    </a:p>
                    <a:p>
                      <a:pPr algn="ctr" fontAlgn="t"/>
                      <a:r>
                        <a:rPr lang="en-US" dirty="0">
                          <a:solidFill>
                            <a:srgbClr val="000000"/>
                          </a:solidFill>
                          <a:effectLst/>
                          <a:latin typeface="inherit"/>
                        </a:rPr>
                        <a:t>8</a:t>
                      </a:r>
                    </a:p>
                    <a:p>
                      <a:pPr algn="ctr" fontAlgn="t"/>
                      <a:r>
                        <a:rPr lang="en-US" dirty="0">
                          <a:solidFill>
                            <a:srgbClr val="000000"/>
                          </a:solidFill>
                          <a:effectLst/>
                          <a:latin typeface="inherit"/>
                        </a:rPr>
                        <a:t>9</a:t>
                      </a:r>
                    </a:p>
                    <a:p>
                      <a:pPr algn="ctr" fontAlgn="t"/>
                      <a:r>
                        <a:rPr lang="en-US" dirty="0" smtClean="0">
                          <a:solidFill>
                            <a:srgbClr val="000000"/>
                          </a:solidFill>
                          <a:effectLst/>
                          <a:latin typeface="inherit"/>
                        </a:rPr>
                        <a:t>10</a:t>
                      </a:r>
                    </a:p>
                    <a:p>
                      <a:pPr algn="ctr" fontAlgn="t"/>
                      <a:r>
                        <a:rPr lang="en-US" dirty="0" smtClean="0">
                          <a:solidFill>
                            <a:srgbClr val="000000"/>
                          </a:solidFill>
                          <a:effectLst/>
                          <a:latin typeface="inherit"/>
                        </a:rPr>
                        <a:t>11</a:t>
                      </a:r>
                    </a:p>
                    <a:p>
                      <a:pPr algn="ctr" fontAlgn="t"/>
                      <a:r>
                        <a:rPr lang="en-US" dirty="0" smtClean="0">
                          <a:solidFill>
                            <a:srgbClr val="000000"/>
                          </a:solidFill>
                          <a:effectLst/>
                          <a:latin typeface="inherit"/>
                        </a:rPr>
                        <a:t>12</a:t>
                      </a:r>
                    </a:p>
                    <a:p>
                      <a:pPr algn="ctr" fontAlgn="t"/>
                      <a:r>
                        <a:rPr lang="en-US" dirty="0" smtClean="0">
                          <a:solidFill>
                            <a:srgbClr val="000000"/>
                          </a:solidFill>
                          <a:effectLst/>
                          <a:latin typeface="inherit"/>
                        </a:rPr>
                        <a:t>13</a:t>
                      </a:r>
                    </a:p>
                    <a:p>
                      <a:pPr algn="ctr" fontAlgn="t"/>
                      <a:r>
                        <a:rPr lang="en-US" dirty="0" smtClean="0">
                          <a:solidFill>
                            <a:srgbClr val="000000"/>
                          </a:solidFill>
                          <a:effectLst/>
                          <a:latin typeface="inherit"/>
                        </a:rPr>
                        <a:t>14</a:t>
                      </a:r>
                    </a:p>
                    <a:p>
                      <a:pPr algn="ctr" fontAlgn="t"/>
                      <a:r>
                        <a:rPr lang="en-US" dirty="0" smtClean="0">
                          <a:solidFill>
                            <a:srgbClr val="000000"/>
                          </a:solidFill>
                          <a:effectLst/>
                          <a:latin typeface="inherit"/>
                        </a:rPr>
                        <a:t>15</a:t>
                      </a:r>
                    </a:p>
                    <a:p>
                      <a:pPr algn="ctr" fontAlgn="t"/>
                      <a:r>
                        <a:rPr lang="en-US" dirty="0" smtClean="0">
                          <a:solidFill>
                            <a:srgbClr val="000000"/>
                          </a:solidFill>
                          <a:effectLst/>
                          <a:latin typeface="inherit"/>
                        </a:rPr>
                        <a:t>16</a:t>
                      </a:r>
                    </a:p>
                    <a:p>
                      <a:pPr algn="ctr" fontAlgn="t"/>
                      <a:r>
                        <a:rPr lang="en-US" dirty="0" smtClean="0">
                          <a:solidFill>
                            <a:srgbClr val="000000"/>
                          </a:solidFill>
                          <a:effectLst/>
                          <a:latin typeface="inherit"/>
                        </a:rPr>
                        <a:t>17</a:t>
                      </a:r>
                    </a:p>
                    <a:p>
                      <a:pPr algn="ctr" fontAlgn="t"/>
                      <a:r>
                        <a:rPr lang="en-US" dirty="0" smtClean="0">
                          <a:solidFill>
                            <a:srgbClr val="000000"/>
                          </a:solidFill>
                          <a:effectLst/>
                          <a:latin typeface="inherit"/>
                        </a:rPr>
                        <a:t>18</a:t>
                      </a:r>
                    </a:p>
                    <a:p>
                      <a:pPr algn="ctr" fontAlgn="t"/>
                      <a:r>
                        <a:rPr lang="en-US" dirty="0" smtClean="0">
                          <a:solidFill>
                            <a:srgbClr val="000000"/>
                          </a:solidFill>
                          <a:effectLst/>
                          <a:latin typeface="inherit"/>
                        </a:rPr>
                        <a:t>19</a:t>
                      </a:r>
                    </a:p>
                    <a:p>
                      <a:pPr algn="ctr" fontAlgn="t"/>
                      <a:r>
                        <a:rPr lang="en-US" dirty="0" smtClean="0">
                          <a:solidFill>
                            <a:srgbClr val="000000"/>
                          </a:solidFill>
                          <a:effectLst/>
                          <a:latin typeface="inherit"/>
                        </a:rPr>
                        <a:t>20</a:t>
                      </a:r>
                    </a:p>
                    <a:p>
                      <a:pPr algn="ctr" fontAlgn="t"/>
                      <a:endParaRPr lang="en-US" dirty="0">
                        <a:solidFill>
                          <a:srgbClr val="000000"/>
                        </a:solidFill>
                        <a:effectLst/>
                        <a:latin typeface="inherit"/>
                      </a:endParaRPr>
                    </a:p>
                  </a:txBody>
                  <a:tcPr>
                    <a:lnL>
                      <a:noFill/>
                    </a:lnL>
                    <a:lnR w="6350" cap="flat" cmpd="sng" algn="ctr">
                      <a:solidFill>
                        <a:srgbClr val="008000"/>
                      </a:solidFill>
                      <a:prstDash val="solid"/>
                      <a:round/>
                      <a:headEnd type="none" w="med" len="med"/>
                      <a:tailEnd type="none" w="med" len="med"/>
                    </a:lnR>
                    <a:lnT>
                      <a:noFill/>
                    </a:lnT>
                    <a:lnB>
                      <a:noFill/>
                    </a:lnB>
                    <a:cell3D prstMaterial="dkEdge">
                      <a:bevel prst="slope"/>
                      <a:lightRig rig="flood" dir="t"/>
                    </a:cell3D>
                    <a:solidFill>
                      <a:srgbClr val="EEEEEE"/>
                    </a:solidFill>
                  </a:tcPr>
                </a:tc>
                <a:tc>
                  <a:txBody>
                    <a:bodyPr/>
                    <a:lstStyle/>
                    <a:p>
                      <a:pPr algn="l" fontAlgn="t"/>
                      <a:r>
                        <a:rPr lang="en-US" b="1" dirty="0" smtClean="0">
                          <a:solidFill>
                            <a:schemeClr val="tx1"/>
                          </a:solidFill>
                          <a:effectLst/>
                          <a:latin typeface="inherit"/>
                        </a:rPr>
                        <a:t>@regression @TS_123</a:t>
                      </a:r>
                    </a:p>
                    <a:p>
                      <a:pPr algn="l" fontAlgn="t"/>
                      <a:r>
                        <a:rPr lang="en-US" b="1" dirty="0" smtClean="0">
                          <a:solidFill>
                            <a:srgbClr val="7030A0"/>
                          </a:solidFill>
                          <a:effectLst/>
                          <a:latin typeface="inherit"/>
                        </a:rPr>
                        <a:t>Feature</a:t>
                      </a:r>
                      <a:r>
                        <a:rPr lang="en-US" dirty="0">
                          <a:solidFill>
                            <a:srgbClr val="000000"/>
                          </a:solidFill>
                          <a:effectLst/>
                          <a:latin typeface="inherit"/>
                        </a:rPr>
                        <a:t>:</a:t>
                      </a:r>
                      <a:r>
                        <a:rPr lang="en-US" dirty="0">
                          <a:solidFill>
                            <a:srgbClr val="006FE0"/>
                          </a:solidFill>
                          <a:effectLst/>
                          <a:latin typeface="inherit"/>
                        </a:rPr>
                        <a:t> </a:t>
                      </a:r>
                      <a:r>
                        <a:rPr lang="en-US" dirty="0">
                          <a:solidFill>
                            <a:srgbClr val="000000"/>
                          </a:solidFill>
                          <a:effectLst/>
                          <a:latin typeface="inherit"/>
                        </a:rPr>
                        <a:t>Login </a:t>
                      </a:r>
                      <a:r>
                        <a:rPr lang="en-US" dirty="0" smtClean="0">
                          <a:solidFill>
                            <a:srgbClr val="000000"/>
                          </a:solidFill>
                          <a:effectLst/>
                          <a:latin typeface="inherit"/>
                        </a:rPr>
                        <a:t>Action</a:t>
                      </a:r>
                    </a:p>
                    <a:p>
                      <a:pPr algn="l" fontAlgn="t"/>
                      <a:endParaRPr lang="en-US" dirty="0">
                        <a:solidFill>
                          <a:srgbClr val="000000"/>
                        </a:solidFill>
                        <a:effectLst/>
                        <a:latin typeface="inherit"/>
                      </a:endParaRPr>
                    </a:p>
                    <a:p>
                      <a:pPr algn="l" fontAlgn="t"/>
                      <a:r>
                        <a:rPr lang="en-US" dirty="0">
                          <a:solidFill>
                            <a:srgbClr val="000000"/>
                          </a:solidFill>
                          <a:effectLst/>
                          <a:latin typeface="inherit"/>
                        </a:rPr>
                        <a:t> </a:t>
                      </a:r>
                      <a:r>
                        <a:rPr lang="en-US" b="1" dirty="0" smtClean="0">
                          <a:solidFill>
                            <a:srgbClr val="000000"/>
                          </a:solidFill>
                          <a:effectLst/>
                          <a:latin typeface="inherit"/>
                        </a:rPr>
                        <a:t>@TC_345,@TC_567</a:t>
                      </a:r>
                      <a:endParaRPr lang="en-US" b="1" dirty="0">
                        <a:solidFill>
                          <a:srgbClr val="000000"/>
                        </a:solidFill>
                        <a:effectLst/>
                        <a:latin typeface="inherit"/>
                      </a:endParaRPr>
                    </a:p>
                    <a:p>
                      <a:pPr algn="l" fontAlgn="t"/>
                      <a:r>
                        <a:rPr lang="en-US" b="1" dirty="0">
                          <a:solidFill>
                            <a:srgbClr val="7030A0"/>
                          </a:solidFill>
                          <a:effectLst/>
                          <a:latin typeface="inherit"/>
                        </a:rPr>
                        <a:t>Scenario</a:t>
                      </a:r>
                      <a:r>
                        <a:rPr lang="en-US" dirty="0">
                          <a:solidFill>
                            <a:srgbClr val="000000"/>
                          </a:solidFill>
                          <a:effectLst/>
                          <a:latin typeface="inherit"/>
                        </a:rPr>
                        <a:t>:</a:t>
                      </a:r>
                      <a:r>
                        <a:rPr lang="en-US" dirty="0">
                          <a:solidFill>
                            <a:srgbClr val="006FE0"/>
                          </a:solidFill>
                          <a:effectLst/>
                          <a:latin typeface="inherit"/>
                        </a:rPr>
                        <a:t> </a:t>
                      </a:r>
                      <a:r>
                        <a:rPr lang="en-US" dirty="0">
                          <a:solidFill>
                            <a:srgbClr val="000000"/>
                          </a:solidFill>
                          <a:effectLst/>
                          <a:latin typeface="inherit"/>
                        </a:rPr>
                        <a:t>Successful Login with Valid Credentials</a:t>
                      </a:r>
                    </a:p>
                    <a:p>
                      <a:pPr algn="l" fontAlgn="t"/>
                      <a:r>
                        <a:rPr lang="en-US" b="1" dirty="0">
                          <a:solidFill>
                            <a:srgbClr val="00B050"/>
                          </a:solidFill>
                          <a:effectLst/>
                          <a:latin typeface="inherit"/>
                        </a:rPr>
                        <a:t>Given</a:t>
                      </a:r>
                      <a:r>
                        <a:rPr lang="en-US" dirty="0">
                          <a:solidFill>
                            <a:srgbClr val="000000"/>
                          </a:solidFill>
                          <a:effectLst/>
                          <a:latin typeface="inherit"/>
                        </a:rPr>
                        <a:t> </a:t>
                      </a:r>
                      <a:r>
                        <a:rPr lang="en-US" dirty="0" smtClean="0">
                          <a:solidFill>
                            <a:srgbClr val="000000"/>
                          </a:solidFill>
                          <a:effectLst/>
                          <a:latin typeface="inherit"/>
                        </a:rPr>
                        <a:t>      User </a:t>
                      </a:r>
                      <a:r>
                        <a:rPr lang="en-US" b="1" dirty="0">
                          <a:solidFill>
                            <a:srgbClr val="800080"/>
                          </a:solidFill>
                          <a:effectLst/>
                          <a:latin typeface="inherit"/>
                        </a:rPr>
                        <a:t>is</a:t>
                      </a:r>
                      <a:r>
                        <a:rPr lang="en-US" dirty="0">
                          <a:solidFill>
                            <a:srgbClr val="006FE0"/>
                          </a:solidFill>
                          <a:effectLst/>
                          <a:latin typeface="inherit"/>
                        </a:rPr>
                        <a:t> </a:t>
                      </a:r>
                      <a:r>
                        <a:rPr lang="en-US" dirty="0">
                          <a:solidFill>
                            <a:srgbClr val="000000"/>
                          </a:solidFill>
                          <a:effectLst/>
                          <a:latin typeface="inherit"/>
                        </a:rPr>
                        <a:t>on Home Page</a:t>
                      </a:r>
                    </a:p>
                    <a:p>
                      <a:pPr algn="l" fontAlgn="t"/>
                      <a:r>
                        <a:rPr lang="en-US" b="1" dirty="0" smtClean="0">
                          <a:solidFill>
                            <a:srgbClr val="800080"/>
                          </a:solidFill>
                          <a:effectLst/>
                          <a:latin typeface="inherit"/>
                        </a:rPr>
                        <a:t>And          </a:t>
                      </a:r>
                      <a:r>
                        <a:rPr lang="en-US" dirty="0" smtClean="0">
                          <a:solidFill>
                            <a:srgbClr val="000000"/>
                          </a:solidFill>
                          <a:effectLst/>
                          <a:latin typeface="inherit"/>
                        </a:rPr>
                        <a:t>User </a:t>
                      </a:r>
                      <a:r>
                        <a:rPr lang="en-US" dirty="0">
                          <a:solidFill>
                            <a:srgbClr val="000000"/>
                          </a:solidFill>
                          <a:effectLst/>
                          <a:latin typeface="inherit"/>
                        </a:rPr>
                        <a:t>Navigate </a:t>
                      </a:r>
                      <a:r>
                        <a:rPr lang="en-US" b="1" dirty="0">
                          <a:solidFill>
                            <a:srgbClr val="800080"/>
                          </a:solidFill>
                          <a:effectLst/>
                          <a:latin typeface="inherit"/>
                        </a:rPr>
                        <a:t>to</a:t>
                      </a:r>
                      <a:r>
                        <a:rPr lang="en-US" dirty="0">
                          <a:solidFill>
                            <a:srgbClr val="006FE0"/>
                          </a:solidFill>
                          <a:effectLst/>
                          <a:latin typeface="inherit"/>
                        </a:rPr>
                        <a:t> </a:t>
                      </a:r>
                      <a:r>
                        <a:rPr lang="en-US" dirty="0" err="1">
                          <a:solidFill>
                            <a:srgbClr val="000000"/>
                          </a:solidFill>
                          <a:effectLst/>
                          <a:latin typeface="inherit"/>
                        </a:rPr>
                        <a:t>LogIn</a:t>
                      </a:r>
                      <a:r>
                        <a:rPr lang="en-US" dirty="0">
                          <a:solidFill>
                            <a:srgbClr val="000000"/>
                          </a:solidFill>
                          <a:effectLst/>
                          <a:latin typeface="inherit"/>
                        </a:rPr>
                        <a:t> Page</a:t>
                      </a:r>
                    </a:p>
                    <a:p>
                      <a:pPr algn="l" fontAlgn="t"/>
                      <a:r>
                        <a:rPr lang="en-US" b="1" dirty="0" smtClean="0">
                          <a:solidFill>
                            <a:srgbClr val="00B050"/>
                          </a:solidFill>
                          <a:effectLst/>
                          <a:latin typeface="inherit"/>
                        </a:rPr>
                        <a:t>When        </a:t>
                      </a:r>
                      <a:r>
                        <a:rPr lang="en-US" dirty="0" smtClean="0">
                          <a:solidFill>
                            <a:srgbClr val="000000"/>
                          </a:solidFill>
                          <a:effectLst/>
                          <a:latin typeface="inherit"/>
                        </a:rPr>
                        <a:t>User </a:t>
                      </a:r>
                      <a:r>
                        <a:rPr lang="en-US" dirty="0">
                          <a:solidFill>
                            <a:srgbClr val="000000"/>
                          </a:solidFill>
                          <a:effectLst/>
                          <a:latin typeface="inherit"/>
                        </a:rPr>
                        <a:t>enters </a:t>
                      </a:r>
                      <a:r>
                        <a:rPr lang="en-US" dirty="0" err="1">
                          <a:solidFill>
                            <a:srgbClr val="000000"/>
                          </a:solidFill>
                          <a:effectLst/>
                          <a:latin typeface="inherit"/>
                        </a:rPr>
                        <a:t>UserName</a:t>
                      </a:r>
                      <a:r>
                        <a:rPr lang="en-US" dirty="0">
                          <a:solidFill>
                            <a:srgbClr val="000000"/>
                          </a:solidFill>
                          <a:effectLst/>
                          <a:latin typeface="inherit"/>
                        </a:rPr>
                        <a:t> </a:t>
                      </a:r>
                      <a:r>
                        <a:rPr lang="en-US" b="1" dirty="0">
                          <a:solidFill>
                            <a:srgbClr val="800080"/>
                          </a:solidFill>
                          <a:effectLst/>
                          <a:latin typeface="inherit"/>
                        </a:rPr>
                        <a:t>and</a:t>
                      </a:r>
                      <a:r>
                        <a:rPr lang="en-US" dirty="0">
                          <a:solidFill>
                            <a:srgbClr val="006FE0"/>
                          </a:solidFill>
                          <a:effectLst/>
                          <a:latin typeface="inherit"/>
                        </a:rPr>
                        <a:t> </a:t>
                      </a:r>
                      <a:r>
                        <a:rPr lang="en-US" dirty="0">
                          <a:solidFill>
                            <a:srgbClr val="000000"/>
                          </a:solidFill>
                          <a:effectLst/>
                          <a:latin typeface="inherit"/>
                        </a:rPr>
                        <a:t>Password</a:t>
                      </a:r>
                    </a:p>
                    <a:p>
                      <a:pPr algn="l" fontAlgn="t"/>
                      <a:r>
                        <a:rPr lang="en-US" b="1" dirty="0">
                          <a:solidFill>
                            <a:srgbClr val="00B050"/>
                          </a:solidFill>
                          <a:effectLst/>
                          <a:latin typeface="inherit"/>
                        </a:rPr>
                        <a:t>Then</a:t>
                      </a:r>
                      <a:r>
                        <a:rPr lang="en-US" dirty="0">
                          <a:solidFill>
                            <a:srgbClr val="006FE0"/>
                          </a:solidFill>
                          <a:effectLst/>
                          <a:latin typeface="inherit"/>
                        </a:rPr>
                        <a:t> </a:t>
                      </a:r>
                      <a:r>
                        <a:rPr lang="en-US" dirty="0" smtClean="0">
                          <a:solidFill>
                            <a:srgbClr val="006FE0"/>
                          </a:solidFill>
                          <a:effectLst/>
                          <a:latin typeface="inherit"/>
                        </a:rPr>
                        <a:t>        </a:t>
                      </a:r>
                      <a:r>
                        <a:rPr lang="en-US" dirty="0" smtClean="0">
                          <a:solidFill>
                            <a:srgbClr val="000000"/>
                          </a:solidFill>
                          <a:effectLst/>
                          <a:latin typeface="inherit"/>
                        </a:rPr>
                        <a:t>Message </a:t>
                      </a:r>
                      <a:r>
                        <a:rPr lang="en-US" dirty="0">
                          <a:solidFill>
                            <a:srgbClr val="000000"/>
                          </a:solidFill>
                          <a:effectLst/>
                          <a:latin typeface="inherit"/>
                        </a:rPr>
                        <a:t>displayed Login </a:t>
                      </a:r>
                      <a:r>
                        <a:rPr lang="en-US" dirty="0" smtClean="0">
                          <a:solidFill>
                            <a:srgbClr val="000000"/>
                          </a:solidFill>
                          <a:effectLst/>
                          <a:latin typeface="inherit"/>
                        </a:rPr>
                        <a:t>Successfully</a:t>
                      </a:r>
                    </a:p>
                    <a:p>
                      <a:pPr algn="l" fontAlgn="t"/>
                      <a:endParaRPr lang="en-US" dirty="0">
                        <a:solidFill>
                          <a:srgbClr val="000000"/>
                        </a:solidFill>
                        <a:effectLst/>
                        <a:latin typeface="inherit"/>
                      </a:endParaRPr>
                    </a:p>
                    <a:p>
                      <a:pPr marL="0" marR="0" indent="0" algn="l" defTabSz="457200" rtl="0" eaLnBrk="1" fontAlgn="t" latinLnBrk="0" hangingPunct="1">
                        <a:lnSpc>
                          <a:spcPct val="100000"/>
                        </a:lnSpc>
                        <a:spcBef>
                          <a:spcPts val="0"/>
                        </a:spcBef>
                        <a:spcAft>
                          <a:spcPts val="0"/>
                        </a:spcAft>
                        <a:buClrTx/>
                        <a:buSzTx/>
                        <a:buFontTx/>
                        <a:buNone/>
                        <a:tabLst/>
                        <a:defRPr/>
                      </a:pPr>
                      <a:r>
                        <a:rPr lang="en-US" dirty="0">
                          <a:solidFill>
                            <a:srgbClr val="000000"/>
                          </a:solidFill>
                          <a:effectLst/>
                          <a:latin typeface="inherit"/>
                        </a:rPr>
                        <a:t> </a:t>
                      </a:r>
                      <a:r>
                        <a:rPr lang="en-US" b="1" dirty="0" smtClean="0">
                          <a:solidFill>
                            <a:srgbClr val="000000"/>
                          </a:solidFill>
                          <a:effectLst/>
                          <a:latin typeface="inherit"/>
                        </a:rPr>
                        <a:t>@TC_344,@TC_568,@TC_346</a:t>
                      </a:r>
                      <a:endParaRPr lang="en-US" b="1" dirty="0">
                        <a:solidFill>
                          <a:srgbClr val="000000"/>
                        </a:solidFill>
                        <a:effectLst/>
                        <a:latin typeface="inherit"/>
                      </a:endParaRPr>
                    </a:p>
                    <a:p>
                      <a:pPr algn="l" fontAlgn="t"/>
                      <a:r>
                        <a:rPr lang="en-US" b="1" dirty="0">
                          <a:solidFill>
                            <a:srgbClr val="7030A0"/>
                          </a:solidFill>
                          <a:effectLst/>
                          <a:latin typeface="inherit"/>
                        </a:rPr>
                        <a:t>Scenario</a:t>
                      </a:r>
                      <a:r>
                        <a:rPr lang="en-US" dirty="0">
                          <a:solidFill>
                            <a:srgbClr val="000000"/>
                          </a:solidFill>
                          <a:effectLst/>
                          <a:latin typeface="inherit"/>
                        </a:rPr>
                        <a:t>:</a:t>
                      </a:r>
                      <a:r>
                        <a:rPr lang="en-US" dirty="0">
                          <a:solidFill>
                            <a:srgbClr val="006FE0"/>
                          </a:solidFill>
                          <a:effectLst/>
                          <a:latin typeface="inherit"/>
                        </a:rPr>
                        <a:t> </a:t>
                      </a:r>
                      <a:r>
                        <a:rPr lang="en-US" dirty="0">
                          <a:solidFill>
                            <a:srgbClr val="000000"/>
                          </a:solidFill>
                          <a:effectLst/>
                          <a:latin typeface="inherit"/>
                        </a:rPr>
                        <a:t>Successful </a:t>
                      </a:r>
                      <a:r>
                        <a:rPr lang="en-US" dirty="0" err="1">
                          <a:solidFill>
                            <a:srgbClr val="000000"/>
                          </a:solidFill>
                          <a:effectLst/>
                          <a:latin typeface="inherit"/>
                        </a:rPr>
                        <a:t>LogOut</a:t>
                      </a:r>
                      <a:endParaRPr lang="en-US" dirty="0">
                        <a:solidFill>
                          <a:srgbClr val="000000"/>
                        </a:solidFill>
                        <a:effectLst/>
                        <a:latin typeface="inherit"/>
                      </a:endParaRPr>
                    </a:p>
                    <a:p>
                      <a:pPr algn="l" fontAlgn="t"/>
                      <a:r>
                        <a:rPr lang="en-US" b="1" dirty="0">
                          <a:solidFill>
                            <a:srgbClr val="00B050"/>
                          </a:solidFill>
                          <a:effectLst/>
                          <a:latin typeface="inherit"/>
                        </a:rPr>
                        <a:t>When</a:t>
                      </a:r>
                      <a:r>
                        <a:rPr lang="en-US" dirty="0">
                          <a:solidFill>
                            <a:srgbClr val="000000"/>
                          </a:solidFill>
                          <a:effectLst/>
                          <a:latin typeface="inherit"/>
                        </a:rPr>
                        <a:t> </a:t>
                      </a:r>
                      <a:r>
                        <a:rPr lang="en-US" dirty="0" smtClean="0">
                          <a:solidFill>
                            <a:srgbClr val="000000"/>
                          </a:solidFill>
                          <a:effectLst/>
                          <a:latin typeface="inherit"/>
                        </a:rPr>
                        <a:t>       User </a:t>
                      </a:r>
                      <a:r>
                        <a:rPr lang="en-US" dirty="0" err="1">
                          <a:solidFill>
                            <a:srgbClr val="000000"/>
                          </a:solidFill>
                          <a:effectLst/>
                          <a:latin typeface="inherit"/>
                        </a:rPr>
                        <a:t>LogOut</a:t>
                      </a:r>
                      <a:r>
                        <a:rPr lang="en-US" dirty="0">
                          <a:solidFill>
                            <a:srgbClr val="000000"/>
                          </a:solidFill>
                          <a:effectLst/>
                          <a:latin typeface="inherit"/>
                        </a:rPr>
                        <a:t> from the Application</a:t>
                      </a:r>
                    </a:p>
                    <a:p>
                      <a:pPr algn="l" fontAlgn="t"/>
                      <a:r>
                        <a:rPr lang="en-US" b="1" dirty="0">
                          <a:solidFill>
                            <a:srgbClr val="00B050"/>
                          </a:solidFill>
                          <a:effectLst/>
                          <a:latin typeface="inherit"/>
                        </a:rPr>
                        <a:t>Then</a:t>
                      </a:r>
                      <a:r>
                        <a:rPr lang="en-US" dirty="0">
                          <a:solidFill>
                            <a:srgbClr val="006FE0"/>
                          </a:solidFill>
                          <a:effectLst/>
                          <a:latin typeface="inherit"/>
                        </a:rPr>
                        <a:t> </a:t>
                      </a:r>
                      <a:r>
                        <a:rPr lang="en-US" dirty="0" smtClean="0">
                          <a:solidFill>
                            <a:srgbClr val="006FE0"/>
                          </a:solidFill>
                          <a:effectLst/>
                          <a:latin typeface="inherit"/>
                        </a:rPr>
                        <a:t>        </a:t>
                      </a:r>
                      <a:r>
                        <a:rPr lang="en-US" dirty="0" smtClean="0">
                          <a:solidFill>
                            <a:srgbClr val="000000"/>
                          </a:solidFill>
                          <a:effectLst/>
                          <a:latin typeface="inherit"/>
                        </a:rPr>
                        <a:t>Message </a:t>
                      </a:r>
                      <a:r>
                        <a:rPr lang="en-US" dirty="0">
                          <a:solidFill>
                            <a:srgbClr val="000000"/>
                          </a:solidFill>
                          <a:effectLst/>
                          <a:latin typeface="inherit"/>
                        </a:rPr>
                        <a:t>displayed </a:t>
                      </a:r>
                      <a:r>
                        <a:rPr lang="en-US" dirty="0" err="1">
                          <a:solidFill>
                            <a:srgbClr val="000000"/>
                          </a:solidFill>
                          <a:effectLst/>
                          <a:latin typeface="inherit"/>
                        </a:rPr>
                        <a:t>LogOut</a:t>
                      </a:r>
                      <a:r>
                        <a:rPr lang="en-US" dirty="0">
                          <a:solidFill>
                            <a:srgbClr val="000000"/>
                          </a:solidFill>
                          <a:effectLst/>
                          <a:latin typeface="inherit"/>
                        </a:rPr>
                        <a:t> Successfully</a:t>
                      </a:r>
                    </a:p>
                  </a:txBody>
                  <a:tcPr>
                    <a:lnL w="6350" cap="flat" cmpd="sng" algn="ctr">
                      <a:solidFill>
                        <a:srgbClr val="008000"/>
                      </a:solidFill>
                      <a:prstDash val="solid"/>
                      <a:round/>
                      <a:headEnd type="none" w="med" len="med"/>
                      <a:tailEnd type="none" w="med" len="med"/>
                    </a:lnL>
                    <a:lnR>
                      <a:noFill/>
                    </a:lnR>
                    <a:lnT>
                      <a:noFill/>
                    </a:lnT>
                    <a:lnB>
                      <a:noFill/>
                    </a:lnB>
                    <a:cell3D prstMaterial="dkEdge">
                      <a:bevel prst="slope"/>
                      <a:lightRig rig="flood" dir="t"/>
                    </a:cell3D>
                    <a:solidFill>
                      <a:srgbClr val="FDFDFD"/>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248107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driven testing</a:t>
            </a: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1478466423"/>
              </p:ext>
            </p:extLst>
          </p:nvPr>
        </p:nvGraphicFramePr>
        <p:xfrm>
          <a:off x="2266322" y="1810327"/>
          <a:ext cx="6712296" cy="3629718"/>
        </p:xfrm>
        <a:graphic>
          <a:graphicData uri="http://schemas.openxmlformats.org/drawingml/2006/table">
            <a:tbl>
              <a:tblPr/>
              <a:tblGrid>
                <a:gridCol w="909198">
                  <a:extLst>
                    <a:ext uri="{9D8B030D-6E8A-4147-A177-3AD203B41FA5}">
                      <a16:colId xmlns:a16="http://schemas.microsoft.com/office/drawing/2014/main" val="1043427251"/>
                    </a:ext>
                  </a:extLst>
                </a:gridCol>
                <a:gridCol w="5803098">
                  <a:extLst>
                    <a:ext uri="{9D8B030D-6E8A-4147-A177-3AD203B41FA5}">
                      <a16:colId xmlns:a16="http://schemas.microsoft.com/office/drawing/2014/main" val="3501735479"/>
                    </a:ext>
                  </a:extLst>
                </a:gridCol>
              </a:tblGrid>
              <a:tr h="3629718">
                <a:tc>
                  <a:txBody>
                    <a:bodyPr/>
                    <a:lstStyle/>
                    <a:p>
                      <a:pPr algn="ctr" fontAlgn="t"/>
                      <a:r>
                        <a:rPr lang="en-US">
                          <a:solidFill>
                            <a:srgbClr val="000000"/>
                          </a:solidFill>
                          <a:effectLst/>
                          <a:latin typeface="inherit"/>
                        </a:rPr>
                        <a:t>1</a:t>
                      </a:r>
                    </a:p>
                    <a:p>
                      <a:pPr algn="ctr" fontAlgn="t"/>
                      <a:r>
                        <a:rPr lang="en-US">
                          <a:solidFill>
                            <a:srgbClr val="000000"/>
                          </a:solidFill>
                          <a:effectLst/>
                          <a:latin typeface="inherit"/>
                        </a:rPr>
                        <a:t>2</a:t>
                      </a:r>
                    </a:p>
                    <a:p>
                      <a:pPr algn="ctr" fontAlgn="t"/>
                      <a:r>
                        <a:rPr lang="en-US">
                          <a:solidFill>
                            <a:srgbClr val="000000"/>
                          </a:solidFill>
                          <a:effectLst/>
                          <a:latin typeface="inherit"/>
                        </a:rPr>
                        <a:t>3</a:t>
                      </a:r>
                    </a:p>
                    <a:p>
                      <a:pPr algn="ctr" fontAlgn="t"/>
                      <a:r>
                        <a:rPr lang="en-US">
                          <a:solidFill>
                            <a:srgbClr val="000000"/>
                          </a:solidFill>
                          <a:effectLst/>
                          <a:latin typeface="inherit"/>
                        </a:rPr>
                        <a:t>4</a:t>
                      </a:r>
                    </a:p>
                    <a:p>
                      <a:pPr algn="ctr" fontAlgn="t"/>
                      <a:r>
                        <a:rPr lang="en-US">
                          <a:solidFill>
                            <a:srgbClr val="000000"/>
                          </a:solidFill>
                          <a:effectLst/>
                          <a:latin typeface="inherit"/>
                        </a:rPr>
                        <a:t>5</a:t>
                      </a:r>
                    </a:p>
                    <a:p>
                      <a:pPr algn="ctr" fontAlgn="t"/>
                      <a:r>
                        <a:rPr lang="en-US">
                          <a:solidFill>
                            <a:srgbClr val="000000"/>
                          </a:solidFill>
                          <a:effectLst/>
                          <a:latin typeface="inherit"/>
                        </a:rPr>
                        <a:t>6</a:t>
                      </a:r>
                    </a:p>
                  </a:txBody>
                  <a:tcPr>
                    <a:lnL>
                      <a:noFill/>
                    </a:lnL>
                    <a:lnR w="6350" cap="flat" cmpd="sng" algn="ctr">
                      <a:solidFill>
                        <a:srgbClr val="008000"/>
                      </a:solidFill>
                      <a:prstDash val="solid"/>
                      <a:round/>
                      <a:headEnd type="none" w="med" len="med"/>
                      <a:tailEnd type="none" w="med" len="med"/>
                    </a:lnR>
                    <a:lnT>
                      <a:noFill/>
                    </a:lnT>
                    <a:lnB>
                      <a:noFill/>
                    </a:lnB>
                    <a:solidFill>
                      <a:srgbClr val="EEEEEE"/>
                    </a:solidFill>
                  </a:tcPr>
                </a:tc>
                <a:tc>
                  <a:txBody>
                    <a:bodyPr/>
                    <a:lstStyle/>
                    <a:p>
                      <a:pPr algn="l" fontAlgn="t"/>
                      <a:r>
                        <a:rPr lang="en-US" dirty="0">
                          <a:solidFill>
                            <a:srgbClr val="000000"/>
                          </a:solidFill>
                          <a:effectLst/>
                          <a:latin typeface="inherit"/>
                        </a:rPr>
                        <a:t>Scenario:</a:t>
                      </a:r>
                      <a:r>
                        <a:rPr lang="en-US" dirty="0">
                          <a:solidFill>
                            <a:srgbClr val="006FE0"/>
                          </a:solidFill>
                          <a:effectLst/>
                          <a:latin typeface="inherit"/>
                        </a:rPr>
                        <a:t> </a:t>
                      </a:r>
                      <a:r>
                        <a:rPr lang="en-US" dirty="0">
                          <a:solidFill>
                            <a:srgbClr val="000000"/>
                          </a:solidFill>
                          <a:effectLst/>
                          <a:latin typeface="inherit"/>
                        </a:rPr>
                        <a:t>Successful Login with Valid Credentials</a:t>
                      </a:r>
                    </a:p>
                    <a:p>
                      <a:pPr algn="l" fontAlgn="t"/>
                      <a:r>
                        <a:rPr lang="en-US" dirty="0">
                          <a:solidFill>
                            <a:srgbClr val="000000"/>
                          </a:solidFill>
                          <a:effectLst/>
                          <a:latin typeface="inherit"/>
                        </a:rPr>
                        <a:t>Given User </a:t>
                      </a:r>
                      <a:r>
                        <a:rPr lang="en-US" b="1" dirty="0">
                          <a:solidFill>
                            <a:srgbClr val="800080"/>
                          </a:solidFill>
                          <a:effectLst/>
                          <a:latin typeface="inherit"/>
                        </a:rPr>
                        <a:t>is</a:t>
                      </a:r>
                      <a:r>
                        <a:rPr lang="en-US" dirty="0">
                          <a:solidFill>
                            <a:srgbClr val="006FE0"/>
                          </a:solidFill>
                          <a:effectLst/>
                          <a:latin typeface="inherit"/>
                        </a:rPr>
                        <a:t> </a:t>
                      </a:r>
                      <a:r>
                        <a:rPr lang="en-US" dirty="0">
                          <a:solidFill>
                            <a:srgbClr val="000000"/>
                          </a:solidFill>
                          <a:effectLst/>
                          <a:latin typeface="inherit"/>
                        </a:rPr>
                        <a:t>on Home Page</a:t>
                      </a:r>
                    </a:p>
                    <a:p>
                      <a:pPr algn="l" fontAlgn="t"/>
                      <a:r>
                        <a:rPr lang="en-US" dirty="0">
                          <a:solidFill>
                            <a:srgbClr val="000000"/>
                          </a:solidFill>
                          <a:effectLst/>
                          <a:latin typeface="inherit"/>
                        </a:rPr>
                        <a:t>When User Navigate </a:t>
                      </a:r>
                      <a:r>
                        <a:rPr lang="en-US" b="1" dirty="0">
                          <a:solidFill>
                            <a:srgbClr val="800080"/>
                          </a:solidFill>
                          <a:effectLst/>
                          <a:latin typeface="inherit"/>
                        </a:rPr>
                        <a:t>to</a:t>
                      </a:r>
                      <a:r>
                        <a:rPr lang="en-US" dirty="0">
                          <a:solidFill>
                            <a:srgbClr val="006FE0"/>
                          </a:solidFill>
                          <a:effectLst/>
                          <a:latin typeface="inherit"/>
                        </a:rPr>
                        <a:t> </a:t>
                      </a:r>
                      <a:r>
                        <a:rPr lang="en-US" dirty="0" err="1">
                          <a:solidFill>
                            <a:srgbClr val="000000"/>
                          </a:solidFill>
                          <a:effectLst/>
                          <a:latin typeface="inherit"/>
                        </a:rPr>
                        <a:t>LogIn</a:t>
                      </a:r>
                      <a:r>
                        <a:rPr lang="en-US" dirty="0">
                          <a:solidFill>
                            <a:srgbClr val="000000"/>
                          </a:solidFill>
                          <a:effectLst/>
                          <a:latin typeface="inherit"/>
                        </a:rPr>
                        <a:t> Page</a:t>
                      </a:r>
                    </a:p>
                    <a:p>
                      <a:pPr algn="l" fontAlgn="t"/>
                      <a:r>
                        <a:rPr lang="en-US" b="1" dirty="0">
                          <a:solidFill>
                            <a:srgbClr val="800080"/>
                          </a:solidFill>
                          <a:effectLst/>
                          <a:latin typeface="inherit"/>
                        </a:rPr>
                        <a:t>And</a:t>
                      </a:r>
                      <a:r>
                        <a:rPr lang="en-US" dirty="0">
                          <a:solidFill>
                            <a:srgbClr val="006FE0"/>
                          </a:solidFill>
                          <a:effectLst/>
                          <a:latin typeface="inherit"/>
                        </a:rPr>
                        <a:t> </a:t>
                      </a:r>
                      <a:r>
                        <a:rPr lang="en-US" dirty="0">
                          <a:solidFill>
                            <a:srgbClr val="000000"/>
                          </a:solidFill>
                          <a:effectLst/>
                          <a:latin typeface="inherit"/>
                        </a:rPr>
                        <a:t>User enters </a:t>
                      </a:r>
                      <a:r>
                        <a:rPr lang="en-US" dirty="0" smtClean="0">
                          <a:solidFill>
                            <a:srgbClr val="000000"/>
                          </a:solidFill>
                          <a:effectLst/>
                          <a:latin typeface="inherit"/>
                        </a:rPr>
                        <a:t>valid</a:t>
                      </a:r>
                      <a:r>
                        <a:rPr lang="en-US" baseline="0" dirty="0" smtClean="0">
                          <a:solidFill>
                            <a:srgbClr val="000000"/>
                          </a:solidFill>
                          <a:effectLst/>
                          <a:latin typeface="inherit"/>
                        </a:rPr>
                        <a:t> username and password</a:t>
                      </a:r>
                      <a:r>
                        <a:rPr lang="en-US" dirty="0" smtClean="0">
                          <a:solidFill>
                            <a:srgbClr val="000000"/>
                          </a:solidFill>
                          <a:effectLst/>
                          <a:latin typeface="inherit"/>
                        </a:rPr>
                        <a:t> </a:t>
                      </a:r>
                      <a:endParaRPr lang="en-US" dirty="0">
                        <a:solidFill>
                          <a:srgbClr val="000000"/>
                        </a:solidFill>
                        <a:effectLst/>
                        <a:latin typeface="inherit"/>
                      </a:endParaRPr>
                    </a:p>
                    <a:p>
                      <a:pPr algn="l" fontAlgn="t"/>
                      <a:r>
                        <a:rPr lang="en-US" dirty="0">
                          <a:solidFill>
                            <a:srgbClr val="006FE0"/>
                          </a:solidFill>
                          <a:effectLst/>
                          <a:latin typeface="inherit"/>
                        </a:rPr>
                        <a:t>    </a:t>
                      </a:r>
                      <a:r>
                        <a:rPr lang="en-US" dirty="0">
                          <a:solidFill>
                            <a:srgbClr val="000000"/>
                          </a:solidFill>
                          <a:effectLst/>
                          <a:latin typeface="inherit"/>
                        </a:rPr>
                        <a:t>|</a:t>
                      </a:r>
                      <a:r>
                        <a:rPr lang="en-US" dirty="0">
                          <a:solidFill>
                            <a:srgbClr val="006FE0"/>
                          </a:solidFill>
                          <a:effectLst/>
                          <a:latin typeface="inherit"/>
                        </a:rPr>
                        <a:t> </a:t>
                      </a:r>
                      <a:r>
                        <a:rPr lang="en-US" dirty="0" smtClean="0">
                          <a:solidFill>
                            <a:srgbClr val="000000"/>
                          </a:solidFill>
                          <a:effectLst/>
                          <a:latin typeface="inherit"/>
                        </a:rPr>
                        <a:t>testuser_1</a:t>
                      </a:r>
                      <a:r>
                        <a:rPr lang="en-US" dirty="0" smtClean="0">
                          <a:solidFill>
                            <a:srgbClr val="006FE0"/>
                          </a:solidFill>
                          <a:effectLst/>
                          <a:latin typeface="inherit"/>
                        </a:rPr>
                        <a:t> </a:t>
                      </a:r>
                      <a:r>
                        <a:rPr lang="en-US" dirty="0">
                          <a:solidFill>
                            <a:srgbClr val="000000"/>
                          </a:solidFill>
                          <a:effectLst/>
                          <a:latin typeface="inherit"/>
                        </a:rPr>
                        <a:t>|</a:t>
                      </a:r>
                      <a:r>
                        <a:rPr lang="en-US" dirty="0">
                          <a:solidFill>
                            <a:srgbClr val="006FE0"/>
                          </a:solidFill>
                          <a:effectLst/>
                          <a:latin typeface="inherit"/>
                        </a:rPr>
                        <a:t> </a:t>
                      </a:r>
                      <a:r>
                        <a:rPr lang="en-US" dirty="0">
                          <a:solidFill>
                            <a:srgbClr val="000000"/>
                          </a:solidFill>
                          <a:effectLst/>
                          <a:latin typeface="inherit"/>
                        </a:rPr>
                        <a:t>Test@</a:t>
                      </a:r>
                      <a:r>
                        <a:rPr lang="en-US" dirty="0">
                          <a:solidFill>
                            <a:srgbClr val="0828FB"/>
                          </a:solidFill>
                          <a:effectLst/>
                          <a:latin typeface="inherit"/>
                        </a:rPr>
                        <a:t>153</a:t>
                      </a:r>
                      <a:r>
                        <a:rPr lang="en-US" dirty="0">
                          <a:solidFill>
                            <a:srgbClr val="006FE0"/>
                          </a:solidFill>
                          <a:effectLst/>
                          <a:latin typeface="inherit"/>
                        </a:rPr>
                        <a:t> </a:t>
                      </a:r>
                      <a:r>
                        <a:rPr lang="en-US" dirty="0" smtClean="0">
                          <a:solidFill>
                            <a:srgbClr val="000000"/>
                          </a:solidFill>
                          <a:effectLst/>
                          <a:latin typeface="inherit"/>
                        </a:rPr>
                        <a:t>|</a:t>
                      </a:r>
                    </a:p>
                    <a:p>
                      <a:pPr marL="0" marR="0" lvl="0" indent="0" algn="l" defTabSz="457200" rtl="0" eaLnBrk="1" fontAlgn="t" latinLnBrk="0" hangingPunct="1">
                        <a:lnSpc>
                          <a:spcPct val="100000"/>
                        </a:lnSpc>
                        <a:spcBef>
                          <a:spcPts val="0"/>
                        </a:spcBef>
                        <a:spcAft>
                          <a:spcPts val="0"/>
                        </a:spcAft>
                        <a:buClrTx/>
                        <a:buSzTx/>
                        <a:buFontTx/>
                        <a:buNone/>
                        <a:tabLst/>
                        <a:defRPr/>
                      </a:pPr>
                      <a:r>
                        <a:rPr lang="en-US" dirty="0" smtClean="0">
                          <a:solidFill>
                            <a:srgbClr val="006FE0"/>
                          </a:solidFill>
                          <a:effectLst/>
                          <a:latin typeface="inherit"/>
                        </a:rPr>
                        <a:t>    </a:t>
                      </a:r>
                      <a:r>
                        <a:rPr lang="en-US" dirty="0" smtClean="0">
                          <a:solidFill>
                            <a:srgbClr val="000000"/>
                          </a:solidFill>
                          <a:effectLst/>
                          <a:latin typeface="inherit"/>
                        </a:rPr>
                        <a:t>|</a:t>
                      </a:r>
                      <a:r>
                        <a:rPr lang="en-US" dirty="0" smtClean="0">
                          <a:solidFill>
                            <a:srgbClr val="006FE0"/>
                          </a:solidFill>
                          <a:effectLst/>
                          <a:latin typeface="inherit"/>
                        </a:rPr>
                        <a:t> </a:t>
                      </a:r>
                      <a:r>
                        <a:rPr lang="en-US" dirty="0" smtClean="0">
                          <a:solidFill>
                            <a:srgbClr val="000000"/>
                          </a:solidFill>
                          <a:effectLst/>
                          <a:latin typeface="inherit"/>
                        </a:rPr>
                        <a:t>testuser_2</a:t>
                      </a:r>
                      <a:r>
                        <a:rPr lang="en-US" dirty="0" smtClean="0">
                          <a:solidFill>
                            <a:srgbClr val="006FE0"/>
                          </a:solidFill>
                          <a:effectLst/>
                          <a:latin typeface="inherit"/>
                        </a:rPr>
                        <a:t> </a:t>
                      </a:r>
                      <a:r>
                        <a:rPr lang="en-US" dirty="0" smtClean="0">
                          <a:solidFill>
                            <a:srgbClr val="000000"/>
                          </a:solidFill>
                          <a:effectLst/>
                          <a:latin typeface="inherit"/>
                        </a:rPr>
                        <a:t>|</a:t>
                      </a:r>
                      <a:r>
                        <a:rPr lang="en-US" dirty="0" smtClean="0">
                          <a:solidFill>
                            <a:srgbClr val="006FE0"/>
                          </a:solidFill>
                          <a:effectLst/>
                          <a:latin typeface="inherit"/>
                        </a:rPr>
                        <a:t> </a:t>
                      </a:r>
                      <a:r>
                        <a:rPr lang="en-US" dirty="0" smtClean="0">
                          <a:solidFill>
                            <a:srgbClr val="000000"/>
                          </a:solidFill>
                          <a:effectLst/>
                          <a:latin typeface="inherit"/>
                        </a:rPr>
                        <a:t>Test@</a:t>
                      </a:r>
                      <a:r>
                        <a:rPr lang="en-US" dirty="0" smtClean="0">
                          <a:solidFill>
                            <a:srgbClr val="0828FB"/>
                          </a:solidFill>
                          <a:effectLst/>
                          <a:latin typeface="inherit"/>
                        </a:rPr>
                        <a:t>154</a:t>
                      </a:r>
                      <a:r>
                        <a:rPr lang="en-US" dirty="0" smtClean="0">
                          <a:solidFill>
                            <a:srgbClr val="006FE0"/>
                          </a:solidFill>
                          <a:effectLst/>
                          <a:latin typeface="inherit"/>
                        </a:rPr>
                        <a:t> </a:t>
                      </a:r>
                      <a:r>
                        <a:rPr lang="en-US" dirty="0" smtClean="0">
                          <a:solidFill>
                            <a:srgbClr val="000000"/>
                          </a:solidFill>
                          <a:effectLst/>
                          <a:latin typeface="inherit"/>
                        </a:rPr>
                        <a:t>|</a:t>
                      </a:r>
                    </a:p>
                    <a:p>
                      <a:pPr marL="0" marR="0" lvl="0" indent="0" algn="l" defTabSz="457200" rtl="0" eaLnBrk="1" fontAlgn="t" latinLnBrk="0" hangingPunct="1">
                        <a:lnSpc>
                          <a:spcPct val="100000"/>
                        </a:lnSpc>
                        <a:spcBef>
                          <a:spcPts val="0"/>
                        </a:spcBef>
                        <a:spcAft>
                          <a:spcPts val="0"/>
                        </a:spcAft>
                        <a:buClrTx/>
                        <a:buSzTx/>
                        <a:buFontTx/>
                        <a:buNone/>
                        <a:tabLst/>
                        <a:defRPr/>
                      </a:pPr>
                      <a:r>
                        <a:rPr lang="en-US" dirty="0" smtClean="0">
                          <a:solidFill>
                            <a:srgbClr val="006FE0"/>
                          </a:solidFill>
                          <a:effectLst/>
                          <a:latin typeface="inherit"/>
                        </a:rPr>
                        <a:t>    </a:t>
                      </a:r>
                      <a:r>
                        <a:rPr lang="en-US" dirty="0" smtClean="0">
                          <a:solidFill>
                            <a:srgbClr val="000000"/>
                          </a:solidFill>
                          <a:effectLst/>
                          <a:latin typeface="inherit"/>
                        </a:rPr>
                        <a:t>|</a:t>
                      </a:r>
                      <a:r>
                        <a:rPr lang="en-US" dirty="0" smtClean="0">
                          <a:solidFill>
                            <a:srgbClr val="006FE0"/>
                          </a:solidFill>
                          <a:effectLst/>
                          <a:latin typeface="inherit"/>
                        </a:rPr>
                        <a:t> </a:t>
                      </a:r>
                      <a:r>
                        <a:rPr lang="en-US" dirty="0" smtClean="0">
                          <a:solidFill>
                            <a:srgbClr val="000000"/>
                          </a:solidFill>
                          <a:effectLst/>
                          <a:latin typeface="inherit"/>
                        </a:rPr>
                        <a:t>testuser_3</a:t>
                      </a:r>
                      <a:r>
                        <a:rPr lang="en-US" dirty="0" smtClean="0">
                          <a:solidFill>
                            <a:srgbClr val="006FE0"/>
                          </a:solidFill>
                          <a:effectLst/>
                          <a:latin typeface="inherit"/>
                        </a:rPr>
                        <a:t> </a:t>
                      </a:r>
                      <a:r>
                        <a:rPr lang="en-US" dirty="0" smtClean="0">
                          <a:solidFill>
                            <a:srgbClr val="000000"/>
                          </a:solidFill>
                          <a:effectLst/>
                          <a:latin typeface="inherit"/>
                        </a:rPr>
                        <a:t>|</a:t>
                      </a:r>
                      <a:r>
                        <a:rPr lang="en-US" dirty="0" smtClean="0">
                          <a:solidFill>
                            <a:srgbClr val="006FE0"/>
                          </a:solidFill>
                          <a:effectLst/>
                          <a:latin typeface="inherit"/>
                        </a:rPr>
                        <a:t> </a:t>
                      </a:r>
                      <a:r>
                        <a:rPr lang="en-US" dirty="0" smtClean="0">
                          <a:solidFill>
                            <a:srgbClr val="000000"/>
                          </a:solidFill>
                          <a:effectLst/>
                          <a:latin typeface="inherit"/>
                        </a:rPr>
                        <a:t>Test@</a:t>
                      </a:r>
                      <a:r>
                        <a:rPr lang="en-US" dirty="0" smtClean="0">
                          <a:solidFill>
                            <a:srgbClr val="0828FB"/>
                          </a:solidFill>
                          <a:effectLst/>
                          <a:latin typeface="inherit"/>
                        </a:rPr>
                        <a:t>155</a:t>
                      </a:r>
                      <a:r>
                        <a:rPr lang="en-US" dirty="0" smtClean="0">
                          <a:solidFill>
                            <a:srgbClr val="006FE0"/>
                          </a:solidFill>
                          <a:effectLst/>
                          <a:latin typeface="inherit"/>
                        </a:rPr>
                        <a:t> </a:t>
                      </a:r>
                      <a:r>
                        <a:rPr lang="en-US" dirty="0" smtClean="0">
                          <a:solidFill>
                            <a:srgbClr val="000000"/>
                          </a:solidFill>
                          <a:effectLst/>
                          <a:latin typeface="inherit"/>
                        </a:rPr>
                        <a:t>|</a:t>
                      </a:r>
                    </a:p>
                    <a:p>
                      <a:pPr algn="l" fontAlgn="t"/>
                      <a:endParaRPr lang="en-US" dirty="0">
                        <a:solidFill>
                          <a:srgbClr val="000000"/>
                        </a:solidFill>
                        <a:effectLst/>
                        <a:latin typeface="inherit"/>
                      </a:endParaRPr>
                    </a:p>
                    <a:p>
                      <a:pPr algn="l" fontAlgn="t"/>
                      <a:r>
                        <a:rPr lang="en-US" b="1" dirty="0">
                          <a:solidFill>
                            <a:srgbClr val="800080"/>
                          </a:solidFill>
                          <a:effectLst/>
                          <a:latin typeface="inherit"/>
                        </a:rPr>
                        <a:t>Then</a:t>
                      </a:r>
                      <a:r>
                        <a:rPr lang="en-US" dirty="0">
                          <a:solidFill>
                            <a:srgbClr val="006FE0"/>
                          </a:solidFill>
                          <a:effectLst/>
                          <a:latin typeface="inherit"/>
                        </a:rPr>
                        <a:t> </a:t>
                      </a:r>
                      <a:r>
                        <a:rPr lang="en-US" dirty="0">
                          <a:solidFill>
                            <a:srgbClr val="000000"/>
                          </a:solidFill>
                          <a:effectLst/>
                          <a:latin typeface="inherit"/>
                        </a:rPr>
                        <a:t>Message displayed Login Successfully</a:t>
                      </a:r>
                    </a:p>
                  </a:txBody>
                  <a:tcPr>
                    <a:lnL w="6350" cap="flat" cmpd="sng" algn="ctr">
                      <a:solidFill>
                        <a:srgbClr val="008000"/>
                      </a:solidFill>
                      <a:prstDash val="solid"/>
                      <a:round/>
                      <a:headEnd type="none" w="med" len="med"/>
                      <a:tailEnd type="none" w="med" len="med"/>
                    </a:lnL>
                    <a:lnR>
                      <a:noFill/>
                    </a:lnR>
                    <a:lnT>
                      <a:noFill/>
                    </a:lnT>
                    <a:lnB>
                      <a:noFill/>
                    </a:lnB>
                    <a:solidFill>
                      <a:srgbClr val="FDFDFD"/>
                    </a:solidFill>
                  </a:tcPr>
                </a:tc>
                <a:extLst>
                  <a:ext uri="{0D108BD9-81ED-4DB2-BD59-A6C34878D82A}">
                    <a16:rowId xmlns:a16="http://schemas.microsoft.com/office/drawing/2014/main" val="523412047"/>
                  </a:ext>
                </a:extLst>
              </a:tr>
            </a:tbl>
          </a:graphicData>
        </a:graphic>
      </p:graphicFrame>
      <p:sp>
        <p:nvSpPr>
          <p:cNvPr id="11" name="TextBox 10"/>
          <p:cNvSpPr txBox="1"/>
          <p:nvPr/>
        </p:nvSpPr>
        <p:spPr>
          <a:xfrm>
            <a:off x="9144000" y="923731"/>
            <a:ext cx="2687216" cy="369332"/>
          </a:xfrm>
          <a:prstGeom prst="rect">
            <a:avLst/>
          </a:prstGeom>
          <a:noFill/>
          <a:ln>
            <a:solidFill>
              <a:srgbClr val="FF0000"/>
            </a:solidFill>
          </a:ln>
        </p:spPr>
        <p:txBody>
          <a:bodyPr wrap="square" rtlCol="0">
            <a:spAutoFit/>
          </a:bodyPr>
          <a:lstStyle/>
          <a:p>
            <a:r>
              <a:rPr lang="en-US" b="1" dirty="0" smtClean="0"/>
              <a:t>Column and row</a:t>
            </a:r>
            <a:endParaRPr lang="en-US" b="1" dirty="0"/>
          </a:p>
        </p:txBody>
      </p:sp>
      <p:sp>
        <p:nvSpPr>
          <p:cNvPr id="12" name="TextBox 11"/>
          <p:cNvSpPr txBox="1"/>
          <p:nvPr/>
        </p:nvSpPr>
        <p:spPr>
          <a:xfrm>
            <a:off x="9669624" y="4124131"/>
            <a:ext cx="1499119" cy="646331"/>
          </a:xfrm>
          <a:prstGeom prst="rect">
            <a:avLst/>
          </a:prstGeom>
          <a:noFill/>
          <a:ln>
            <a:solidFill>
              <a:srgbClr val="FF0000"/>
            </a:solidFill>
          </a:ln>
        </p:spPr>
        <p:txBody>
          <a:bodyPr wrap="square" rtlCol="0">
            <a:spAutoFit/>
          </a:bodyPr>
          <a:lstStyle/>
          <a:p>
            <a:r>
              <a:rPr lang="en-US" b="1" dirty="0" err="1" smtClean="0"/>
              <a:t>DataTable</a:t>
            </a:r>
            <a:r>
              <a:rPr lang="en-US" b="1" dirty="0" smtClean="0"/>
              <a:t> TABLE</a:t>
            </a:r>
            <a:endParaRPr lang="en-US" b="1" dirty="0"/>
          </a:p>
        </p:txBody>
      </p:sp>
      <p:cxnSp>
        <p:nvCxnSpPr>
          <p:cNvPr id="13" name="Straight Arrow Connector 12"/>
          <p:cNvCxnSpPr/>
          <p:nvPr/>
        </p:nvCxnSpPr>
        <p:spPr>
          <a:xfrm flipV="1">
            <a:off x="5892800" y="1436917"/>
            <a:ext cx="3484465" cy="189741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flipV="1">
            <a:off x="4257964" y="1202095"/>
            <a:ext cx="4814501" cy="1772014"/>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a:off x="6400800" y="3347519"/>
            <a:ext cx="3200400" cy="96127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1419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 SET DATA</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59883280"/>
              </p:ext>
            </p:extLst>
          </p:nvPr>
        </p:nvGraphicFramePr>
        <p:xfrm>
          <a:off x="3077783" y="1905000"/>
          <a:ext cx="7707084" cy="3657600"/>
        </p:xfrm>
        <a:graphic>
          <a:graphicData uri="http://schemas.openxmlformats.org/drawingml/2006/table">
            <a:tbl>
              <a:tblPr/>
              <a:tblGrid>
                <a:gridCol w="762119">
                  <a:extLst>
                    <a:ext uri="{9D8B030D-6E8A-4147-A177-3AD203B41FA5}">
                      <a16:colId xmlns:a16="http://schemas.microsoft.com/office/drawing/2014/main" val="20000"/>
                    </a:ext>
                  </a:extLst>
                </a:gridCol>
                <a:gridCol w="6944965">
                  <a:extLst>
                    <a:ext uri="{9D8B030D-6E8A-4147-A177-3AD203B41FA5}">
                      <a16:colId xmlns:a16="http://schemas.microsoft.com/office/drawing/2014/main" val="20001"/>
                    </a:ext>
                  </a:extLst>
                </a:gridCol>
              </a:tblGrid>
              <a:tr h="3489650">
                <a:tc>
                  <a:txBody>
                    <a:bodyPr/>
                    <a:lstStyle/>
                    <a:p>
                      <a:pPr algn="ctr" fontAlgn="t"/>
                      <a:r>
                        <a:rPr lang="en-US" dirty="0">
                          <a:solidFill>
                            <a:srgbClr val="000000"/>
                          </a:solidFill>
                          <a:effectLst/>
                          <a:latin typeface="inherit"/>
                        </a:rPr>
                        <a:t>1</a:t>
                      </a:r>
                    </a:p>
                    <a:p>
                      <a:pPr algn="ctr" fontAlgn="t"/>
                      <a:r>
                        <a:rPr lang="en-US" dirty="0">
                          <a:solidFill>
                            <a:srgbClr val="000000"/>
                          </a:solidFill>
                          <a:effectLst/>
                          <a:latin typeface="inherit"/>
                        </a:rPr>
                        <a:t>2</a:t>
                      </a:r>
                    </a:p>
                    <a:p>
                      <a:pPr algn="ctr" fontAlgn="t"/>
                      <a:r>
                        <a:rPr lang="en-US" dirty="0">
                          <a:solidFill>
                            <a:srgbClr val="000000"/>
                          </a:solidFill>
                          <a:effectLst/>
                          <a:latin typeface="inherit"/>
                        </a:rPr>
                        <a:t>3</a:t>
                      </a:r>
                    </a:p>
                    <a:p>
                      <a:pPr algn="ctr" fontAlgn="t"/>
                      <a:r>
                        <a:rPr lang="en-US" dirty="0">
                          <a:solidFill>
                            <a:srgbClr val="000000"/>
                          </a:solidFill>
                          <a:effectLst/>
                          <a:latin typeface="inherit"/>
                        </a:rPr>
                        <a:t>4</a:t>
                      </a:r>
                    </a:p>
                    <a:p>
                      <a:pPr algn="ctr" fontAlgn="t"/>
                      <a:r>
                        <a:rPr lang="en-US" dirty="0">
                          <a:solidFill>
                            <a:srgbClr val="000000"/>
                          </a:solidFill>
                          <a:effectLst/>
                          <a:latin typeface="inherit"/>
                        </a:rPr>
                        <a:t>5</a:t>
                      </a:r>
                    </a:p>
                    <a:p>
                      <a:pPr algn="ctr" fontAlgn="t"/>
                      <a:r>
                        <a:rPr lang="en-US" dirty="0">
                          <a:solidFill>
                            <a:srgbClr val="000000"/>
                          </a:solidFill>
                          <a:effectLst/>
                          <a:latin typeface="inherit"/>
                        </a:rPr>
                        <a:t>6</a:t>
                      </a:r>
                    </a:p>
                    <a:p>
                      <a:pPr algn="ctr" fontAlgn="t"/>
                      <a:r>
                        <a:rPr lang="en-US" dirty="0">
                          <a:solidFill>
                            <a:srgbClr val="000000"/>
                          </a:solidFill>
                          <a:effectLst/>
                          <a:latin typeface="inherit"/>
                        </a:rPr>
                        <a:t>7</a:t>
                      </a:r>
                    </a:p>
                    <a:p>
                      <a:pPr algn="ctr" fontAlgn="t"/>
                      <a:r>
                        <a:rPr lang="en-US" dirty="0">
                          <a:solidFill>
                            <a:srgbClr val="000000"/>
                          </a:solidFill>
                          <a:effectLst/>
                          <a:latin typeface="inherit"/>
                        </a:rPr>
                        <a:t>8</a:t>
                      </a:r>
                    </a:p>
                    <a:p>
                      <a:pPr algn="ctr" fontAlgn="t"/>
                      <a:r>
                        <a:rPr lang="en-US" dirty="0">
                          <a:solidFill>
                            <a:srgbClr val="000000"/>
                          </a:solidFill>
                          <a:effectLst/>
                          <a:latin typeface="inherit"/>
                        </a:rPr>
                        <a:t>9</a:t>
                      </a:r>
                    </a:p>
                    <a:p>
                      <a:pPr algn="ctr" fontAlgn="t"/>
                      <a:r>
                        <a:rPr lang="en-US" dirty="0" smtClean="0">
                          <a:solidFill>
                            <a:srgbClr val="000000"/>
                          </a:solidFill>
                          <a:effectLst/>
                          <a:latin typeface="inherit"/>
                        </a:rPr>
                        <a:t>10</a:t>
                      </a:r>
                    </a:p>
                    <a:p>
                      <a:pPr algn="ctr" fontAlgn="t"/>
                      <a:r>
                        <a:rPr lang="en-US" dirty="0" smtClean="0">
                          <a:solidFill>
                            <a:srgbClr val="000000"/>
                          </a:solidFill>
                          <a:effectLst/>
                          <a:latin typeface="inherit"/>
                        </a:rPr>
                        <a:t>11</a:t>
                      </a:r>
                      <a:endParaRPr lang="en-US" dirty="0">
                        <a:solidFill>
                          <a:srgbClr val="000000"/>
                        </a:solidFill>
                        <a:effectLst/>
                        <a:latin typeface="inherit"/>
                      </a:endParaRPr>
                    </a:p>
                  </a:txBody>
                  <a:tcPr>
                    <a:lnL>
                      <a:noFill/>
                    </a:lnL>
                    <a:lnR w="6350" cap="flat" cmpd="sng" algn="ctr">
                      <a:solidFill>
                        <a:srgbClr val="008000"/>
                      </a:solidFill>
                      <a:prstDash val="solid"/>
                      <a:round/>
                      <a:headEnd type="none" w="med" len="med"/>
                      <a:tailEnd type="none" w="med" len="med"/>
                    </a:lnR>
                    <a:lnT>
                      <a:noFill/>
                    </a:lnT>
                    <a:lnB>
                      <a:noFill/>
                    </a:lnB>
                    <a:cell3D prstMaterial="dkEdge">
                      <a:bevel prst="slope"/>
                      <a:lightRig rig="flood" dir="t"/>
                    </a:cell3D>
                    <a:solidFill>
                      <a:srgbClr val="EEEEEE"/>
                    </a:solidFill>
                  </a:tcPr>
                </a:tc>
                <a:tc>
                  <a:txBody>
                    <a:bodyPr/>
                    <a:lstStyle/>
                    <a:p>
                      <a:pPr algn="l" fontAlgn="t"/>
                      <a:r>
                        <a:rPr lang="en-US" b="1" dirty="0">
                          <a:solidFill>
                            <a:srgbClr val="7030A0"/>
                          </a:solidFill>
                          <a:effectLst/>
                          <a:latin typeface="inherit"/>
                        </a:rPr>
                        <a:t>Feature</a:t>
                      </a:r>
                      <a:r>
                        <a:rPr lang="en-US" dirty="0">
                          <a:solidFill>
                            <a:srgbClr val="000000"/>
                          </a:solidFill>
                          <a:effectLst/>
                          <a:latin typeface="inherit"/>
                        </a:rPr>
                        <a:t>:</a:t>
                      </a:r>
                      <a:r>
                        <a:rPr lang="en-US" dirty="0">
                          <a:solidFill>
                            <a:srgbClr val="006FE0"/>
                          </a:solidFill>
                          <a:effectLst/>
                          <a:latin typeface="inherit"/>
                        </a:rPr>
                        <a:t> </a:t>
                      </a:r>
                      <a:r>
                        <a:rPr lang="en-US" dirty="0">
                          <a:solidFill>
                            <a:srgbClr val="000000"/>
                          </a:solidFill>
                          <a:effectLst/>
                          <a:latin typeface="inherit"/>
                        </a:rPr>
                        <a:t>Login Action</a:t>
                      </a:r>
                    </a:p>
                    <a:p>
                      <a:pPr algn="l" fontAlgn="t"/>
                      <a:r>
                        <a:rPr lang="en-US" dirty="0">
                          <a:solidFill>
                            <a:srgbClr val="000000"/>
                          </a:solidFill>
                          <a:effectLst/>
                          <a:latin typeface="inherit"/>
                        </a:rPr>
                        <a:t> </a:t>
                      </a:r>
                    </a:p>
                    <a:p>
                      <a:pPr algn="l" fontAlgn="t"/>
                      <a:r>
                        <a:rPr lang="en-US" b="1" dirty="0" smtClean="0">
                          <a:solidFill>
                            <a:srgbClr val="7030A0"/>
                          </a:solidFill>
                          <a:effectLst/>
                          <a:latin typeface="inherit"/>
                        </a:rPr>
                        <a:t>Scenario Outline</a:t>
                      </a:r>
                      <a:r>
                        <a:rPr lang="en-US" dirty="0" smtClean="0">
                          <a:solidFill>
                            <a:srgbClr val="000000"/>
                          </a:solidFill>
                          <a:effectLst/>
                          <a:latin typeface="inherit"/>
                        </a:rPr>
                        <a:t>:</a:t>
                      </a:r>
                      <a:r>
                        <a:rPr lang="en-US" dirty="0" smtClean="0">
                          <a:solidFill>
                            <a:srgbClr val="006FE0"/>
                          </a:solidFill>
                          <a:effectLst/>
                          <a:latin typeface="inherit"/>
                        </a:rPr>
                        <a:t> </a:t>
                      </a:r>
                      <a:r>
                        <a:rPr lang="en-US" dirty="0">
                          <a:solidFill>
                            <a:srgbClr val="000000"/>
                          </a:solidFill>
                          <a:effectLst/>
                          <a:latin typeface="inherit"/>
                        </a:rPr>
                        <a:t>Successful Login with Valid Credentials</a:t>
                      </a:r>
                    </a:p>
                    <a:p>
                      <a:pPr algn="l" fontAlgn="t"/>
                      <a:r>
                        <a:rPr lang="en-US" b="1" dirty="0">
                          <a:solidFill>
                            <a:srgbClr val="00B050"/>
                          </a:solidFill>
                          <a:effectLst/>
                          <a:latin typeface="inherit"/>
                        </a:rPr>
                        <a:t>Given</a:t>
                      </a:r>
                      <a:r>
                        <a:rPr lang="en-US" dirty="0">
                          <a:solidFill>
                            <a:srgbClr val="000000"/>
                          </a:solidFill>
                          <a:effectLst/>
                          <a:latin typeface="inherit"/>
                        </a:rPr>
                        <a:t> </a:t>
                      </a:r>
                      <a:r>
                        <a:rPr lang="en-US" dirty="0" smtClean="0">
                          <a:solidFill>
                            <a:srgbClr val="000000"/>
                          </a:solidFill>
                          <a:effectLst/>
                          <a:latin typeface="inherit"/>
                        </a:rPr>
                        <a:t>      User </a:t>
                      </a:r>
                      <a:r>
                        <a:rPr lang="en-US" b="1" dirty="0">
                          <a:solidFill>
                            <a:schemeClr val="tx1"/>
                          </a:solidFill>
                          <a:effectLst/>
                          <a:latin typeface="inherit"/>
                        </a:rPr>
                        <a:t>is</a:t>
                      </a:r>
                      <a:r>
                        <a:rPr lang="en-US" dirty="0">
                          <a:solidFill>
                            <a:srgbClr val="006FE0"/>
                          </a:solidFill>
                          <a:effectLst/>
                          <a:latin typeface="inherit"/>
                        </a:rPr>
                        <a:t> </a:t>
                      </a:r>
                      <a:r>
                        <a:rPr lang="en-US" dirty="0">
                          <a:solidFill>
                            <a:srgbClr val="000000"/>
                          </a:solidFill>
                          <a:effectLst/>
                          <a:latin typeface="inherit"/>
                        </a:rPr>
                        <a:t>on Home Page</a:t>
                      </a:r>
                    </a:p>
                    <a:p>
                      <a:pPr algn="l" fontAlgn="t"/>
                      <a:r>
                        <a:rPr lang="en-US" b="1" dirty="0" smtClean="0">
                          <a:solidFill>
                            <a:srgbClr val="800080"/>
                          </a:solidFill>
                          <a:effectLst/>
                          <a:latin typeface="inherit"/>
                        </a:rPr>
                        <a:t>And          </a:t>
                      </a:r>
                      <a:r>
                        <a:rPr lang="en-US" dirty="0" smtClean="0">
                          <a:solidFill>
                            <a:srgbClr val="000000"/>
                          </a:solidFill>
                          <a:effectLst/>
                          <a:latin typeface="inherit"/>
                        </a:rPr>
                        <a:t>User </a:t>
                      </a:r>
                      <a:r>
                        <a:rPr lang="en-US" dirty="0">
                          <a:solidFill>
                            <a:srgbClr val="000000"/>
                          </a:solidFill>
                          <a:effectLst/>
                          <a:latin typeface="inherit"/>
                        </a:rPr>
                        <a:t>Navigate </a:t>
                      </a:r>
                      <a:r>
                        <a:rPr lang="en-US" b="1" dirty="0">
                          <a:solidFill>
                            <a:schemeClr val="tx1"/>
                          </a:solidFill>
                          <a:effectLst/>
                          <a:latin typeface="inherit"/>
                        </a:rPr>
                        <a:t>to</a:t>
                      </a:r>
                      <a:r>
                        <a:rPr lang="en-US" dirty="0">
                          <a:solidFill>
                            <a:srgbClr val="006FE0"/>
                          </a:solidFill>
                          <a:effectLst/>
                          <a:latin typeface="inherit"/>
                        </a:rPr>
                        <a:t> </a:t>
                      </a:r>
                      <a:r>
                        <a:rPr lang="en-US" dirty="0" err="1">
                          <a:solidFill>
                            <a:srgbClr val="000000"/>
                          </a:solidFill>
                          <a:effectLst/>
                          <a:latin typeface="inherit"/>
                        </a:rPr>
                        <a:t>LogIn</a:t>
                      </a:r>
                      <a:r>
                        <a:rPr lang="en-US" dirty="0">
                          <a:solidFill>
                            <a:srgbClr val="000000"/>
                          </a:solidFill>
                          <a:effectLst/>
                          <a:latin typeface="inherit"/>
                        </a:rPr>
                        <a:t> Page</a:t>
                      </a:r>
                    </a:p>
                    <a:p>
                      <a:pPr algn="l" fontAlgn="t"/>
                      <a:r>
                        <a:rPr lang="en-US" b="1" dirty="0" smtClean="0">
                          <a:solidFill>
                            <a:srgbClr val="00B050"/>
                          </a:solidFill>
                          <a:effectLst/>
                          <a:latin typeface="inherit"/>
                        </a:rPr>
                        <a:t>When        </a:t>
                      </a:r>
                      <a:r>
                        <a:rPr lang="en-US" dirty="0" smtClean="0">
                          <a:solidFill>
                            <a:srgbClr val="000000"/>
                          </a:solidFill>
                          <a:effectLst/>
                          <a:latin typeface="inherit"/>
                        </a:rPr>
                        <a:t>User </a:t>
                      </a:r>
                      <a:r>
                        <a:rPr lang="en-US" dirty="0">
                          <a:solidFill>
                            <a:srgbClr val="000000"/>
                          </a:solidFill>
                          <a:effectLst/>
                          <a:latin typeface="inherit"/>
                        </a:rPr>
                        <a:t>enters </a:t>
                      </a:r>
                      <a:r>
                        <a:rPr lang="en-US" dirty="0" smtClean="0">
                          <a:solidFill>
                            <a:srgbClr val="7030A0"/>
                          </a:solidFill>
                          <a:effectLst/>
                          <a:latin typeface="inherit"/>
                        </a:rPr>
                        <a:t>&lt;</a:t>
                      </a:r>
                      <a:r>
                        <a:rPr lang="en-US" dirty="0" err="1" smtClean="0">
                          <a:solidFill>
                            <a:srgbClr val="7030A0"/>
                          </a:solidFill>
                          <a:effectLst/>
                          <a:latin typeface="inherit"/>
                        </a:rPr>
                        <a:t>UserName</a:t>
                      </a:r>
                      <a:r>
                        <a:rPr lang="en-US" dirty="0" smtClean="0">
                          <a:solidFill>
                            <a:srgbClr val="7030A0"/>
                          </a:solidFill>
                          <a:effectLst/>
                          <a:latin typeface="inherit"/>
                        </a:rPr>
                        <a:t>&gt; </a:t>
                      </a:r>
                      <a:r>
                        <a:rPr lang="en-US" b="1" dirty="0">
                          <a:solidFill>
                            <a:schemeClr val="tx1"/>
                          </a:solidFill>
                          <a:effectLst/>
                          <a:latin typeface="inherit"/>
                        </a:rPr>
                        <a:t>and</a:t>
                      </a:r>
                      <a:r>
                        <a:rPr lang="en-US" dirty="0">
                          <a:solidFill>
                            <a:srgbClr val="006FE0"/>
                          </a:solidFill>
                          <a:effectLst/>
                          <a:latin typeface="inherit"/>
                        </a:rPr>
                        <a:t> </a:t>
                      </a:r>
                      <a:r>
                        <a:rPr lang="en-US" dirty="0" smtClean="0">
                          <a:solidFill>
                            <a:srgbClr val="7030A0"/>
                          </a:solidFill>
                          <a:effectLst/>
                          <a:latin typeface="inherit"/>
                        </a:rPr>
                        <a:t>&lt;Password&gt; </a:t>
                      </a:r>
                    </a:p>
                    <a:p>
                      <a:pPr algn="l" fontAlgn="t"/>
                      <a:r>
                        <a:rPr lang="en-US" b="1" dirty="0" smtClean="0">
                          <a:solidFill>
                            <a:srgbClr val="00B050"/>
                          </a:solidFill>
                          <a:effectLst/>
                          <a:latin typeface="inherit"/>
                        </a:rPr>
                        <a:t>Then</a:t>
                      </a:r>
                      <a:r>
                        <a:rPr lang="en-US" dirty="0" smtClean="0">
                          <a:solidFill>
                            <a:srgbClr val="006FE0"/>
                          </a:solidFill>
                          <a:effectLst/>
                          <a:latin typeface="inherit"/>
                        </a:rPr>
                        <a:t>         </a:t>
                      </a:r>
                      <a:r>
                        <a:rPr lang="en-US" dirty="0" smtClean="0">
                          <a:solidFill>
                            <a:srgbClr val="000000"/>
                          </a:solidFill>
                          <a:effectLst/>
                          <a:latin typeface="inherit"/>
                        </a:rPr>
                        <a:t>Message </a:t>
                      </a:r>
                      <a:r>
                        <a:rPr lang="en-US" dirty="0">
                          <a:solidFill>
                            <a:srgbClr val="000000"/>
                          </a:solidFill>
                          <a:effectLst/>
                          <a:latin typeface="inherit"/>
                        </a:rPr>
                        <a:t>displayed Login </a:t>
                      </a:r>
                      <a:r>
                        <a:rPr lang="en-US" dirty="0" smtClean="0">
                          <a:solidFill>
                            <a:srgbClr val="000000"/>
                          </a:solidFill>
                          <a:effectLst/>
                          <a:latin typeface="inherit"/>
                        </a:rPr>
                        <a:t>Successfully</a:t>
                      </a:r>
                    </a:p>
                    <a:p>
                      <a:pPr algn="l" fontAlgn="t"/>
                      <a:endParaRPr lang="en-US" dirty="0" smtClean="0">
                        <a:solidFill>
                          <a:srgbClr val="000000"/>
                        </a:solidFill>
                        <a:effectLst/>
                        <a:latin typeface="inherit"/>
                      </a:endParaRPr>
                    </a:p>
                    <a:p>
                      <a:pPr algn="l" fontAlgn="t"/>
                      <a:r>
                        <a:rPr lang="en-US" b="1" dirty="0" smtClean="0">
                          <a:solidFill>
                            <a:srgbClr val="7030A0"/>
                          </a:solidFill>
                          <a:effectLst/>
                          <a:latin typeface="inherit"/>
                        </a:rPr>
                        <a:t>Examples:</a:t>
                      </a:r>
                    </a:p>
                    <a:p>
                      <a:pPr algn="l" fontAlgn="t"/>
                      <a:r>
                        <a:rPr lang="en-US" b="1" dirty="0" smtClean="0">
                          <a:solidFill>
                            <a:srgbClr val="7030A0"/>
                          </a:solidFill>
                          <a:effectLst/>
                          <a:latin typeface="inherit"/>
                        </a:rPr>
                        <a:t>    | </a:t>
                      </a:r>
                      <a:r>
                        <a:rPr lang="en-US" dirty="0" err="1" smtClean="0">
                          <a:solidFill>
                            <a:srgbClr val="7030A0"/>
                          </a:solidFill>
                          <a:effectLst/>
                          <a:latin typeface="inherit"/>
                        </a:rPr>
                        <a:t>UserName</a:t>
                      </a:r>
                      <a:r>
                        <a:rPr lang="en-US" dirty="0" smtClean="0">
                          <a:solidFill>
                            <a:srgbClr val="7030A0"/>
                          </a:solidFill>
                          <a:effectLst/>
                          <a:latin typeface="inherit"/>
                        </a:rPr>
                        <a:t> </a:t>
                      </a:r>
                      <a:r>
                        <a:rPr lang="en-US" baseline="0" dirty="0" smtClean="0">
                          <a:solidFill>
                            <a:srgbClr val="7030A0"/>
                          </a:solidFill>
                          <a:effectLst/>
                          <a:latin typeface="inherit"/>
                        </a:rPr>
                        <a:t>                      |</a:t>
                      </a:r>
                      <a:r>
                        <a:rPr lang="en-US" dirty="0" smtClean="0">
                          <a:solidFill>
                            <a:srgbClr val="7030A0"/>
                          </a:solidFill>
                          <a:effectLst/>
                          <a:latin typeface="inherit"/>
                        </a:rPr>
                        <a:t>  Password                                   |</a:t>
                      </a:r>
                    </a:p>
                    <a:p>
                      <a:pPr marL="0" marR="0" indent="0" algn="l" defTabSz="457200" rtl="0" eaLnBrk="1" fontAlgn="t" latinLnBrk="0" hangingPunct="1">
                        <a:lnSpc>
                          <a:spcPct val="100000"/>
                        </a:lnSpc>
                        <a:spcBef>
                          <a:spcPts val="0"/>
                        </a:spcBef>
                        <a:spcAft>
                          <a:spcPts val="0"/>
                        </a:spcAft>
                        <a:buClrTx/>
                        <a:buSzTx/>
                        <a:buFontTx/>
                        <a:buNone/>
                        <a:tabLst/>
                        <a:defRPr/>
                      </a:pPr>
                      <a:r>
                        <a:rPr lang="en-US" b="1" dirty="0" smtClean="0">
                          <a:solidFill>
                            <a:srgbClr val="7030A0"/>
                          </a:solidFill>
                          <a:effectLst/>
                          <a:latin typeface="inherit"/>
                        </a:rPr>
                        <a:t>    | </a:t>
                      </a:r>
                      <a:r>
                        <a:rPr lang="en-US" dirty="0" smtClean="0">
                          <a:solidFill>
                            <a:schemeClr val="tx1"/>
                          </a:solidFill>
                          <a:effectLst/>
                          <a:latin typeface="inherit"/>
                        </a:rPr>
                        <a:t>sarower ,ahmmed           </a:t>
                      </a:r>
                      <a:r>
                        <a:rPr lang="en-US" dirty="0" smtClean="0">
                          <a:solidFill>
                            <a:srgbClr val="7030A0"/>
                          </a:solidFill>
                          <a:effectLst/>
                          <a:latin typeface="inherit"/>
                        </a:rPr>
                        <a:t>|   </a:t>
                      </a:r>
                      <a:r>
                        <a:rPr lang="en-US" dirty="0" smtClean="0"/>
                        <a:t>Ttech123,Ttech456</a:t>
                      </a:r>
                      <a:r>
                        <a:rPr lang="en-US" dirty="0" smtClean="0">
                          <a:solidFill>
                            <a:srgbClr val="7030A0"/>
                          </a:solidFill>
                          <a:effectLst/>
                          <a:latin typeface="inherit"/>
                        </a:rPr>
                        <a:t>                   |</a:t>
                      </a:r>
                    </a:p>
                    <a:p>
                      <a:pPr marL="0" marR="0" indent="0" algn="l" defTabSz="457200" rtl="0" eaLnBrk="1" fontAlgn="t" latinLnBrk="0" hangingPunct="1">
                        <a:lnSpc>
                          <a:spcPct val="100000"/>
                        </a:lnSpc>
                        <a:spcBef>
                          <a:spcPts val="0"/>
                        </a:spcBef>
                        <a:spcAft>
                          <a:spcPts val="0"/>
                        </a:spcAft>
                        <a:buClrTx/>
                        <a:buSzTx/>
                        <a:buFontTx/>
                        <a:buNone/>
                        <a:tabLst/>
                        <a:defRPr/>
                      </a:pPr>
                      <a:r>
                        <a:rPr lang="en-US" b="1" dirty="0" smtClean="0">
                          <a:solidFill>
                            <a:srgbClr val="7030A0"/>
                          </a:solidFill>
                          <a:effectLst/>
                          <a:latin typeface="inherit"/>
                        </a:rPr>
                        <a:t>    | </a:t>
                      </a:r>
                      <a:r>
                        <a:rPr lang="en-US" dirty="0" err="1" smtClean="0">
                          <a:solidFill>
                            <a:schemeClr val="tx1"/>
                          </a:solidFill>
                          <a:effectLst/>
                          <a:latin typeface="inherit"/>
                        </a:rPr>
                        <a:t>mahbub,simon</a:t>
                      </a:r>
                      <a:r>
                        <a:rPr lang="en-US" dirty="0" smtClean="0">
                          <a:solidFill>
                            <a:srgbClr val="7030A0"/>
                          </a:solidFill>
                          <a:effectLst/>
                          <a:latin typeface="inherit"/>
                        </a:rPr>
                        <a:t> </a:t>
                      </a:r>
                      <a:r>
                        <a:rPr lang="en-US" dirty="0" smtClean="0">
                          <a:solidFill>
                            <a:schemeClr val="tx1"/>
                          </a:solidFill>
                          <a:effectLst/>
                          <a:latin typeface="inherit"/>
                        </a:rPr>
                        <a:t>,</a:t>
                      </a:r>
                      <a:r>
                        <a:rPr lang="en-US" dirty="0" err="1" smtClean="0">
                          <a:solidFill>
                            <a:schemeClr val="tx1"/>
                          </a:solidFill>
                          <a:effectLst/>
                          <a:latin typeface="inherit"/>
                        </a:rPr>
                        <a:t>sumon</a:t>
                      </a:r>
                      <a:r>
                        <a:rPr lang="en-US" dirty="0" smtClean="0">
                          <a:solidFill>
                            <a:schemeClr val="tx1"/>
                          </a:solidFill>
                          <a:effectLst/>
                          <a:latin typeface="inherit"/>
                        </a:rPr>
                        <a:t>   </a:t>
                      </a:r>
                      <a:r>
                        <a:rPr lang="en-US" dirty="0" smtClean="0">
                          <a:solidFill>
                            <a:srgbClr val="7030A0"/>
                          </a:solidFill>
                          <a:effectLst/>
                          <a:latin typeface="inherit"/>
                        </a:rPr>
                        <a:t>|  </a:t>
                      </a:r>
                      <a:r>
                        <a:rPr lang="en-US" dirty="0" smtClean="0"/>
                        <a:t>Ttech007, Ttech008,Ttech009   </a:t>
                      </a:r>
                      <a:r>
                        <a:rPr lang="en-US" dirty="0" smtClean="0">
                          <a:solidFill>
                            <a:srgbClr val="7030A0"/>
                          </a:solidFill>
                          <a:effectLst/>
                          <a:latin typeface="inherit"/>
                        </a:rPr>
                        <a:t>|</a:t>
                      </a:r>
                    </a:p>
                    <a:p>
                      <a:pPr algn="l" fontAlgn="t"/>
                      <a:endParaRPr lang="en-US" dirty="0">
                        <a:solidFill>
                          <a:srgbClr val="000000"/>
                        </a:solidFill>
                        <a:effectLst/>
                        <a:latin typeface="inherit"/>
                      </a:endParaRPr>
                    </a:p>
                  </a:txBody>
                  <a:tcPr>
                    <a:lnL w="6350" cap="flat" cmpd="sng" algn="ctr">
                      <a:solidFill>
                        <a:srgbClr val="008000"/>
                      </a:solidFill>
                      <a:prstDash val="solid"/>
                      <a:round/>
                      <a:headEnd type="none" w="med" len="med"/>
                      <a:tailEnd type="none" w="med" len="med"/>
                    </a:lnL>
                    <a:lnR>
                      <a:noFill/>
                    </a:lnR>
                    <a:lnT>
                      <a:noFill/>
                    </a:lnT>
                    <a:lnB>
                      <a:noFill/>
                    </a:lnB>
                    <a:cell3D prstMaterial="dkEdge">
                      <a:bevel prst="slope"/>
                      <a:lightRig rig="flood" dir="t"/>
                    </a:cell3D>
                    <a:solidFill>
                      <a:srgbClr val="FDFDFD"/>
                    </a:solidFill>
                  </a:tcPr>
                </a:tc>
                <a:extLst>
                  <a:ext uri="{0D108BD9-81ED-4DB2-BD59-A6C34878D82A}">
                    <a16:rowId xmlns:a16="http://schemas.microsoft.com/office/drawing/2014/main" val="10000"/>
                  </a:ext>
                </a:extLst>
              </a:tr>
            </a:tbl>
          </a:graphicData>
        </a:graphic>
      </p:graphicFrame>
      <p:sp>
        <p:nvSpPr>
          <p:cNvPr id="5" name="TextBox 4"/>
          <p:cNvSpPr txBox="1"/>
          <p:nvPr/>
        </p:nvSpPr>
        <p:spPr>
          <a:xfrm>
            <a:off x="9144000" y="923731"/>
            <a:ext cx="2687216" cy="369332"/>
          </a:xfrm>
          <a:prstGeom prst="rect">
            <a:avLst/>
          </a:prstGeom>
          <a:noFill/>
          <a:ln>
            <a:solidFill>
              <a:srgbClr val="FF0000"/>
            </a:solidFill>
          </a:ln>
        </p:spPr>
        <p:txBody>
          <a:bodyPr wrap="square" rtlCol="0">
            <a:spAutoFit/>
          </a:bodyPr>
          <a:lstStyle/>
          <a:p>
            <a:r>
              <a:rPr lang="en-US" b="1" dirty="0" smtClean="0"/>
              <a:t>PARAMETARIZATION</a:t>
            </a:r>
            <a:endParaRPr lang="en-US" b="1" dirty="0"/>
          </a:p>
        </p:txBody>
      </p:sp>
      <p:sp>
        <p:nvSpPr>
          <p:cNvPr id="6" name="TextBox 5"/>
          <p:cNvSpPr txBox="1"/>
          <p:nvPr/>
        </p:nvSpPr>
        <p:spPr>
          <a:xfrm>
            <a:off x="10611733" y="4124131"/>
            <a:ext cx="1499119" cy="646331"/>
          </a:xfrm>
          <a:prstGeom prst="rect">
            <a:avLst/>
          </a:prstGeom>
          <a:noFill/>
          <a:ln>
            <a:solidFill>
              <a:srgbClr val="FF0000"/>
            </a:solidFill>
          </a:ln>
        </p:spPr>
        <p:txBody>
          <a:bodyPr wrap="square" rtlCol="0">
            <a:spAutoFit/>
          </a:bodyPr>
          <a:lstStyle/>
          <a:p>
            <a:r>
              <a:rPr lang="en-US" b="1" dirty="0" smtClean="0"/>
              <a:t>Example TABLE</a:t>
            </a:r>
            <a:endParaRPr lang="en-US" b="1" dirty="0"/>
          </a:p>
        </p:txBody>
      </p:sp>
      <p:cxnSp>
        <p:nvCxnSpPr>
          <p:cNvPr id="7" name="Straight Arrow Connector 6"/>
          <p:cNvCxnSpPr/>
          <p:nvPr/>
        </p:nvCxnSpPr>
        <p:spPr>
          <a:xfrm flipV="1">
            <a:off x="8266922" y="1436915"/>
            <a:ext cx="1110343" cy="191277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flipV="1">
            <a:off x="6550090" y="1202094"/>
            <a:ext cx="2522375" cy="225023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a:off x="5327497" y="4308797"/>
            <a:ext cx="5215812"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8183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a:t>
            </a:r>
            <a:r>
              <a:rPr lang="en-US" dirty="0" err="1" smtClean="0"/>
              <a:t>def</a:t>
            </a:r>
            <a:endParaRPr lang="en-US" dirty="0"/>
          </a:p>
        </p:txBody>
      </p:sp>
      <p:sp>
        <p:nvSpPr>
          <p:cNvPr id="3" name="Content Placeholder 2"/>
          <p:cNvSpPr>
            <a:spLocks noGrp="1"/>
          </p:cNvSpPr>
          <p:nvPr>
            <p:ph idx="1"/>
          </p:nvPr>
        </p:nvSpPr>
        <p:spPr>
          <a:xfrm>
            <a:off x="2589212" y="1348509"/>
            <a:ext cx="8915400" cy="4562713"/>
          </a:xfrm>
        </p:spPr>
        <p:txBody>
          <a:bodyPr/>
          <a:lstStyle/>
          <a:p>
            <a:r>
              <a:rPr lang="en-US" dirty="0" smtClean="0"/>
              <a:t>Use cucumber annotation </a:t>
            </a:r>
          </a:p>
          <a:p>
            <a:pPr lvl="1"/>
            <a:r>
              <a:rPr lang="en-US" dirty="0" smtClean="0"/>
              <a:t>@Given</a:t>
            </a:r>
          </a:p>
          <a:p>
            <a:pPr lvl="1"/>
            <a:r>
              <a:rPr lang="en-US" dirty="0" smtClean="0"/>
              <a:t>@When</a:t>
            </a:r>
          </a:p>
          <a:p>
            <a:pPr lvl="1"/>
            <a:r>
              <a:rPr lang="en-US" dirty="0" smtClean="0"/>
              <a:t>@Then</a:t>
            </a:r>
          </a:p>
          <a:p>
            <a:r>
              <a:rPr lang="en-US" dirty="0" smtClean="0"/>
              <a:t>Create method l- public void</a:t>
            </a:r>
          </a:p>
          <a:p>
            <a:r>
              <a:rPr lang="en-US" dirty="0" smtClean="0"/>
              <a:t>Connect </a:t>
            </a:r>
            <a:r>
              <a:rPr lang="en-US" dirty="0" err="1" smtClean="0"/>
              <a:t>pagefactory</a:t>
            </a:r>
            <a:endParaRPr lang="en-US" dirty="0" smtClean="0"/>
          </a:p>
          <a:p>
            <a:r>
              <a:rPr lang="en-US" dirty="0" smtClean="0"/>
              <a:t>Use cucumber for data driven testing and pass your data</a:t>
            </a:r>
          </a:p>
          <a:p>
            <a:pPr lvl="1"/>
            <a:r>
              <a:rPr lang="en-US" dirty="0" smtClean="0"/>
              <a:t>Data table in simple scenario </a:t>
            </a:r>
          </a:p>
          <a:p>
            <a:pPr lvl="1"/>
            <a:r>
              <a:rPr lang="en-US" dirty="0" smtClean="0"/>
              <a:t>Example table in scenario outline</a:t>
            </a:r>
          </a:p>
          <a:p>
            <a:pPr lvl="1"/>
            <a:r>
              <a:rPr lang="en-US" dirty="0" smtClean="0"/>
              <a:t>Direct from excel</a:t>
            </a:r>
          </a:p>
          <a:p>
            <a:pPr lvl="1"/>
            <a:r>
              <a:rPr lang="en-US" dirty="0" smtClean="0"/>
              <a:t>Direct from data base</a:t>
            </a:r>
          </a:p>
        </p:txBody>
      </p:sp>
    </p:spTree>
    <p:extLst>
      <p:ext uri="{BB962C8B-B14F-4D97-AF65-F5344CB8AC3E}">
        <p14:creationId xmlns:p14="http://schemas.microsoft.com/office/powerpoint/2010/main" val="2777163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20000"/>
              <a:lumOff val="80000"/>
            </a:schemeClr>
          </a:solidFill>
        </p:spPr>
        <p:txBody>
          <a:bodyPr>
            <a:normAutofit/>
          </a:bodyPr>
          <a:lstStyle/>
          <a:p>
            <a:r>
              <a:rPr lang="en-US" dirty="0" smtClean="0">
                <a:solidFill>
                  <a:schemeClr val="tx1"/>
                </a:solidFill>
              </a:rPr>
              <a:t>Snippet or skeleton for </a:t>
            </a:r>
            <a:r>
              <a:rPr lang="en-US" dirty="0" err="1" smtClean="0">
                <a:solidFill>
                  <a:schemeClr val="tx1"/>
                </a:solidFill>
              </a:rPr>
              <a:t>stepdef</a:t>
            </a:r>
            <a:endParaRPr lang="en-US" dirty="0">
              <a:solidFill>
                <a:schemeClr val="tx1"/>
              </a:solidFill>
            </a:endParaRPr>
          </a:p>
        </p:txBody>
      </p:sp>
      <p:pic>
        <p:nvPicPr>
          <p:cNvPr id="2050" name="Picture 2" descr="Image result for cucumber step def cod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9818" y="1624734"/>
            <a:ext cx="10623562" cy="4886325"/>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96639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cucumber hook</a:t>
            </a:r>
          </a:p>
        </p:txBody>
      </p:sp>
      <p:sp>
        <p:nvSpPr>
          <p:cNvPr id="3" name="Content Placeholder 2"/>
          <p:cNvSpPr>
            <a:spLocks noGrp="1"/>
          </p:cNvSpPr>
          <p:nvPr>
            <p:ph idx="1"/>
          </p:nvPr>
        </p:nvSpPr>
        <p:spPr/>
        <p:txBody>
          <a:bodyPr/>
          <a:lstStyle/>
          <a:p>
            <a:r>
              <a:rPr lang="en-US" dirty="0"/>
              <a:t>To handle </a:t>
            </a:r>
            <a:r>
              <a:rPr lang="en-US" dirty="0" smtClean="0"/>
              <a:t>some situations</a:t>
            </a:r>
            <a:r>
              <a:rPr lang="en-US" dirty="0"/>
              <a:t>, cucumber hooks are the best choice to use. Unlike </a:t>
            </a:r>
            <a:r>
              <a:rPr lang="en-US" b="1" i="1" u="sng" dirty="0" err="1">
                <a:hlinkClick r:id="rId2"/>
              </a:rPr>
              <a:t>TestNG</a:t>
            </a:r>
            <a:r>
              <a:rPr lang="en-US" b="1" i="1" u="sng" dirty="0">
                <a:hlinkClick r:id="rId2"/>
              </a:rPr>
              <a:t> </a:t>
            </a:r>
            <a:r>
              <a:rPr lang="en-US" b="1" i="1" u="sng" dirty="0" err="1">
                <a:hlinkClick r:id="rId2"/>
              </a:rPr>
              <a:t>Annotaions</a:t>
            </a:r>
            <a:r>
              <a:rPr lang="en-US" dirty="0"/>
              <a:t>, </a:t>
            </a:r>
            <a:endParaRPr lang="en-US" dirty="0" smtClean="0"/>
          </a:p>
          <a:p>
            <a:r>
              <a:rPr lang="en-US" dirty="0"/>
              <a:t>Cucumber supports </a:t>
            </a:r>
            <a:r>
              <a:rPr lang="en-US" b="1" i="1" dirty="0"/>
              <a:t>hooks</a:t>
            </a:r>
          </a:p>
          <a:p>
            <a:pPr lvl="1"/>
            <a:r>
              <a:rPr lang="en-US" b="1" i="1" dirty="0"/>
              <a:t>@before </a:t>
            </a:r>
          </a:p>
          <a:p>
            <a:pPr lvl="1"/>
            <a:r>
              <a:rPr lang="en-US" b="1" i="1" dirty="0"/>
              <a:t>@After</a:t>
            </a:r>
          </a:p>
          <a:p>
            <a:endParaRPr lang="en-US" dirty="0" smtClean="0"/>
          </a:p>
          <a:p>
            <a:r>
              <a:rPr lang="en-US" dirty="0" smtClean="0"/>
              <a:t>Also in </a:t>
            </a:r>
            <a:r>
              <a:rPr lang="en-US" dirty="0" err="1" smtClean="0"/>
              <a:t>junit</a:t>
            </a:r>
            <a:r>
              <a:rPr lang="en-US" dirty="0" smtClean="0"/>
              <a:t> but not in </a:t>
            </a:r>
            <a:r>
              <a:rPr lang="en-US" dirty="0" err="1" smtClean="0"/>
              <a:t>TestNG</a:t>
            </a:r>
            <a:endParaRPr lang="en-US" dirty="0" smtClean="0"/>
          </a:p>
          <a:p>
            <a:r>
              <a:rPr lang="en-US" dirty="0" smtClean="0"/>
              <a:t>Cucumber hook not same as unit testing framework but </a:t>
            </a:r>
            <a:r>
              <a:rPr lang="en-US" b="1" dirty="0" smtClean="0">
                <a:solidFill>
                  <a:srgbClr val="00B0F0"/>
                </a:solidFill>
              </a:rPr>
              <a:t>function is same</a:t>
            </a:r>
            <a:endParaRPr lang="en-US" b="1" dirty="0">
              <a:solidFill>
                <a:srgbClr val="00B0F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632580615"/>
              </p:ext>
            </p:extLst>
          </p:nvPr>
        </p:nvGraphicFramePr>
        <p:xfrm>
          <a:off x="5403273" y="2788611"/>
          <a:ext cx="6668654" cy="1483360"/>
        </p:xfrm>
        <a:graphic>
          <a:graphicData uri="http://schemas.openxmlformats.org/drawingml/2006/table">
            <a:tbl>
              <a:tblPr firstRow="1" bandRow="1">
                <a:tableStyleId>{5C22544A-7EE6-4342-B048-85BDC9FD1C3A}</a:tableStyleId>
              </a:tblPr>
              <a:tblGrid>
                <a:gridCol w="3334327">
                  <a:extLst>
                    <a:ext uri="{9D8B030D-6E8A-4147-A177-3AD203B41FA5}">
                      <a16:colId xmlns:a16="http://schemas.microsoft.com/office/drawing/2014/main" val="425643498"/>
                    </a:ext>
                  </a:extLst>
                </a:gridCol>
                <a:gridCol w="3334327">
                  <a:extLst>
                    <a:ext uri="{9D8B030D-6E8A-4147-A177-3AD203B41FA5}">
                      <a16:colId xmlns:a16="http://schemas.microsoft.com/office/drawing/2014/main" val="1856916662"/>
                    </a:ext>
                  </a:extLst>
                </a:gridCol>
              </a:tblGrid>
              <a:tr h="370840">
                <a:tc>
                  <a:txBody>
                    <a:bodyPr/>
                    <a:lstStyle/>
                    <a:p>
                      <a:r>
                        <a:rPr lang="en-US" dirty="0" smtClean="0"/>
                        <a:t>Junit </a:t>
                      </a:r>
                      <a:endParaRPr lang="en-US" dirty="0"/>
                    </a:p>
                  </a:txBody>
                  <a:tcPr/>
                </a:tc>
                <a:tc>
                  <a:txBody>
                    <a:bodyPr/>
                    <a:lstStyle/>
                    <a:p>
                      <a:r>
                        <a:rPr lang="en-US" dirty="0" err="1" smtClean="0"/>
                        <a:t>TestNG</a:t>
                      </a:r>
                      <a:endParaRPr lang="en-US" dirty="0"/>
                    </a:p>
                  </a:txBody>
                  <a:tcPr/>
                </a:tc>
                <a:extLst>
                  <a:ext uri="{0D108BD9-81ED-4DB2-BD59-A6C34878D82A}">
                    <a16:rowId xmlns:a16="http://schemas.microsoft.com/office/drawing/2014/main" val="511810755"/>
                  </a:ext>
                </a:extLst>
              </a:tr>
              <a:tr h="370840">
                <a:tc>
                  <a:txBody>
                    <a:bodyPr/>
                    <a:lstStyle/>
                    <a:p>
                      <a:r>
                        <a:rPr lang="en-US" dirty="0" smtClean="0"/>
                        <a:t>@Before </a:t>
                      </a:r>
                      <a:endParaRPr lang="en-US" dirty="0"/>
                    </a:p>
                  </a:txBody>
                  <a:tcPr/>
                </a:tc>
                <a:tc>
                  <a:txBody>
                    <a:bodyPr/>
                    <a:lstStyle/>
                    <a:p>
                      <a:r>
                        <a:rPr lang="en-US" dirty="0" smtClean="0"/>
                        <a:t>@Before test</a:t>
                      </a:r>
                      <a:endParaRPr lang="en-US" dirty="0"/>
                    </a:p>
                  </a:txBody>
                  <a:tcPr/>
                </a:tc>
                <a:extLst>
                  <a:ext uri="{0D108BD9-81ED-4DB2-BD59-A6C34878D82A}">
                    <a16:rowId xmlns:a16="http://schemas.microsoft.com/office/drawing/2014/main" val="3754523772"/>
                  </a:ext>
                </a:extLst>
              </a:tr>
              <a:tr h="370840">
                <a:tc>
                  <a:txBody>
                    <a:bodyPr/>
                    <a:lstStyle/>
                    <a:p>
                      <a:r>
                        <a:rPr lang="en-US" dirty="0" smtClean="0"/>
                        <a:t>@After</a:t>
                      </a:r>
                      <a:endParaRPr lang="en-US" dirty="0"/>
                    </a:p>
                  </a:txBody>
                  <a:tcPr/>
                </a:tc>
                <a:tc>
                  <a:txBody>
                    <a:bodyPr/>
                    <a:lstStyle/>
                    <a:p>
                      <a:r>
                        <a:rPr lang="en-US" dirty="0" smtClean="0"/>
                        <a:t>@After test</a:t>
                      </a:r>
                      <a:endParaRPr lang="en-US" dirty="0"/>
                    </a:p>
                  </a:txBody>
                  <a:tcPr/>
                </a:tc>
                <a:extLst>
                  <a:ext uri="{0D108BD9-81ED-4DB2-BD59-A6C34878D82A}">
                    <a16:rowId xmlns:a16="http://schemas.microsoft.com/office/drawing/2014/main" val="3125489859"/>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584486553"/>
                  </a:ext>
                </a:extLst>
              </a:tr>
            </a:tbl>
          </a:graphicData>
        </a:graphic>
      </p:graphicFrame>
    </p:spTree>
    <p:extLst>
      <p:ext uri="{BB962C8B-B14F-4D97-AF65-F5344CB8AC3E}">
        <p14:creationId xmlns:p14="http://schemas.microsoft.com/office/powerpoint/2010/main" val="4281696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Hook code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a:solidFill>
                  <a:srgbClr val="800080"/>
                </a:solidFill>
                <a:latin typeface="inherit"/>
              </a:rPr>
              <a:t>public</a:t>
            </a:r>
            <a:r>
              <a:rPr lang="en-US" dirty="0">
                <a:solidFill>
                  <a:srgbClr val="006FE0"/>
                </a:solidFill>
                <a:latin typeface="inherit"/>
              </a:rPr>
              <a:t> </a:t>
            </a:r>
            <a:r>
              <a:rPr lang="en-US" b="1" dirty="0">
                <a:solidFill>
                  <a:srgbClr val="800080"/>
                </a:solidFill>
                <a:latin typeface="inherit"/>
              </a:rPr>
              <a:t>class</a:t>
            </a:r>
            <a:r>
              <a:rPr lang="en-US" dirty="0">
                <a:solidFill>
                  <a:srgbClr val="006FE0"/>
                </a:solidFill>
                <a:latin typeface="inherit"/>
              </a:rPr>
              <a:t> </a:t>
            </a:r>
            <a:r>
              <a:rPr lang="en-US" dirty="0">
                <a:solidFill>
                  <a:srgbClr val="000000"/>
                </a:solidFill>
                <a:latin typeface="inherit"/>
              </a:rPr>
              <a:t>Hooks</a:t>
            </a:r>
            <a:r>
              <a:rPr lang="en-US" dirty="0">
                <a:solidFill>
                  <a:srgbClr val="006FE0"/>
                </a:solidFill>
                <a:latin typeface="inherit"/>
              </a:rPr>
              <a:t> </a:t>
            </a:r>
            <a:r>
              <a:rPr lang="en-US" dirty="0">
                <a:solidFill>
                  <a:srgbClr val="000000"/>
                </a:solidFill>
                <a:latin typeface="inherit"/>
              </a:rPr>
              <a:t>{</a:t>
            </a:r>
            <a:endParaRPr lang="en-US" dirty="0">
              <a:solidFill>
                <a:srgbClr val="000000"/>
              </a:solidFill>
              <a:latin typeface="Monaco"/>
            </a:endParaRPr>
          </a:p>
          <a:p>
            <a:pPr marL="0" indent="0">
              <a:buNone/>
            </a:pPr>
            <a:r>
              <a:rPr lang="en-US" dirty="0">
                <a:solidFill>
                  <a:srgbClr val="000000"/>
                </a:solidFill>
                <a:latin typeface="inherit"/>
              </a:rPr>
              <a:t>@Before</a:t>
            </a:r>
            <a:endParaRPr lang="en-US" dirty="0">
              <a:solidFill>
                <a:srgbClr val="000000"/>
              </a:solidFill>
              <a:latin typeface="Monaco"/>
            </a:endParaRPr>
          </a:p>
          <a:p>
            <a:pPr marL="0" indent="0">
              <a:buNone/>
            </a:pPr>
            <a:r>
              <a:rPr lang="en-US" dirty="0">
                <a:solidFill>
                  <a:srgbClr val="000000"/>
                </a:solidFill>
                <a:latin typeface="inherit"/>
              </a:rPr>
              <a:t>    </a:t>
            </a:r>
            <a:r>
              <a:rPr lang="en-US" b="1" dirty="0">
                <a:solidFill>
                  <a:srgbClr val="800080"/>
                </a:solidFill>
                <a:latin typeface="inherit"/>
              </a:rPr>
              <a:t>public</a:t>
            </a:r>
            <a:r>
              <a:rPr lang="en-US" dirty="0">
                <a:solidFill>
                  <a:srgbClr val="006FE0"/>
                </a:solidFill>
                <a:latin typeface="inherit"/>
              </a:rPr>
              <a:t> </a:t>
            </a:r>
            <a:r>
              <a:rPr lang="en-US" b="1" dirty="0">
                <a:solidFill>
                  <a:srgbClr val="800080"/>
                </a:solidFill>
                <a:latin typeface="inherit"/>
              </a:rPr>
              <a:t>void</a:t>
            </a:r>
            <a:r>
              <a:rPr lang="en-US" dirty="0">
                <a:solidFill>
                  <a:srgbClr val="006FE0"/>
                </a:solidFill>
                <a:latin typeface="inherit"/>
              </a:rPr>
              <a:t> </a:t>
            </a:r>
            <a:r>
              <a:rPr lang="en-US" dirty="0" err="1">
                <a:solidFill>
                  <a:srgbClr val="000000"/>
                </a:solidFill>
                <a:latin typeface="inherit"/>
              </a:rPr>
              <a:t>beforeScenario</a:t>
            </a:r>
            <a:r>
              <a:rPr lang="en-US" dirty="0">
                <a:solidFill>
                  <a:srgbClr val="000000"/>
                </a:solidFill>
                <a:latin typeface="inherit"/>
              </a:rPr>
              <a:t>(){</a:t>
            </a:r>
            <a:endParaRPr lang="en-US" dirty="0">
              <a:solidFill>
                <a:srgbClr val="000000"/>
              </a:solidFill>
              <a:latin typeface="Monaco"/>
            </a:endParaRPr>
          </a:p>
          <a:p>
            <a:pPr marL="0" indent="0">
              <a:buNone/>
            </a:pPr>
            <a:r>
              <a:rPr lang="en-US" dirty="0">
                <a:solidFill>
                  <a:srgbClr val="006FE0"/>
                </a:solidFill>
                <a:latin typeface="inherit"/>
              </a:rPr>
              <a:t>        </a:t>
            </a:r>
            <a:r>
              <a:rPr lang="en-US" dirty="0" err="1">
                <a:solidFill>
                  <a:srgbClr val="000000"/>
                </a:solidFill>
                <a:latin typeface="inherit"/>
              </a:rPr>
              <a:t>System.out.println</a:t>
            </a:r>
            <a:r>
              <a:rPr lang="en-US" dirty="0" smtClean="0">
                <a:solidFill>
                  <a:srgbClr val="000000"/>
                </a:solidFill>
                <a:latin typeface="inherit"/>
              </a:rPr>
              <a:t>(</a:t>
            </a:r>
            <a:r>
              <a:rPr lang="en-US" dirty="0" smtClean="0">
                <a:solidFill>
                  <a:srgbClr val="0828FB"/>
                </a:solidFill>
                <a:latin typeface="inherit"/>
              </a:rPr>
              <a:t>“setup"</a:t>
            </a:r>
            <a:r>
              <a:rPr lang="en-US" dirty="0" smtClean="0">
                <a:solidFill>
                  <a:srgbClr val="000000"/>
                </a:solidFill>
                <a:latin typeface="inherit"/>
              </a:rPr>
              <a:t>);</a:t>
            </a:r>
            <a:endParaRPr lang="en-US" dirty="0">
              <a:solidFill>
                <a:srgbClr val="000000"/>
              </a:solidFill>
              <a:latin typeface="Monaco"/>
            </a:endParaRPr>
          </a:p>
          <a:p>
            <a:pPr marL="0" indent="0">
              <a:buNone/>
            </a:pPr>
            <a:r>
              <a:rPr lang="en-US" dirty="0">
                <a:solidFill>
                  <a:srgbClr val="006FE0"/>
                </a:solidFill>
                <a:latin typeface="inherit"/>
              </a:rPr>
              <a:t>    </a:t>
            </a:r>
            <a:r>
              <a:rPr lang="en-US" dirty="0">
                <a:solidFill>
                  <a:srgbClr val="000000"/>
                </a:solidFill>
                <a:latin typeface="inherit"/>
              </a:rPr>
              <a:t>}</a:t>
            </a:r>
            <a:r>
              <a:rPr lang="en-US" dirty="0">
                <a:solidFill>
                  <a:srgbClr val="006FE0"/>
                </a:solidFill>
                <a:latin typeface="inherit"/>
              </a:rPr>
              <a:t> </a:t>
            </a:r>
            <a:endParaRPr lang="en-US" dirty="0">
              <a:solidFill>
                <a:srgbClr val="000000"/>
              </a:solidFill>
              <a:latin typeface="Monaco"/>
            </a:endParaRPr>
          </a:p>
          <a:p>
            <a:pPr marL="0" indent="0">
              <a:buNone/>
            </a:pPr>
            <a:r>
              <a:rPr lang="en-US" dirty="0">
                <a:solidFill>
                  <a:srgbClr val="000000"/>
                </a:solidFill>
                <a:latin typeface="inherit"/>
              </a:rPr>
              <a:t>@After</a:t>
            </a:r>
            <a:endParaRPr lang="en-US" dirty="0">
              <a:solidFill>
                <a:srgbClr val="000000"/>
              </a:solidFill>
              <a:latin typeface="Monaco"/>
            </a:endParaRPr>
          </a:p>
          <a:p>
            <a:pPr marL="0" indent="0">
              <a:buNone/>
            </a:pPr>
            <a:r>
              <a:rPr lang="en-US" dirty="0">
                <a:solidFill>
                  <a:srgbClr val="000000"/>
                </a:solidFill>
                <a:latin typeface="inherit"/>
              </a:rPr>
              <a:t>    </a:t>
            </a:r>
            <a:r>
              <a:rPr lang="en-US" b="1" dirty="0">
                <a:solidFill>
                  <a:srgbClr val="800080"/>
                </a:solidFill>
                <a:latin typeface="inherit"/>
              </a:rPr>
              <a:t>public</a:t>
            </a:r>
            <a:r>
              <a:rPr lang="en-US" dirty="0">
                <a:solidFill>
                  <a:srgbClr val="006FE0"/>
                </a:solidFill>
                <a:latin typeface="inherit"/>
              </a:rPr>
              <a:t> </a:t>
            </a:r>
            <a:r>
              <a:rPr lang="en-US" b="1" dirty="0">
                <a:solidFill>
                  <a:srgbClr val="800080"/>
                </a:solidFill>
                <a:latin typeface="inherit"/>
              </a:rPr>
              <a:t>void</a:t>
            </a:r>
            <a:r>
              <a:rPr lang="en-US" dirty="0">
                <a:solidFill>
                  <a:srgbClr val="006FE0"/>
                </a:solidFill>
                <a:latin typeface="inherit"/>
              </a:rPr>
              <a:t> </a:t>
            </a:r>
            <a:r>
              <a:rPr lang="en-US" dirty="0" err="1">
                <a:solidFill>
                  <a:srgbClr val="000000"/>
                </a:solidFill>
                <a:latin typeface="inherit"/>
              </a:rPr>
              <a:t>afterScenario</a:t>
            </a:r>
            <a:r>
              <a:rPr lang="en-US" dirty="0">
                <a:solidFill>
                  <a:srgbClr val="000000"/>
                </a:solidFill>
                <a:latin typeface="inherit"/>
              </a:rPr>
              <a:t>(){</a:t>
            </a:r>
            <a:endParaRPr lang="en-US" dirty="0">
              <a:solidFill>
                <a:srgbClr val="000000"/>
              </a:solidFill>
              <a:latin typeface="Monaco"/>
            </a:endParaRPr>
          </a:p>
          <a:p>
            <a:pPr marL="0" indent="0">
              <a:buNone/>
            </a:pPr>
            <a:r>
              <a:rPr lang="en-US" dirty="0">
                <a:solidFill>
                  <a:srgbClr val="006FE0"/>
                </a:solidFill>
                <a:latin typeface="inherit"/>
              </a:rPr>
              <a:t>        </a:t>
            </a:r>
            <a:r>
              <a:rPr lang="en-US" dirty="0" err="1">
                <a:solidFill>
                  <a:srgbClr val="000000"/>
                </a:solidFill>
                <a:latin typeface="inherit"/>
              </a:rPr>
              <a:t>System.out.println</a:t>
            </a:r>
            <a:r>
              <a:rPr lang="en-US" dirty="0" smtClean="0">
                <a:solidFill>
                  <a:srgbClr val="000000"/>
                </a:solidFill>
                <a:latin typeface="inherit"/>
              </a:rPr>
              <a:t>(</a:t>
            </a:r>
            <a:r>
              <a:rPr lang="en-US" dirty="0" smtClean="0">
                <a:solidFill>
                  <a:srgbClr val="0828FB"/>
                </a:solidFill>
                <a:latin typeface="inherit"/>
              </a:rPr>
              <a:t>“</a:t>
            </a:r>
            <a:r>
              <a:rPr lang="en-US" dirty="0" err="1" smtClean="0">
                <a:solidFill>
                  <a:srgbClr val="0828FB"/>
                </a:solidFill>
                <a:latin typeface="inherit"/>
              </a:rPr>
              <a:t>tead</a:t>
            </a:r>
            <a:r>
              <a:rPr lang="en-US" dirty="0" smtClean="0">
                <a:solidFill>
                  <a:srgbClr val="0828FB"/>
                </a:solidFill>
                <a:latin typeface="inherit"/>
              </a:rPr>
              <a:t> down"</a:t>
            </a:r>
            <a:r>
              <a:rPr lang="en-US" dirty="0" smtClean="0">
                <a:solidFill>
                  <a:srgbClr val="000000"/>
                </a:solidFill>
                <a:latin typeface="inherit"/>
              </a:rPr>
              <a:t>);</a:t>
            </a:r>
            <a:endParaRPr lang="en-US" dirty="0">
              <a:solidFill>
                <a:srgbClr val="000000"/>
              </a:solidFill>
              <a:latin typeface="Monaco"/>
            </a:endParaRPr>
          </a:p>
          <a:p>
            <a:pPr marL="0" indent="0">
              <a:buNone/>
            </a:pPr>
            <a:r>
              <a:rPr lang="en-US" dirty="0">
                <a:solidFill>
                  <a:srgbClr val="006FE0"/>
                </a:solidFill>
                <a:latin typeface="inherit"/>
              </a:rPr>
              <a:t>    </a:t>
            </a:r>
            <a:r>
              <a:rPr lang="en-US" dirty="0">
                <a:solidFill>
                  <a:srgbClr val="000000"/>
                </a:solidFill>
                <a:latin typeface="inherit"/>
              </a:rPr>
              <a:t>}</a:t>
            </a:r>
            <a:endParaRPr lang="en-US" dirty="0">
              <a:solidFill>
                <a:srgbClr val="000000"/>
              </a:solidFill>
              <a:latin typeface="Monaco"/>
            </a:endParaRPr>
          </a:p>
          <a:p>
            <a:pPr marL="0" indent="0">
              <a:buNone/>
            </a:pPr>
            <a:r>
              <a:rPr lang="en-US" dirty="0">
                <a:solidFill>
                  <a:srgbClr val="000000"/>
                </a:solidFill>
                <a:latin typeface="inherit"/>
              </a:rPr>
              <a:t>}</a:t>
            </a:r>
            <a:endParaRPr lang="en-US" dirty="0">
              <a:solidFill>
                <a:srgbClr val="000000"/>
              </a:solidFill>
              <a:latin typeface="Monaco"/>
            </a:endParaRPr>
          </a:p>
          <a:p>
            <a:endParaRPr lang="en-US" dirty="0"/>
          </a:p>
        </p:txBody>
      </p:sp>
    </p:spTree>
    <p:extLst>
      <p:ext uri="{BB962C8B-B14F-4D97-AF65-F5344CB8AC3E}">
        <p14:creationId xmlns:p14="http://schemas.microsoft.com/office/powerpoint/2010/main" val="1466524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0256" y="171528"/>
            <a:ext cx="9823594" cy="1280890"/>
          </a:xfrm>
        </p:spPr>
        <p:txBody>
          <a:bodyPr/>
          <a:lstStyle/>
          <a:p>
            <a:r>
              <a:rPr lang="en-US" dirty="0" smtClean="0"/>
              <a:t>If you don’t understand business logic than elephant seems like below</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5237" y="1551709"/>
            <a:ext cx="10640290" cy="5015346"/>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8153429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cucumber hook</a:t>
            </a:r>
            <a:endParaRPr lang="en-US" dirty="0"/>
          </a:p>
        </p:txBody>
      </p:sp>
      <p:sp>
        <p:nvSpPr>
          <p:cNvPr id="3" name="Content Placeholder 2"/>
          <p:cNvSpPr>
            <a:spLocks noGrp="1"/>
          </p:cNvSpPr>
          <p:nvPr>
            <p:ph idx="1"/>
          </p:nvPr>
        </p:nvSpPr>
        <p:spPr>
          <a:xfrm>
            <a:off x="2589212" y="1607127"/>
            <a:ext cx="8915400" cy="4304095"/>
          </a:xfrm>
        </p:spPr>
        <p:txBody>
          <a:bodyPr>
            <a:normAutofit/>
          </a:bodyPr>
          <a:lstStyle/>
          <a:p>
            <a:r>
              <a:rPr lang="en-US" dirty="0" smtClean="0"/>
              <a:t>Why need hooks in cucumber:</a:t>
            </a:r>
            <a:endParaRPr lang="en-US" dirty="0"/>
          </a:p>
          <a:p>
            <a:pPr lvl="1"/>
            <a:r>
              <a:rPr lang="en-US" i="1" dirty="0"/>
              <a:t>Starting a </a:t>
            </a:r>
            <a:r>
              <a:rPr lang="en-US" i="1" dirty="0" err="1"/>
              <a:t>webdriver</a:t>
            </a:r>
            <a:endParaRPr lang="en-US" dirty="0"/>
          </a:p>
          <a:p>
            <a:pPr lvl="1"/>
            <a:r>
              <a:rPr lang="en-US" i="1" dirty="0"/>
              <a:t>Setting up DB connections</a:t>
            </a:r>
            <a:endParaRPr lang="en-US" dirty="0"/>
          </a:p>
          <a:p>
            <a:pPr lvl="1"/>
            <a:r>
              <a:rPr lang="en-US" i="1" dirty="0"/>
              <a:t>Setting up test data</a:t>
            </a:r>
            <a:endParaRPr lang="en-US" dirty="0"/>
          </a:p>
          <a:p>
            <a:pPr lvl="1"/>
            <a:r>
              <a:rPr lang="en-US" i="1" dirty="0"/>
              <a:t>Setting up browser cookies</a:t>
            </a:r>
            <a:endParaRPr lang="en-US" dirty="0"/>
          </a:p>
          <a:p>
            <a:pPr lvl="1"/>
            <a:r>
              <a:rPr lang="en-US" i="1" dirty="0"/>
              <a:t>Navigating to certain page</a:t>
            </a:r>
            <a:endParaRPr lang="en-US" dirty="0"/>
          </a:p>
          <a:p>
            <a:pPr lvl="1"/>
            <a:r>
              <a:rPr lang="en-US" b="1" i="1" dirty="0">
                <a:solidFill>
                  <a:srgbClr val="00B0F0"/>
                </a:solidFill>
              </a:rPr>
              <a:t>or anything before the test</a:t>
            </a:r>
            <a:endParaRPr lang="en-US" b="1" dirty="0">
              <a:solidFill>
                <a:srgbClr val="00B0F0"/>
              </a:solidFill>
            </a:endParaRPr>
          </a:p>
          <a:p>
            <a:endParaRPr lang="en-US" dirty="0"/>
          </a:p>
        </p:txBody>
      </p:sp>
    </p:spTree>
    <p:extLst>
      <p:ext uri="{BB962C8B-B14F-4D97-AF65-F5344CB8AC3E}">
        <p14:creationId xmlns:p14="http://schemas.microsoft.com/office/powerpoint/2010/main" val="3660332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steps as well of the tests like:</a:t>
            </a:r>
            <a:br>
              <a:rPr lang="en-US" dirty="0"/>
            </a:br>
            <a:endParaRPr lang="en-US" dirty="0"/>
          </a:p>
        </p:txBody>
      </p:sp>
      <p:sp>
        <p:nvSpPr>
          <p:cNvPr id="3" name="Content Placeholder 2"/>
          <p:cNvSpPr>
            <a:spLocks noGrp="1"/>
          </p:cNvSpPr>
          <p:nvPr>
            <p:ph idx="1"/>
          </p:nvPr>
        </p:nvSpPr>
        <p:spPr/>
        <p:txBody>
          <a:bodyPr/>
          <a:lstStyle/>
          <a:p>
            <a:r>
              <a:rPr lang="en-US" i="1" dirty="0" smtClean="0"/>
              <a:t>Killing </a:t>
            </a:r>
            <a:r>
              <a:rPr lang="en-US" i="1" dirty="0"/>
              <a:t>the </a:t>
            </a:r>
            <a:r>
              <a:rPr lang="en-US" i="1" dirty="0" err="1"/>
              <a:t>webdriver</a:t>
            </a:r>
            <a:endParaRPr lang="en-US" dirty="0"/>
          </a:p>
          <a:p>
            <a:r>
              <a:rPr lang="en-US" i="1" dirty="0"/>
              <a:t>Closing DB connections</a:t>
            </a:r>
            <a:endParaRPr lang="en-US" dirty="0"/>
          </a:p>
          <a:p>
            <a:r>
              <a:rPr lang="en-US" i="1" dirty="0"/>
              <a:t>Clearing the test data</a:t>
            </a:r>
            <a:endParaRPr lang="en-US" dirty="0"/>
          </a:p>
          <a:p>
            <a:r>
              <a:rPr lang="en-US" i="1" dirty="0"/>
              <a:t>Clearing browser cookies</a:t>
            </a:r>
            <a:endParaRPr lang="en-US" dirty="0"/>
          </a:p>
          <a:p>
            <a:r>
              <a:rPr lang="en-US" i="1" dirty="0"/>
              <a:t>Logging out from the application</a:t>
            </a:r>
            <a:endParaRPr lang="en-US" dirty="0"/>
          </a:p>
          <a:p>
            <a:r>
              <a:rPr lang="en-US" i="1" dirty="0"/>
              <a:t>Printing reports or logs</a:t>
            </a:r>
            <a:endParaRPr lang="en-US" dirty="0"/>
          </a:p>
          <a:p>
            <a:r>
              <a:rPr lang="en-US" i="1" dirty="0"/>
              <a:t>Taking screenshots on error</a:t>
            </a:r>
            <a:endParaRPr lang="en-US" dirty="0"/>
          </a:p>
          <a:p>
            <a:r>
              <a:rPr lang="en-US" i="1" dirty="0">
                <a:solidFill>
                  <a:srgbClr val="00B0F0"/>
                </a:solidFill>
              </a:rPr>
              <a:t>or anything after the test</a:t>
            </a:r>
            <a:endParaRPr lang="en-US" dirty="0">
              <a:solidFill>
                <a:srgbClr val="00B0F0"/>
              </a:solidFill>
            </a:endParaRPr>
          </a:p>
          <a:p>
            <a:endParaRPr lang="en-US" dirty="0"/>
          </a:p>
        </p:txBody>
      </p:sp>
    </p:spTree>
    <p:extLst>
      <p:ext uri="{BB962C8B-B14F-4D97-AF65-F5344CB8AC3E}">
        <p14:creationId xmlns:p14="http://schemas.microsoft.com/office/powerpoint/2010/main" val="1659420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6764" y="0"/>
            <a:ext cx="11046691" cy="650508"/>
          </a:xfrm>
        </p:spPr>
        <p:txBody>
          <a:bodyPr>
            <a:normAutofit/>
          </a:bodyPr>
          <a:lstStyle/>
          <a:p>
            <a:r>
              <a:rPr lang="en-US" dirty="0" smtClean="0"/>
              <a:t>Create runner file – </a:t>
            </a:r>
            <a:r>
              <a:rPr lang="en-US" dirty="0" err="1" smtClean="0"/>
              <a:t>TestNg</a:t>
            </a:r>
            <a:r>
              <a:rPr lang="en-US" dirty="0" smtClean="0">
                <a:sym typeface="Wingdings" panose="05000000000000000000" pitchFamily="2" charset="2"/>
              </a:rPr>
              <a:t> runner file</a:t>
            </a:r>
            <a:endParaRPr lang="en-US" dirty="0"/>
          </a:p>
        </p:txBody>
      </p:sp>
      <p:sp>
        <p:nvSpPr>
          <p:cNvPr id="3" name="Content Placeholder 2"/>
          <p:cNvSpPr>
            <a:spLocks noGrp="1"/>
          </p:cNvSpPr>
          <p:nvPr>
            <p:ph idx="1"/>
          </p:nvPr>
        </p:nvSpPr>
        <p:spPr>
          <a:xfrm>
            <a:off x="2807855" y="785091"/>
            <a:ext cx="8696757" cy="5126131"/>
          </a:xfrm>
        </p:spPr>
        <p:txBody>
          <a:bodyPr>
            <a:noAutofit/>
          </a:bodyPr>
          <a:lstStyle/>
          <a:p>
            <a:pPr marL="0" indent="0">
              <a:buNone/>
            </a:pPr>
            <a:r>
              <a:rPr lang="en-US" sz="2000" dirty="0">
                <a:solidFill>
                  <a:srgbClr val="646464"/>
                </a:solidFill>
                <a:latin typeface="Consolas" panose="020B0609020204030204" pitchFamily="49" charset="0"/>
              </a:rPr>
              <a:t>@</a:t>
            </a:r>
            <a:r>
              <a:rPr lang="en-US" sz="2000" dirty="0" err="1">
                <a:solidFill>
                  <a:srgbClr val="646464"/>
                </a:solidFill>
                <a:latin typeface="Consolas" panose="020B0609020204030204" pitchFamily="49" charset="0"/>
              </a:rPr>
              <a:t>CucumberOptions</a:t>
            </a:r>
            <a:r>
              <a:rPr lang="en-US" sz="2000" dirty="0">
                <a:solidFill>
                  <a:srgbClr val="000000"/>
                </a:solidFill>
                <a:latin typeface="Consolas" panose="020B0609020204030204" pitchFamily="49" charset="0"/>
              </a:rPr>
              <a:t>(</a:t>
            </a:r>
          </a:p>
          <a:p>
            <a:pPr marL="0" indent="0">
              <a:buNone/>
            </a:pPr>
            <a:r>
              <a:rPr lang="en-US" sz="2000" dirty="0">
                <a:solidFill>
                  <a:srgbClr val="000000"/>
                </a:solidFill>
                <a:latin typeface="Consolas" panose="020B0609020204030204" pitchFamily="49" charset="0"/>
              </a:rPr>
              <a:t>plugin= {</a:t>
            </a:r>
            <a:r>
              <a:rPr lang="en-US" sz="2000" dirty="0">
                <a:solidFill>
                  <a:srgbClr val="2A00FF"/>
                </a:solidFill>
                <a:latin typeface="Consolas" panose="020B0609020204030204" pitchFamily="49" charset="0"/>
              </a:rPr>
              <a:t>"pretty"</a:t>
            </a:r>
            <a:r>
              <a:rPr lang="en-US" sz="2000" dirty="0">
                <a:solidFill>
                  <a:srgbClr val="000000"/>
                </a:solidFill>
                <a:latin typeface="Consolas" panose="020B0609020204030204" pitchFamily="49" charset="0"/>
              </a:rPr>
              <a:t>,</a:t>
            </a:r>
            <a:r>
              <a:rPr lang="en-US" sz="2000" dirty="0">
                <a:solidFill>
                  <a:srgbClr val="2A00FF"/>
                </a:solidFill>
                <a:latin typeface="Consolas" panose="020B0609020204030204" pitchFamily="49" charset="0"/>
              </a:rPr>
              <a:t>"</a:t>
            </a:r>
            <a:r>
              <a:rPr lang="en-US" sz="2000" dirty="0" err="1">
                <a:solidFill>
                  <a:srgbClr val="2A00FF"/>
                </a:solidFill>
                <a:latin typeface="Consolas" panose="020B0609020204030204" pitchFamily="49" charset="0"/>
              </a:rPr>
              <a:t>html:target</a:t>
            </a:r>
            <a:r>
              <a:rPr lang="en-US" sz="2000" dirty="0">
                <a:solidFill>
                  <a:srgbClr val="2A00FF"/>
                </a:solidFill>
                <a:latin typeface="Consolas" panose="020B0609020204030204" pitchFamily="49" charset="0"/>
              </a:rPr>
              <a:t>/cucumber"</a:t>
            </a:r>
            <a:r>
              <a:rPr lang="en-US" sz="2000" dirty="0">
                <a:solidFill>
                  <a:srgbClr val="000000"/>
                </a:solidFill>
                <a:latin typeface="Consolas" panose="020B0609020204030204" pitchFamily="49" charset="0"/>
              </a:rPr>
              <a:t>, </a:t>
            </a:r>
            <a:r>
              <a:rPr lang="en-US" sz="2000" dirty="0">
                <a:solidFill>
                  <a:srgbClr val="2A00FF"/>
                </a:solidFill>
                <a:latin typeface="Consolas" panose="020B0609020204030204" pitchFamily="49" charset="0"/>
              </a:rPr>
              <a:t>"</a:t>
            </a:r>
            <a:r>
              <a:rPr lang="en-US" sz="2000" dirty="0" err="1">
                <a:solidFill>
                  <a:srgbClr val="2A00FF"/>
                </a:solidFill>
                <a:latin typeface="Consolas" panose="020B0609020204030204" pitchFamily="49" charset="0"/>
              </a:rPr>
              <a:t>json:target</a:t>
            </a:r>
            <a:r>
              <a:rPr lang="en-US" sz="2000" dirty="0">
                <a:solidFill>
                  <a:srgbClr val="2A00FF"/>
                </a:solidFill>
                <a:latin typeface="Consolas" panose="020B0609020204030204" pitchFamily="49" charset="0"/>
              </a:rPr>
              <a:t>/</a:t>
            </a:r>
            <a:r>
              <a:rPr lang="en-US" sz="2000" dirty="0" err="1">
                <a:solidFill>
                  <a:srgbClr val="2A00FF"/>
                </a:solidFill>
                <a:latin typeface="Consolas" panose="020B0609020204030204" pitchFamily="49" charset="0"/>
              </a:rPr>
              <a:t>cucumber.json</a:t>
            </a:r>
            <a:r>
              <a:rPr lang="en-US" sz="2000" dirty="0" smtClean="0">
                <a:solidFill>
                  <a:srgbClr val="2A00FF"/>
                </a:solidFill>
                <a:latin typeface="Consolas" panose="020B0609020204030204" pitchFamily="49" charset="0"/>
              </a:rPr>
              <a:t>"</a:t>
            </a:r>
            <a:r>
              <a:rPr lang="en-US" sz="2000" dirty="0" smtClean="0">
                <a:solidFill>
                  <a:srgbClr val="000000"/>
                </a:solidFill>
                <a:latin typeface="Consolas" panose="020B0609020204030204" pitchFamily="49" charset="0"/>
              </a:rPr>
              <a:t>},</a:t>
            </a:r>
            <a:endParaRPr lang="en-US" sz="2000" dirty="0">
              <a:latin typeface="Consolas" panose="020B0609020204030204" pitchFamily="49" charset="0"/>
            </a:endParaRPr>
          </a:p>
          <a:p>
            <a:pPr marL="0" indent="0">
              <a:buNone/>
            </a:pPr>
            <a:r>
              <a:rPr lang="en-US" sz="2000" dirty="0" smtClean="0">
                <a:solidFill>
                  <a:srgbClr val="000000"/>
                </a:solidFill>
                <a:latin typeface="Consolas" panose="020B0609020204030204" pitchFamily="49" charset="0"/>
              </a:rPr>
              <a:t>features= {</a:t>
            </a:r>
            <a:r>
              <a:rPr lang="en-US" sz="2000" dirty="0" smtClean="0">
                <a:solidFill>
                  <a:srgbClr val="2A00FF"/>
                </a:solidFill>
                <a:latin typeface="Consolas" panose="020B0609020204030204" pitchFamily="49" charset="0"/>
              </a:rPr>
              <a:t>"</a:t>
            </a:r>
            <a:r>
              <a:rPr lang="en-US" sz="2000" dirty="0" err="1">
                <a:solidFill>
                  <a:srgbClr val="2A00FF"/>
                </a:solidFill>
                <a:latin typeface="Consolas" panose="020B0609020204030204" pitchFamily="49" charset="0"/>
              </a:rPr>
              <a:t>src</a:t>
            </a:r>
            <a:r>
              <a:rPr lang="en-US" sz="2000" dirty="0">
                <a:solidFill>
                  <a:srgbClr val="2A00FF"/>
                </a:solidFill>
                <a:latin typeface="Consolas" panose="020B0609020204030204" pitchFamily="49" charset="0"/>
              </a:rPr>
              <a:t>/main/resources/</a:t>
            </a:r>
            <a:r>
              <a:rPr lang="en-US" sz="2000" dirty="0" err="1">
                <a:solidFill>
                  <a:srgbClr val="2A00FF"/>
                </a:solidFill>
                <a:latin typeface="Consolas" panose="020B0609020204030204" pitchFamily="49" charset="0"/>
              </a:rPr>
              <a:t>Login.feature</a:t>
            </a:r>
            <a:r>
              <a:rPr lang="en-US" sz="2000" dirty="0">
                <a:solidFill>
                  <a:srgbClr val="2A00FF"/>
                </a:solidFill>
                <a:latin typeface="Consolas" panose="020B0609020204030204" pitchFamily="49" charset="0"/>
              </a:rPr>
              <a:t>"</a:t>
            </a:r>
            <a:r>
              <a:rPr lang="en-US" sz="2000" dirty="0">
                <a:solidFill>
                  <a:srgbClr val="000000"/>
                </a:solidFill>
                <a:latin typeface="Consolas" panose="020B0609020204030204" pitchFamily="49" charset="0"/>
              </a:rPr>
              <a:t>},</a:t>
            </a:r>
          </a:p>
          <a:p>
            <a:pPr marL="0" indent="0">
              <a:buNone/>
            </a:pPr>
            <a:r>
              <a:rPr lang="en-US" sz="2000" dirty="0">
                <a:solidFill>
                  <a:srgbClr val="000000"/>
                </a:solidFill>
                <a:latin typeface="Consolas" panose="020B0609020204030204" pitchFamily="49" charset="0"/>
              </a:rPr>
              <a:t>glue= </a:t>
            </a:r>
            <a:r>
              <a:rPr lang="en-US" sz="2000" dirty="0" smtClean="0">
                <a:solidFill>
                  <a:srgbClr val="000000"/>
                </a:solidFill>
                <a:latin typeface="Consolas" panose="020B0609020204030204" pitchFamily="49" charset="0"/>
              </a:rPr>
              <a:t>{</a:t>
            </a:r>
            <a:r>
              <a:rPr lang="en-US" sz="2000" dirty="0">
                <a:solidFill>
                  <a:srgbClr val="2A00FF"/>
                </a:solidFill>
                <a:latin typeface="Consolas" panose="020B0609020204030204" pitchFamily="49" charset="0"/>
              </a:rPr>
              <a:t>"</a:t>
            </a:r>
            <a:r>
              <a:rPr lang="en-US" sz="2000" dirty="0" err="1">
                <a:solidFill>
                  <a:srgbClr val="2A00FF"/>
                </a:solidFill>
                <a:latin typeface="Consolas" panose="020B0609020204030204" pitchFamily="49" charset="0"/>
              </a:rPr>
              <a:t>com.stepdef</a:t>
            </a:r>
            <a:r>
              <a:rPr lang="en-US" sz="2000" dirty="0">
                <a:solidFill>
                  <a:srgbClr val="2A00FF"/>
                </a:solidFill>
                <a:latin typeface="Consolas" panose="020B0609020204030204" pitchFamily="49" charset="0"/>
              </a:rPr>
              <a:t>"</a:t>
            </a:r>
            <a:r>
              <a:rPr lang="en-US" sz="2000" dirty="0" smtClean="0">
                <a:solidFill>
                  <a:srgbClr val="000000"/>
                </a:solidFill>
                <a:latin typeface="Consolas" panose="020B0609020204030204" pitchFamily="49" charset="0"/>
              </a:rPr>
              <a:t>},// package name</a:t>
            </a:r>
            <a:endParaRPr lang="en-US" sz="2000" dirty="0">
              <a:latin typeface="Consolas" panose="020B0609020204030204" pitchFamily="49" charset="0"/>
            </a:endParaRPr>
          </a:p>
          <a:p>
            <a:pPr marL="0" indent="0">
              <a:buNone/>
            </a:pPr>
            <a:r>
              <a:rPr lang="en-US" sz="2000" dirty="0">
                <a:solidFill>
                  <a:srgbClr val="000000"/>
                </a:solidFill>
                <a:latin typeface="Consolas" panose="020B0609020204030204" pitchFamily="49" charset="0"/>
              </a:rPr>
              <a:t>tags= </a:t>
            </a:r>
            <a:r>
              <a:rPr lang="en-US" sz="2000" dirty="0" smtClean="0">
                <a:solidFill>
                  <a:srgbClr val="000000"/>
                </a:solidFill>
                <a:latin typeface="Consolas" panose="020B0609020204030204" pitchFamily="49" charset="0"/>
              </a:rPr>
              <a:t>{</a:t>
            </a:r>
            <a:r>
              <a:rPr lang="en-US" sz="2000" dirty="0" smtClean="0">
                <a:solidFill>
                  <a:srgbClr val="2A00FF"/>
                </a:solidFill>
                <a:latin typeface="Consolas" panose="020B0609020204030204" pitchFamily="49" charset="0"/>
              </a:rPr>
              <a:t>"</a:t>
            </a:r>
            <a:r>
              <a:rPr lang="en-US" i="1" dirty="0"/>
              <a:t>@</a:t>
            </a:r>
            <a:r>
              <a:rPr lang="en-US" i="1" dirty="0" smtClean="0"/>
              <a:t>smoke</a:t>
            </a:r>
            <a:r>
              <a:rPr lang="en-US" sz="2000" dirty="0" smtClean="0">
                <a:solidFill>
                  <a:srgbClr val="2A00FF"/>
                </a:solidFill>
                <a:latin typeface="Consolas" panose="020B0609020204030204" pitchFamily="49" charset="0"/>
              </a:rPr>
              <a:t>"</a:t>
            </a:r>
            <a:r>
              <a:rPr lang="en-US" sz="2000" dirty="0" smtClean="0">
                <a:solidFill>
                  <a:srgbClr val="000000"/>
                </a:solidFill>
                <a:latin typeface="Consolas" panose="020B0609020204030204" pitchFamily="49" charset="0"/>
              </a:rPr>
              <a:t>},</a:t>
            </a:r>
            <a:endParaRPr lang="en-US" sz="2000" dirty="0">
              <a:latin typeface="Consolas" panose="020B0609020204030204" pitchFamily="49" charset="0"/>
            </a:endParaRPr>
          </a:p>
          <a:p>
            <a:pPr marL="0" indent="0">
              <a:buNone/>
            </a:pPr>
            <a:r>
              <a:rPr lang="en-US" sz="2000" dirty="0">
                <a:solidFill>
                  <a:srgbClr val="000000"/>
                </a:solidFill>
                <a:latin typeface="Consolas" panose="020B0609020204030204" pitchFamily="49" charset="0"/>
              </a:rPr>
              <a:t>monochrome=</a:t>
            </a:r>
            <a:r>
              <a:rPr lang="en-US" sz="2000" b="1" dirty="0">
                <a:solidFill>
                  <a:srgbClr val="7F0055"/>
                </a:solidFill>
                <a:latin typeface="Consolas" panose="020B0609020204030204" pitchFamily="49" charset="0"/>
              </a:rPr>
              <a:t>true</a:t>
            </a:r>
            <a:r>
              <a:rPr lang="en-US" sz="2000" b="1" dirty="0">
                <a:solidFill>
                  <a:srgbClr val="000000"/>
                </a:solidFill>
                <a:latin typeface="Consolas" panose="020B0609020204030204" pitchFamily="49" charset="0"/>
              </a:rPr>
              <a:t>,</a:t>
            </a:r>
          </a:p>
          <a:p>
            <a:pPr marL="0" indent="0">
              <a:buNone/>
            </a:pPr>
            <a:r>
              <a:rPr lang="en-US" sz="2000" dirty="0">
                <a:solidFill>
                  <a:srgbClr val="000000"/>
                </a:solidFill>
                <a:latin typeface="Consolas" panose="020B0609020204030204" pitchFamily="49" charset="0"/>
              </a:rPr>
              <a:t>strict=</a:t>
            </a:r>
            <a:r>
              <a:rPr lang="en-US" sz="2000" b="1" dirty="0">
                <a:solidFill>
                  <a:srgbClr val="7F0055"/>
                </a:solidFill>
                <a:latin typeface="Consolas" panose="020B0609020204030204" pitchFamily="49" charset="0"/>
              </a:rPr>
              <a:t>true</a:t>
            </a:r>
          </a:p>
          <a:p>
            <a:pPr marL="0" indent="0">
              <a:buNone/>
            </a:pPr>
            <a:r>
              <a:rPr lang="en-US" sz="2000" dirty="0">
                <a:solidFill>
                  <a:srgbClr val="3F7F5F"/>
                </a:solidFill>
                <a:latin typeface="Consolas" panose="020B0609020204030204" pitchFamily="49" charset="0"/>
              </a:rPr>
              <a:t>///</a:t>
            </a:r>
            <a:r>
              <a:rPr lang="en-US" sz="2000" dirty="0" err="1">
                <a:solidFill>
                  <a:srgbClr val="3F7F5F"/>
                </a:solidFill>
                <a:latin typeface="Consolas" panose="020B0609020204030204" pitchFamily="49" charset="0"/>
              </a:rPr>
              <a:t>dryRun</a:t>
            </a:r>
            <a:r>
              <a:rPr lang="en-US" sz="2000" dirty="0">
                <a:solidFill>
                  <a:srgbClr val="3F7F5F"/>
                </a:solidFill>
                <a:latin typeface="Consolas" panose="020B0609020204030204" pitchFamily="49" charset="0"/>
              </a:rPr>
              <a:t>=true</a:t>
            </a:r>
          </a:p>
          <a:p>
            <a:pPr marL="0" indent="0">
              <a:buNone/>
            </a:pPr>
            <a:r>
              <a:rPr lang="en-US" sz="2000" dirty="0" smtClean="0">
                <a:solidFill>
                  <a:srgbClr val="000000"/>
                </a:solidFill>
                <a:latin typeface="Consolas" panose="020B0609020204030204" pitchFamily="49" charset="0"/>
              </a:rPr>
              <a:t>)</a:t>
            </a:r>
            <a:endParaRPr lang="en-US" sz="2000" dirty="0">
              <a:latin typeface="Consolas" panose="020B0609020204030204" pitchFamily="49" charset="0"/>
            </a:endParaRPr>
          </a:p>
          <a:p>
            <a:pPr marL="0" indent="0">
              <a:buNone/>
            </a:pPr>
            <a:r>
              <a:rPr lang="en-US" sz="2000" b="1" dirty="0">
                <a:solidFill>
                  <a:srgbClr val="7F0055"/>
                </a:solidFill>
                <a:latin typeface="Consolas" panose="020B0609020204030204" pitchFamily="49" charset="0"/>
              </a:rPr>
              <a:t>public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class</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TestNgRunner</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extends</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AbstractTestNGCucumberTests</a:t>
            </a:r>
            <a:r>
              <a:rPr lang="en-US" sz="2000" b="1" dirty="0" smtClean="0">
                <a:solidFill>
                  <a:srgbClr val="000000"/>
                </a:solidFill>
                <a:latin typeface="Consolas" panose="020B0609020204030204" pitchFamily="49" charset="0"/>
              </a:rPr>
              <a:t>{</a:t>
            </a:r>
            <a:endParaRPr lang="en-US" sz="2000" dirty="0">
              <a:latin typeface="Consolas" panose="020B0609020204030204" pitchFamily="49" charset="0"/>
            </a:endParaRPr>
          </a:p>
          <a:p>
            <a:pPr marL="0" indent="0">
              <a:buNone/>
            </a:pPr>
            <a:r>
              <a:rPr lang="en-US" sz="2000" dirty="0">
                <a:solidFill>
                  <a:srgbClr val="000000"/>
                </a:solidFill>
                <a:latin typeface="Consolas" panose="020B0609020204030204" pitchFamily="49" charset="0"/>
              </a:rPr>
              <a:t>}</a:t>
            </a:r>
            <a:endParaRPr lang="en-US" sz="2000" dirty="0"/>
          </a:p>
        </p:txBody>
      </p:sp>
    </p:spTree>
    <p:extLst>
      <p:ext uri="{BB962C8B-B14F-4D97-AF65-F5344CB8AC3E}">
        <p14:creationId xmlns:p14="http://schemas.microsoft.com/office/powerpoint/2010/main" val="2370118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F0"/>
          </a:solidFill>
        </p:spPr>
        <p:txBody>
          <a:bodyPr>
            <a:normAutofit/>
          </a:bodyPr>
          <a:lstStyle/>
          <a:p>
            <a:r>
              <a:rPr lang="en-US" dirty="0" smtClean="0"/>
              <a:t>Cucumber Junit Runner </a:t>
            </a:r>
            <a:endParaRPr lang="en-US" dirty="0"/>
          </a:p>
        </p:txBody>
      </p:sp>
      <p:sp>
        <p:nvSpPr>
          <p:cNvPr id="3" name="Content Placeholder 2"/>
          <p:cNvSpPr>
            <a:spLocks noGrp="1"/>
          </p:cNvSpPr>
          <p:nvPr>
            <p:ph idx="1"/>
          </p:nvPr>
        </p:nvSpPr>
        <p:spPr/>
        <p:txBody>
          <a:bodyPr>
            <a:normAutofit fontScale="25000" lnSpcReduction="20000"/>
          </a:bodyPr>
          <a:lstStyle/>
          <a:p>
            <a:r>
              <a:rPr lang="en-US" sz="4000" dirty="0">
                <a:solidFill>
                  <a:srgbClr val="646464"/>
                </a:solidFill>
                <a:latin typeface="Consolas" panose="020B0609020204030204" pitchFamily="49" charset="0"/>
              </a:rPr>
              <a:t>@</a:t>
            </a:r>
            <a:r>
              <a:rPr lang="en-US" sz="4000" dirty="0" err="1">
                <a:solidFill>
                  <a:srgbClr val="646464"/>
                </a:solidFill>
                <a:latin typeface="Consolas" panose="020B0609020204030204" pitchFamily="49" charset="0"/>
              </a:rPr>
              <a:t>RunWith</a:t>
            </a:r>
            <a:r>
              <a:rPr lang="en-US" sz="4000" dirty="0">
                <a:solidFill>
                  <a:srgbClr val="000000"/>
                </a:solidFill>
                <a:latin typeface="Consolas" panose="020B0609020204030204" pitchFamily="49" charset="0"/>
              </a:rPr>
              <a:t>(</a:t>
            </a:r>
            <a:r>
              <a:rPr lang="en-US" sz="4000" dirty="0" err="1">
                <a:solidFill>
                  <a:srgbClr val="000000"/>
                </a:solidFill>
                <a:latin typeface="Consolas" panose="020B0609020204030204" pitchFamily="49" charset="0"/>
              </a:rPr>
              <a:t>Cucumber.</a:t>
            </a:r>
            <a:r>
              <a:rPr lang="en-US" sz="4000" b="1" dirty="0" err="1">
                <a:solidFill>
                  <a:srgbClr val="7F0055"/>
                </a:solidFill>
                <a:latin typeface="Consolas" panose="020B0609020204030204" pitchFamily="49" charset="0"/>
              </a:rPr>
              <a:t>class</a:t>
            </a:r>
            <a:r>
              <a:rPr lang="en-US" sz="4000" b="1" dirty="0">
                <a:solidFill>
                  <a:srgbClr val="000000"/>
                </a:solidFill>
                <a:latin typeface="Consolas" panose="020B0609020204030204" pitchFamily="49" charset="0"/>
              </a:rPr>
              <a:t>)</a:t>
            </a:r>
          </a:p>
          <a:p>
            <a:r>
              <a:rPr lang="en-US" sz="4000" dirty="0">
                <a:solidFill>
                  <a:srgbClr val="646464"/>
                </a:solidFill>
                <a:latin typeface="Consolas" panose="020B0609020204030204" pitchFamily="49" charset="0"/>
              </a:rPr>
              <a:t>@</a:t>
            </a:r>
            <a:r>
              <a:rPr lang="en-US" sz="4000" dirty="0" err="1">
                <a:solidFill>
                  <a:srgbClr val="646464"/>
                </a:solidFill>
                <a:latin typeface="Consolas" panose="020B0609020204030204" pitchFamily="49" charset="0"/>
              </a:rPr>
              <a:t>CucumberOptions</a:t>
            </a:r>
            <a:r>
              <a:rPr lang="en-US" sz="4000" dirty="0">
                <a:solidFill>
                  <a:srgbClr val="000000"/>
                </a:solidFill>
                <a:latin typeface="Consolas" panose="020B0609020204030204" pitchFamily="49" charset="0"/>
              </a:rPr>
              <a:t>(</a:t>
            </a:r>
          </a:p>
          <a:p>
            <a:r>
              <a:rPr lang="en-US" sz="4000" dirty="0">
                <a:solidFill>
                  <a:srgbClr val="000000"/>
                </a:solidFill>
                <a:latin typeface="Consolas" panose="020B0609020204030204" pitchFamily="49" charset="0"/>
              </a:rPr>
              <a:t>plugin= {</a:t>
            </a:r>
            <a:r>
              <a:rPr lang="en-US" sz="4000" dirty="0">
                <a:solidFill>
                  <a:srgbClr val="2A00FF"/>
                </a:solidFill>
                <a:latin typeface="Consolas" panose="020B0609020204030204" pitchFamily="49" charset="0"/>
              </a:rPr>
              <a:t>"pretty"</a:t>
            </a:r>
            <a:r>
              <a:rPr lang="en-US" sz="4000" dirty="0">
                <a:solidFill>
                  <a:srgbClr val="000000"/>
                </a:solidFill>
                <a:latin typeface="Consolas" panose="020B0609020204030204" pitchFamily="49" charset="0"/>
              </a:rPr>
              <a:t>,</a:t>
            </a:r>
            <a:r>
              <a:rPr lang="en-US" sz="4000" dirty="0">
                <a:solidFill>
                  <a:srgbClr val="2A00FF"/>
                </a:solidFill>
                <a:latin typeface="Consolas" panose="020B0609020204030204" pitchFamily="49" charset="0"/>
              </a:rPr>
              <a:t>"</a:t>
            </a:r>
            <a:r>
              <a:rPr lang="en-US" sz="4000" dirty="0" err="1">
                <a:solidFill>
                  <a:srgbClr val="2A00FF"/>
                </a:solidFill>
                <a:latin typeface="Consolas" panose="020B0609020204030204" pitchFamily="49" charset="0"/>
              </a:rPr>
              <a:t>html:target</a:t>
            </a:r>
            <a:r>
              <a:rPr lang="en-US" sz="4000" dirty="0">
                <a:solidFill>
                  <a:srgbClr val="2A00FF"/>
                </a:solidFill>
                <a:latin typeface="Consolas" panose="020B0609020204030204" pitchFamily="49" charset="0"/>
              </a:rPr>
              <a:t>/cucumber"</a:t>
            </a:r>
            <a:r>
              <a:rPr lang="en-US" sz="4000" dirty="0">
                <a:solidFill>
                  <a:srgbClr val="000000"/>
                </a:solidFill>
                <a:latin typeface="Consolas" panose="020B0609020204030204" pitchFamily="49" charset="0"/>
              </a:rPr>
              <a:t>},</a:t>
            </a:r>
          </a:p>
          <a:p>
            <a:r>
              <a:rPr lang="en-US" sz="4000" dirty="0">
                <a:solidFill>
                  <a:srgbClr val="000000"/>
                </a:solidFill>
                <a:latin typeface="Consolas" panose="020B0609020204030204" pitchFamily="49" charset="0"/>
              </a:rPr>
              <a:t>snippets=</a:t>
            </a:r>
            <a:r>
              <a:rPr lang="en-US" sz="4000" dirty="0" err="1">
                <a:solidFill>
                  <a:srgbClr val="000000"/>
                </a:solidFill>
                <a:latin typeface="Consolas" panose="020B0609020204030204" pitchFamily="49" charset="0"/>
              </a:rPr>
              <a:t>SnippetType.</a:t>
            </a:r>
            <a:r>
              <a:rPr lang="en-US" sz="4000" b="1" i="1" dirty="0" err="1">
                <a:solidFill>
                  <a:srgbClr val="0000C0"/>
                </a:solidFill>
                <a:latin typeface="Consolas" panose="020B0609020204030204" pitchFamily="49" charset="0"/>
              </a:rPr>
              <a:t>CAMELCASE</a:t>
            </a:r>
            <a:r>
              <a:rPr lang="en-US" sz="4000" b="1" i="1" dirty="0">
                <a:solidFill>
                  <a:srgbClr val="000000"/>
                </a:solidFill>
                <a:latin typeface="Consolas" panose="020B0609020204030204" pitchFamily="49" charset="0"/>
              </a:rPr>
              <a:t>,</a:t>
            </a:r>
          </a:p>
          <a:p>
            <a:r>
              <a:rPr lang="en-US" sz="4000" dirty="0">
                <a:solidFill>
                  <a:srgbClr val="000000"/>
                </a:solidFill>
                <a:latin typeface="Consolas" panose="020B0609020204030204" pitchFamily="49" charset="0"/>
              </a:rPr>
              <a:t>strict=</a:t>
            </a:r>
            <a:r>
              <a:rPr lang="en-US" sz="4000" b="1" dirty="0">
                <a:solidFill>
                  <a:srgbClr val="7F0055"/>
                </a:solidFill>
                <a:latin typeface="Consolas" panose="020B0609020204030204" pitchFamily="49" charset="0"/>
              </a:rPr>
              <a:t>true</a:t>
            </a:r>
            <a:r>
              <a:rPr lang="en-US" sz="4000" b="1" dirty="0">
                <a:solidFill>
                  <a:srgbClr val="000000"/>
                </a:solidFill>
                <a:latin typeface="Consolas" panose="020B0609020204030204" pitchFamily="49" charset="0"/>
              </a:rPr>
              <a:t>,</a:t>
            </a:r>
          </a:p>
          <a:p>
            <a:r>
              <a:rPr lang="en-US" sz="4000" dirty="0">
                <a:solidFill>
                  <a:srgbClr val="000000"/>
                </a:solidFill>
                <a:latin typeface="Consolas" panose="020B0609020204030204" pitchFamily="49" charset="0"/>
              </a:rPr>
              <a:t>monochrome = </a:t>
            </a:r>
            <a:r>
              <a:rPr lang="en-US" sz="4000" b="1" dirty="0">
                <a:solidFill>
                  <a:srgbClr val="7F0055"/>
                </a:solidFill>
                <a:latin typeface="Consolas" panose="020B0609020204030204" pitchFamily="49" charset="0"/>
              </a:rPr>
              <a:t>true</a:t>
            </a:r>
            <a:r>
              <a:rPr lang="en-US" sz="4000" b="1" dirty="0">
                <a:solidFill>
                  <a:srgbClr val="000000"/>
                </a:solidFill>
                <a:latin typeface="Consolas" panose="020B0609020204030204" pitchFamily="49" charset="0"/>
              </a:rPr>
              <a:t>,</a:t>
            </a:r>
          </a:p>
          <a:p>
            <a:r>
              <a:rPr lang="en-US" sz="4000" dirty="0">
                <a:solidFill>
                  <a:srgbClr val="3F7F5F"/>
                </a:solidFill>
                <a:latin typeface="Consolas" panose="020B0609020204030204" pitchFamily="49" charset="0"/>
              </a:rPr>
              <a:t>//</a:t>
            </a:r>
            <a:r>
              <a:rPr lang="en-US" sz="4000" dirty="0" err="1">
                <a:solidFill>
                  <a:srgbClr val="3F7F5F"/>
                </a:solidFill>
                <a:latin typeface="Consolas" panose="020B0609020204030204" pitchFamily="49" charset="0"/>
              </a:rPr>
              <a:t>dryRun</a:t>
            </a:r>
            <a:r>
              <a:rPr lang="en-US" sz="4000" dirty="0">
                <a:solidFill>
                  <a:srgbClr val="3F7F5F"/>
                </a:solidFill>
                <a:latin typeface="Consolas" panose="020B0609020204030204" pitchFamily="49" charset="0"/>
              </a:rPr>
              <a:t>=true,</a:t>
            </a:r>
          </a:p>
          <a:p>
            <a:r>
              <a:rPr lang="en-US" sz="4000" dirty="0">
                <a:solidFill>
                  <a:srgbClr val="000000"/>
                </a:solidFill>
                <a:latin typeface="Consolas" panose="020B0609020204030204" pitchFamily="49" charset="0"/>
              </a:rPr>
              <a:t>features= </a:t>
            </a:r>
            <a:r>
              <a:rPr lang="en-US" sz="4000" dirty="0">
                <a:solidFill>
                  <a:srgbClr val="2A00FF"/>
                </a:solidFill>
                <a:latin typeface="Consolas" panose="020B0609020204030204" pitchFamily="49" charset="0"/>
              </a:rPr>
              <a:t>"</a:t>
            </a:r>
            <a:r>
              <a:rPr lang="en-US" sz="4000" dirty="0" err="1">
                <a:solidFill>
                  <a:srgbClr val="2A00FF"/>
                </a:solidFill>
                <a:latin typeface="Consolas" panose="020B0609020204030204" pitchFamily="49" charset="0"/>
              </a:rPr>
              <a:t>src</a:t>
            </a:r>
            <a:r>
              <a:rPr lang="en-US" sz="4000" dirty="0">
                <a:solidFill>
                  <a:srgbClr val="2A00FF"/>
                </a:solidFill>
                <a:latin typeface="Consolas" panose="020B0609020204030204" pitchFamily="49" charset="0"/>
              </a:rPr>
              <a:t>/main/resources/Features/</a:t>
            </a:r>
            <a:r>
              <a:rPr lang="en-US" sz="4000" dirty="0" err="1">
                <a:solidFill>
                  <a:srgbClr val="2A00FF"/>
                </a:solidFill>
                <a:latin typeface="Consolas" panose="020B0609020204030204" pitchFamily="49" charset="0"/>
              </a:rPr>
              <a:t>Login.feature</a:t>
            </a:r>
            <a:r>
              <a:rPr lang="en-US" sz="4000" dirty="0">
                <a:solidFill>
                  <a:srgbClr val="2A00FF"/>
                </a:solidFill>
                <a:latin typeface="Consolas" panose="020B0609020204030204" pitchFamily="49" charset="0"/>
              </a:rPr>
              <a:t>"</a:t>
            </a:r>
            <a:r>
              <a:rPr lang="en-US" sz="4000" dirty="0">
                <a:solidFill>
                  <a:srgbClr val="000000"/>
                </a:solidFill>
                <a:latin typeface="Consolas" panose="020B0609020204030204" pitchFamily="49" charset="0"/>
              </a:rPr>
              <a:t>,</a:t>
            </a:r>
          </a:p>
          <a:p>
            <a:endParaRPr lang="en-US" sz="4000" dirty="0">
              <a:latin typeface="Consolas" panose="020B0609020204030204" pitchFamily="49" charset="0"/>
            </a:endParaRPr>
          </a:p>
          <a:p>
            <a:r>
              <a:rPr lang="en-US" sz="4000" dirty="0">
                <a:solidFill>
                  <a:srgbClr val="000000"/>
                </a:solidFill>
                <a:latin typeface="Consolas" panose="020B0609020204030204" pitchFamily="49" charset="0"/>
              </a:rPr>
              <a:t>glue= {</a:t>
            </a:r>
            <a:r>
              <a:rPr lang="en-US" sz="4000" dirty="0">
                <a:solidFill>
                  <a:srgbClr val="2A00FF"/>
                </a:solidFill>
                <a:latin typeface="Consolas" panose="020B0609020204030204" pitchFamily="49" charset="0"/>
              </a:rPr>
              <a:t>"</a:t>
            </a:r>
            <a:r>
              <a:rPr lang="en-US" sz="4000" dirty="0" err="1">
                <a:solidFill>
                  <a:srgbClr val="2A00FF"/>
                </a:solidFill>
                <a:latin typeface="Consolas" panose="020B0609020204030204" pitchFamily="49" charset="0"/>
              </a:rPr>
              <a:t>com.usa.ttech.student.stepdefination</a:t>
            </a:r>
            <a:r>
              <a:rPr lang="en-US" sz="4000" dirty="0">
                <a:solidFill>
                  <a:srgbClr val="2A00FF"/>
                </a:solidFill>
                <a:latin typeface="Consolas" panose="020B0609020204030204" pitchFamily="49" charset="0"/>
              </a:rPr>
              <a:t>"</a:t>
            </a:r>
            <a:r>
              <a:rPr lang="en-US" sz="4000" dirty="0">
                <a:solidFill>
                  <a:srgbClr val="000000"/>
                </a:solidFill>
                <a:latin typeface="Consolas" panose="020B0609020204030204" pitchFamily="49" charset="0"/>
              </a:rPr>
              <a:t>},</a:t>
            </a:r>
          </a:p>
          <a:p>
            <a:r>
              <a:rPr lang="en-US" sz="4000" dirty="0">
                <a:solidFill>
                  <a:srgbClr val="000000"/>
                </a:solidFill>
                <a:latin typeface="Consolas" panose="020B0609020204030204" pitchFamily="49" charset="0"/>
              </a:rPr>
              <a:t>tags= {}</a:t>
            </a:r>
          </a:p>
          <a:p>
            <a:r>
              <a:rPr lang="en-US" sz="4000" dirty="0">
                <a:solidFill>
                  <a:srgbClr val="000000"/>
                </a:solidFill>
                <a:latin typeface="Consolas" panose="020B0609020204030204" pitchFamily="49" charset="0"/>
              </a:rPr>
              <a:t>)</a:t>
            </a:r>
          </a:p>
          <a:p>
            <a:r>
              <a:rPr lang="en-US" sz="4000" b="1" dirty="0">
                <a:solidFill>
                  <a:srgbClr val="7F0055"/>
                </a:solidFill>
                <a:latin typeface="Consolas" panose="020B0609020204030204" pitchFamily="49" charset="0"/>
              </a:rPr>
              <a:t>public</a:t>
            </a:r>
            <a:r>
              <a:rPr lang="en-US" sz="4000" b="1" dirty="0">
                <a:solidFill>
                  <a:srgbClr val="000000"/>
                </a:solidFill>
                <a:latin typeface="Consolas" panose="020B0609020204030204" pitchFamily="49" charset="0"/>
              </a:rPr>
              <a:t> </a:t>
            </a:r>
            <a:r>
              <a:rPr lang="en-US" sz="4000" b="1" dirty="0">
                <a:solidFill>
                  <a:srgbClr val="7F0055"/>
                </a:solidFill>
                <a:latin typeface="Consolas" panose="020B0609020204030204" pitchFamily="49" charset="0"/>
              </a:rPr>
              <a:t>class</a:t>
            </a:r>
            <a:r>
              <a:rPr lang="en-US" sz="4000" b="1" dirty="0">
                <a:solidFill>
                  <a:srgbClr val="000000"/>
                </a:solidFill>
                <a:latin typeface="Consolas" panose="020B0609020204030204" pitchFamily="49" charset="0"/>
              </a:rPr>
              <a:t> </a:t>
            </a:r>
            <a:r>
              <a:rPr lang="en-US" sz="4000" b="1" dirty="0" err="1">
                <a:solidFill>
                  <a:srgbClr val="000000"/>
                </a:solidFill>
                <a:latin typeface="Consolas" panose="020B0609020204030204" pitchFamily="49" charset="0"/>
              </a:rPr>
              <a:t>CucumberJunitRunner</a:t>
            </a:r>
            <a:r>
              <a:rPr lang="en-US" sz="4000" b="1" dirty="0">
                <a:solidFill>
                  <a:srgbClr val="000000"/>
                </a:solidFill>
                <a:latin typeface="Consolas" panose="020B0609020204030204" pitchFamily="49" charset="0"/>
              </a:rPr>
              <a:t> {</a:t>
            </a:r>
          </a:p>
          <a:p>
            <a:endParaRPr lang="en-US" sz="4000" dirty="0">
              <a:latin typeface="Consolas" panose="020B0609020204030204" pitchFamily="49" charset="0"/>
            </a:endParaRPr>
          </a:p>
          <a:p>
            <a:endParaRPr lang="en-US" sz="4000" dirty="0">
              <a:latin typeface="Consolas" panose="020B0609020204030204" pitchFamily="49" charset="0"/>
            </a:endParaRPr>
          </a:p>
          <a:p>
            <a:r>
              <a:rPr lang="en-US" sz="4000"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28937768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9419" y="624110"/>
            <a:ext cx="9925194" cy="622799"/>
          </a:xfrm>
        </p:spPr>
        <p:txBody>
          <a:bodyPr>
            <a:normAutofit fontScale="90000"/>
          </a:bodyPr>
          <a:lstStyle/>
          <a:p>
            <a:r>
              <a:rPr lang="en-US" dirty="0" smtClean="0"/>
              <a:t>Cucumber options</a:t>
            </a:r>
            <a:endParaRPr lang="en-US" dirty="0"/>
          </a:p>
        </p:txBody>
      </p:sp>
      <p:pic>
        <p:nvPicPr>
          <p:cNvPr id="4" name="Content Placeholder 3"/>
          <p:cNvPicPr>
            <a:picLocks noGrp="1" noChangeAspect="1"/>
          </p:cNvPicPr>
          <p:nvPr>
            <p:ph idx="1"/>
          </p:nvPr>
        </p:nvPicPr>
        <p:blipFill>
          <a:blip r:embed="rId2"/>
          <a:stretch>
            <a:fillRect/>
          </a:stretch>
        </p:blipFill>
        <p:spPr>
          <a:xfrm>
            <a:off x="415636" y="1246909"/>
            <a:ext cx="11611182" cy="5163705"/>
          </a:xfrm>
          <a:prstGeom prst="rect">
            <a:avLst/>
          </a:prstGeom>
        </p:spPr>
      </p:pic>
    </p:spTree>
    <p:extLst>
      <p:ext uri="{BB962C8B-B14F-4D97-AF65-F5344CB8AC3E}">
        <p14:creationId xmlns:p14="http://schemas.microsoft.com/office/powerpoint/2010/main" val="3025014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Snippet Style</a:t>
            </a:r>
            <a:br>
              <a:rPr lang="en-US" dirty="0"/>
            </a:br>
            <a:endParaRPr lang="en-US" dirty="0"/>
          </a:p>
        </p:txBody>
      </p:sp>
      <p:sp>
        <p:nvSpPr>
          <p:cNvPr id="3" name="Content Placeholder 2"/>
          <p:cNvSpPr>
            <a:spLocks noGrp="1"/>
          </p:cNvSpPr>
          <p:nvPr>
            <p:ph idx="1"/>
          </p:nvPr>
        </p:nvSpPr>
        <p:spPr/>
        <p:txBody>
          <a:bodyPr>
            <a:normAutofit/>
          </a:bodyPr>
          <a:lstStyle/>
          <a:p>
            <a:r>
              <a:rPr lang="en-US" dirty="0" err="1" smtClean="0"/>
              <a:t>SnippetType.CAMELCASE</a:t>
            </a:r>
            <a:endParaRPr lang="en-US" dirty="0"/>
          </a:p>
          <a:p>
            <a:r>
              <a:rPr lang="en-US" dirty="0" err="1"/>
              <a:t>SnippetType.UNDERSCORE</a:t>
            </a:r>
            <a:endParaRPr lang="en-US" dirty="0"/>
          </a:p>
          <a:p>
            <a:r>
              <a:rPr lang="en-US" dirty="0"/>
              <a:t>You can set snippets in Cucumber Options.</a:t>
            </a:r>
          </a:p>
          <a:p>
            <a:endParaRPr lang="en-US" dirty="0"/>
          </a:p>
          <a:p>
            <a:r>
              <a:rPr lang="en-US" dirty="0"/>
              <a:t>@</a:t>
            </a:r>
            <a:r>
              <a:rPr lang="en-US" dirty="0" err="1"/>
              <a:t>RunWith</a:t>
            </a:r>
            <a:r>
              <a:rPr lang="en-US" dirty="0"/>
              <a:t>(</a:t>
            </a:r>
            <a:r>
              <a:rPr lang="en-US" dirty="0" err="1"/>
              <a:t>Cucumber.class</a:t>
            </a:r>
            <a:r>
              <a:rPr lang="en-US" dirty="0"/>
              <a:t>)</a:t>
            </a:r>
          </a:p>
          <a:p>
            <a:r>
              <a:rPr lang="en-US" dirty="0"/>
              <a:t>@</a:t>
            </a:r>
            <a:r>
              <a:rPr lang="en-US" dirty="0" err="1"/>
              <a:t>CucumberOptions</a:t>
            </a:r>
            <a:r>
              <a:rPr lang="en-US" dirty="0"/>
              <a:t>(format = {"pretty"}, monochrome = true,</a:t>
            </a:r>
          </a:p>
          <a:p>
            <a:r>
              <a:rPr lang="en-US" dirty="0"/>
              <a:t>                 snippets = </a:t>
            </a:r>
            <a:r>
              <a:rPr lang="en-US" dirty="0" err="1"/>
              <a:t>SnippetType.CAMELCASE</a:t>
            </a:r>
            <a:r>
              <a:rPr lang="en-US" dirty="0"/>
              <a:t>)</a:t>
            </a:r>
          </a:p>
          <a:p>
            <a:endParaRPr lang="en-US" dirty="0"/>
          </a:p>
          <a:p>
            <a:r>
              <a:rPr lang="en-US" dirty="0"/>
              <a:t>public abstract class </a:t>
            </a:r>
            <a:r>
              <a:rPr lang="en-US" dirty="0" err="1"/>
              <a:t>CucumberUiTest</a:t>
            </a:r>
            <a:endParaRPr lang="en-US" dirty="0"/>
          </a:p>
        </p:txBody>
      </p:sp>
    </p:spTree>
    <p:extLst>
      <p:ext uri="{BB962C8B-B14F-4D97-AF65-F5344CB8AC3E}">
        <p14:creationId xmlns:p14="http://schemas.microsoft.com/office/powerpoint/2010/main" val="4165863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4998" y="310074"/>
            <a:ext cx="8911687" cy="1280890"/>
          </a:xfrm>
        </p:spPr>
        <p:txBody>
          <a:bodyPr>
            <a:normAutofit fontScale="90000"/>
          </a:bodyPr>
          <a:lstStyle/>
          <a:p>
            <a:r>
              <a:rPr lang="en-US" dirty="0"/>
              <a:t> </a:t>
            </a:r>
            <a:r>
              <a:rPr lang="en-US" b="1" dirty="0"/>
              <a:t>If you do not have Strict flag set to true then cucumber will not fail if there are any undefined or pending steps. You can set Strict to true in Cucumber Options.</a:t>
            </a:r>
            <a:endParaRPr lang="en-US" dirty="0"/>
          </a:p>
        </p:txBody>
      </p:sp>
      <p:sp>
        <p:nvSpPr>
          <p:cNvPr id="3" name="Content Placeholder 2"/>
          <p:cNvSpPr>
            <a:spLocks noGrp="1"/>
          </p:cNvSpPr>
          <p:nvPr>
            <p:ph idx="1"/>
          </p:nvPr>
        </p:nvSpPr>
        <p:spPr>
          <a:xfrm>
            <a:off x="2589212" y="2881744"/>
            <a:ext cx="8915400" cy="3029477"/>
          </a:xfrm>
        </p:spPr>
        <p:txBody>
          <a:bodyPr/>
          <a:lstStyle/>
          <a:p>
            <a:r>
              <a:rPr lang="en-US" dirty="0"/>
              <a:t>@</a:t>
            </a:r>
            <a:r>
              <a:rPr lang="en-US" dirty="0" err="1"/>
              <a:t>RunWith</a:t>
            </a:r>
            <a:r>
              <a:rPr lang="en-US" dirty="0"/>
              <a:t>(</a:t>
            </a:r>
            <a:r>
              <a:rPr lang="en-US" dirty="0" err="1"/>
              <a:t>Cucumber.class</a:t>
            </a:r>
            <a:r>
              <a:rPr lang="en-US" dirty="0"/>
              <a:t>)</a:t>
            </a:r>
          </a:p>
          <a:p>
            <a:r>
              <a:rPr lang="en-US" dirty="0"/>
              <a:t>@</a:t>
            </a:r>
            <a:r>
              <a:rPr lang="en-US" dirty="0" err="1"/>
              <a:t>CucumberOptions</a:t>
            </a:r>
            <a:r>
              <a:rPr lang="en-US" dirty="0"/>
              <a:t>(format = {"pretty"}, strict = true,</a:t>
            </a:r>
          </a:p>
          <a:p>
            <a:r>
              <a:rPr lang="en-US" dirty="0"/>
              <a:t>                 monochrome = true)</a:t>
            </a:r>
          </a:p>
          <a:p>
            <a:endParaRPr lang="en-US" dirty="0"/>
          </a:p>
          <a:p>
            <a:r>
              <a:rPr lang="en-US" dirty="0"/>
              <a:t>public abstract class </a:t>
            </a:r>
            <a:r>
              <a:rPr lang="en-US" dirty="0" err="1"/>
              <a:t>CucumberUiTest</a:t>
            </a:r>
            <a:endParaRPr lang="en-US" dirty="0"/>
          </a:p>
          <a:p>
            <a:r>
              <a:rPr lang="en-US" dirty="0"/>
              <a:t>{</a:t>
            </a:r>
          </a:p>
          <a:p>
            <a:r>
              <a:rPr lang="en-US" dirty="0"/>
              <a:t>}</a:t>
            </a:r>
          </a:p>
        </p:txBody>
      </p:sp>
    </p:spTree>
    <p:extLst>
      <p:ext uri="{BB962C8B-B14F-4D97-AF65-F5344CB8AC3E}">
        <p14:creationId xmlns:p14="http://schemas.microsoft.com/office/powerpoint/2010/main" val="1281588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6582" y="291601"/>
            <a:ext cx="9528030" cy="1280890"/>
          </a:xfrm>
        </p:spPr>
        <p:txBody>
          <a:bodyPr>
            <a:normAutofit/>
          </a:bodyPr>
          <a:lstStyle/>
          <a:p>
            <a:r>
              <a:rPr lang="en-US" dirty="0"/>
              <a:t>Are you writing scenarios first and then implementing step definitions?</a:t>
            </a:r>
            <a:endParaRPr lang="en-US" b="1" dirty="0"/>
          </a:p>
        </p:txBody>
      </p:sp>
      <p:sp>
        <p:nvSpPr>
          <p:cNvPr id="3" name="Content Placeholder 2"/>
          <p:cNvSpPr>
            <a:spLocks noGrp="1"/>
          </p:cNvSpPr>
          <p:nvPr>
            <p:ph idx="1"/>
          </p:nvPr>
        </p:nvSpPr>
        <p:spPr>
          <a:xfrm>
            <a:off x="2392218" y="1791855"/>
            <a:ext cx="9112394" cy="4119367"/>
          </a:xfrm>
        </p:spPr>
        <p:txBody>
          <a:bodyPr>
            <a:normAutofit fontScale="92500" lnSpcReduction="10000"/>
          </a:bodyPr>
          <a:lstStyle/>
          <a:p>
            <a:r>
              <a:rPr lang="en-US" dirty="0"/>
              <a:t>If so, </a:t>
            </a:r>
            <a:r>
              <a:rPr lang="en-US" dirty="0" err="1"/>
              <a:t>dryRun</a:t>
            </a:r>
            <a:r>
              <a:rPr lang="en-US" dirty="0"/>
              <a:t> switch will run your scenarios without executing any of the steps and gives you snippets of any missing step definitions. It invokes formatters without executing the steps. You can set </a:t>
            </a:r>
            <a:r>
              <a:rPr lang="en-US" dirty="0" err="1"/>
              <a:t>dryRun</a:t>
            </a:r>
            <a:r>
              <a:rPr lang="en-US" dirty="0"/>
              <a:t> to true in Cucumber Options.</a:t>
            </a:r>
            <a:endParaRPr lang="en-US" dirty="0" smtClean="0"/>
          </a:p>
          <a:p>
            <a:endParaRPr lang="en-US" dirty="0"/>
          </a:p>
          <a:p>
            <a:endParaRPr lang="en-US" dirty="0" smtClean="0"/>
          </a:p>
          <a:p>
            <a:r>
              <a:rPr lang="en-US" dirty="0" smtClean="0"/>
              <a:t>@</a:t>
            </a:r>
            <a:r>
              <a:rPr lang="en-US" dirty="0" err="1"/>
              <a:t>RunWith</a:t>
            </a:r>
            <a:r>
              <a:rPr lang="en-US" dirty="0"/>
              <a:t>(</a:t>
            </a:r>
            <a:r>
              <a:rPr lang="en-US" dirty="0" err="1"/>
              <a:t>Cucumber.class</a:t>
            </a:r>
            <a:r>
              <a:rPr lang="en-US" dirty="0"/>
              <a:t>)</a:t>
            </a:r>
          </a:p>
          <a:p>
            <a:r>
              <a:rPr lang="en-US" dirty="0"/>
              <a:t>@</a:t>
            </a:r>
            <a:r>
              <a:rPr lang="en-US" dirty="0" err="1"/>
              <a:t>CucumberOptions</a:t>
            </a:r>
            <a:r>
              <a:rPr lang="en-US" dirty="0"/>
              <a:t>(format = {"pretty"}, </a:t>
            </a:r>
            <a:r>
              <a:rPr lang="en-US" dirty="0" err="1"/>
              <a:t>dryRun</a:t>
            </a:r>
            <a:r>
              <a:rPr lang="en-US" dirty="0"/>
              <a:t> = true,</a:t>
            </a:r>
          </a:p>
          <a:p>
            <a:r>
              <a:rPr lang="en-US" dirty="0"/>
              <a:t>                 monochrome = true)</a:t>
            </a:r>
          </a:p>
          <a:p>
            <a:endParaRPr lang="en-US" dirty="0"/>
          </a:p>
          <a:p>
            <a:r>
              <a:rPr lang="en-US" dirty="0"/>
              <a:t>public abstract class </a:t>
            </a:r>
            <a:r>
              <a:rPr lang="en-US" dirty="0" err="1"/>
              <a:t>CucumberUiTest</a:t>
            </a:r>
            <a:endParaRPr lang="en-US" dirty="0"/>
          </a:p>
          <a:p>
            <a:r>
              <a:rPr lang="en-US" dirty="0"/>
              <a:t>{</a:t>
            </a:r>
          </a:p>
          <a:p>
            <a:r>
              <a:rPr lang="en-US" dirty="0"/>
              <a:t>}</a:t>
            </a:r>
          </a:p>
        </p:txBody>
      </p:sp>
    </p:spTree>
    <p:extLst>
      <p:ext uri="{BB962C8B-B14F-4D97-AF65-F5344CB8AC3E}">
        <p14:creationId xmlns:p14="http://schemas.microsoft.com/office/powerpoint/2010/main" val="377266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5788" y="466532"/>
            <a:ext cx="10919486" cy="597405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7" name="TextBox 6"/>
          <p:cNvSpPr txBox="1"/>
          <p:nvPr/>
        </p:nvSpPr>
        <p:spPr>
          <a:xfrm>
            <a:off x="4982546" y="2565918"/>
            <a:ext cx="4749281" cy="1938992"/>
          </a:xfrm>
          <a:prstGeom prst="rect">
            <a:avLst/>
          </a:prstGeom>
          <a:noFill/>
          <a:ln>
            <a:noFill/>
          </a:ln>
          <a:effectLst/>
        </p:spPr>
        <p:txBody>
          <a:bodyPr wrap="square" rtlCol="0">
            <a:spAutoFit/>
          </a:bodyPr>
          <a:lstStyle/>
          <a:p>
            <a:r>
              <a:rPr lang="en-US" sz="6000" b="1" dirty="0" smtClean="0">
                <a:ln w="9525">
                  <a:solidFill>
                    <a:schemeClr val="bg1"/>
                  </a:solidFill>
                  <a:prstDash val="solid"/>
                </a:ln>
                <a:solidFill>
                  <a:srgbClr val="92D050"/>
                </a:solidFill>
                <a:effectLst>
                  <a:outerShdw blurRad="12700" dist="38100" dir="2700000" algn="tl" rotWithShape="0">
                    <a:schemeClr val="accent5">
                      <a:lumMod val="60000"/>
                      <a:lumOff val="40000"/>
                    </a:schemeClr>
                  </a:outerShdw>
                </a:effectLst>
              </a:rPr>
              <a:t>BDD</a:t>
            </a:r>
            <a:r>
              <a:rPr lang="en-US" sz="60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r>
              <a:rPr lang="en-US" sz="6000" b="1" dirty="0" smtClean="0">
                <a:ln w="9525">
                  <a:solidFill>
                    <a:schemeClr val="bg1"/>
                  </a:solidFill>
                  <a:prstDash val="solid"/>
                </a:ln>
                <a:effectLst>
                  <a:outerShdw blurRad="12700" dist="38100" dir="2700000" algn="tl" rotWithShape="0">
                    <a:schemeClr val="accent5">
                      <a:lumMod val="60000"/>
                      <a:lumOff val="40000"/>
                    </a:schemeClr>
                  </a:outerShdw>
                </a:effectLst>
              </a:rPr>
              <a:t>&amp;</a:t>
            </a:r>
            <a:r>
              <a:rPr lang="en-US" sz="60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r>
              <a:rPr lang="en-US" sz="6000" b="1" dirty="0" smtClean="0">
                <a:ln w="9525">
                  <a:solidFill>
                    <a:schemeClr val="bg1"/>
                  </a:solidFill>
                  <a:prstDash val="solid"/>
                </a:ln>
                <a:solidFill>
                  <a:srgbClr val="00B0F0"/>
                </a:solidFill>
                <a:effectLst>
                  <a:outerShdw blurRad="12700" dist="38100" dir="2700000" algn="tl" rotWithShape="0">
                    <a:schemeClr val="accent5">
                      <a:lumMod val="60000"/>
                      <a:lumOff val="40000"/>
                    </a:schemeClr>
                  </a:outerShdw>
                </a:effectLst>
              </a:rPr>
              <a:t>SELENIUM</a:t>
            </a:r>
            <a:endParaRPr lang="en-US" b="1" dirty="0">
              <a:ln w="12700">
                <a:solidFill>
                  <a:schemeClr val="accent1"/>
                </a:solidFill>
                <a:prstDash val="solid"/>
              </a:ln>
              <a:solidFill>
                <a:srgbClr val="00B0F0"/>
              </a:solidFill>
              <a:effectLst>
                <a:outerShdw dist="38100" dir="2640000" algn="bl" rotWithShape="0">
                  <a:schemeClr val="accent1"/>
                </a:outerShdw>
              </a:effectLst>
            </a:endParaRPr>
          </a:p>
        </p:txBody>
      </p:sp>
    </p:spTree>
    <p:extLst>
      <p:ext uri="{BB962C8B-B14F-4D97-AF65-F5344CB8AC3E}">
        <p14:creationId xmlns:p14="http://schemas.microsoft.com/office/powerpoint/2010/main" val="36876566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4482" y="221473"/>
            <a:ext cx="11145352" cy="6496568"/>
          </a:xfrm>
          <a:prstGeom prst="roundRect">
            <a:avLst>
              <a:gd name="adj" fmla="val 8594"/>
            </a:avLst>
          </a:prstGeom>
          <a:solidFill>
            <a:srgbClr val="FFFFFF">
              <a:shade val="85000"/>
            </a:srgbClr>
          </a:solidFill>
          <a:ln>
            <a:noFill/>
          </a:ln>
          <a:effectLst>
            <a:outerShdw blurRad="107950" dist="12700" dir="5400000" algn="ctr">
              <a:srgbClr val="000000"/>
            </a:outerShdw>
            <a:reflection blurRad="12700" stA="38000" endPos="28000" dist="5000" dir="5400000" sy="-100000" algn="bl" rotWithShape="0"/>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5" name="Oval 4"/>
          <p:cNvSpPr/>
          <p:nvPr/>
        </p:nvSpPr>
        <p:spPr>
          <a:xfrm>
            <a:off x="10300997" y="2873829"/>
            <a:ext cx="1408922" cy="71845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Code</a:t>
            </a:r>
            <a:endParaRPr lang="en-US" b="1" dirty="0">
              <a:solidFill>
                <a:schemeClr val="tx1"/>
              </a:solidFill>
            </a:endParaRPr>
          </a:p>
        </p:txBody>
      </p:sp>
    </p:spTree>
    <p:extLst>
      <p:ext uri="{BB962C8B-B14F-4D97-AF65-F5344CB8AC3E}">
        <p14:creationId xmlns:p14="http://schemas.microsoft.com/office/powerpoint/2010/main" val="19176180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7791" y="568126"/>
            <a:ext cx="10417396" cy="5787442"/>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33290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9551" y="429160"/>
            <a:ext cx="9619794" cy="588084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973984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6490" y="177281"/>
            <a:ext cx="11252719" cy="6608538"/>
          </a:xfrm>
          <a:prstGeom prst="rect">
            <a:avLst/>
          </a:prstGeom>
          <a:ln w="127000" cap="sq">
            <a:solidFill>
              <a:srgbClr val="813177"/>
            </a:solidFill>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5" name="TextBox 4"/>
          <p:cNvSpPr txBox="1"/>
          <p:nvPr/>
        </p:nvSpPr>
        <p:spPr>
          <a:xfrm>
            <a:off x="4795934" y="346137"/>
            <a:ext cx="748923" cy="369332"/>
          </a:xfrm>
          <a:prstGeom prst="rect">
            <a:avLst/>
          </a:prstGeom>
          <a:noFill/>
        </p:spPr>
        <p:txBody>
          <a:bodyPr wrap="none" rtlCol="0">
            <a:spAutoFit/>
          </a:bodyPr>
          <a:lstStyle/>
          <a:p>
            <a:r>
              <a:rPr lang="en-US" b="1" dirty="0" smtClean="0"/>
              <a:t>BDD/</a:t>
            </a:r>
            <a:endParaRPr lang="en-US" b="1" dirty="0"/>
          </a:p>
        </p:txBody>
      </p:sp>
    </p:spTree>
    <p:extLst>
      <p:ext uri="{BB962C8B-B14F-4D97-AF65-F5344CB8AC3E}">
        <p14:creationId xmlns:p14="http://schemas.microsoft.com/office/powerpoint/2010/main" val="29365768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4522" y="167951"/>
            <a:ext cx="11481256" cy="6497558"/>
          </a:xfrm>
          <a:prstGeom prst="roundRect">
            <a:avLst>
              <a:gd name="adj" fmla="val 11111"/>
            </a:avLst>
          </a:prstGeom>
          <a:ln w="190500" cap="rnd">
            <a:solidFill>
              <a:srgbClr val="7030A0"/>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41483283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6133" y="2967335"/>
            <a:ext cx="6519735" cy="92333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3">
            <a:schemeClr val="dk1"/>
          </a:fillRef>
          <a:effectRef idx="2">
            <a:schemeClr val="dk1"/>
          </a:effectRef>
          <a:fontRef idx="minor">
            <a:schemeClr val="lt1"/>
          </a:fontRef>
        </p:style>
        <p:txBody>
          <a:bodyPr wrap="none" lIns="91440" tIns="45720" rIns="91440" bIns="45720">
            <a:spAutoFit/>
          </a:bodyPr>
          <a:lstStyle/>
          <a:p>
            <a:pPr algn="ctr"/>
            <a:r>
              <a:rPr lang="en-US" sz="5400" dirty="0"/>
              <a:t>Cucumber Reports</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26474671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u="sng" dirty="0" smtClean="0"/>
              <a:t>Most beautiful report with multi options</a:t>
            </a:r>
            <a:endParaRPr lang="en-US" u="sng"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5714" y="1407396"/>
            <a:ext cx="7562398" cy="5230658"/>
          </a:xfrm>
          <a:prstGeom prst="rect">
            <a:avLst/>
          </a:prstGeom>
        </p:spPr>
      </p:pic>
    </p:spTree>
    <p:extLst>
      <p:ext uri="{BB962C8B-B14F-4D97-AF65-F5344CB8AC3E}">
        <p14:creationId xmlns:p14="http://schemas.microsoft.com/office/powerpoint/2010/main" val="45408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567" y="332425"/>
            <a:ext cx="9224866" cy="619315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7986447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5722" y="1035699"/>
            <a:ext cx="8120556" cy="478660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118701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376" y="0"/>
            <a:ext cx="10195248" cy="6858000"/>
          </a:xfrm>
          <a:prstGeom prst="rect">
            <a:avLst/>
          </a:prstGeom>
        </p:spPr>
      </p:pic>
    </p:spTree>
    <p:extLst>
      <p:ext uri="{BB962C8B-B14F-4D97-AF65-F5344CB8AC3E}">
        <p14:creationId xmlns:p14="http://schemas.microsoft.com/office/powerpoint/2010/main" val="42503126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788" y="0"/>
            <a:ext cx="10736424" cy="6858000"/>
          </a:xfrm>
          <a:prstGeom prst="rect">
            <a:avLst/>
          </a:prstGeom>
        </p:spPr>
      </p:pic>
    </p:spTree>
    <p:extLst>
      <p:ext uri="{BB962C8B-B14F-4D97-AF65-F5344CB8AC3E}">
        <p14:creationId xmlns:p14="http://schemas.microsoft.com/office/powerpoint/2010/main" val="27021670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3043" y="1156995"/>
            <a:ext cx="9105586" cy="4170784"/>
          </a:xfrm>
          <a:prstGeom prst="rect">
            <a:avLst/>
          </a:prstGeom>
        </p:spPr>
      </p:pic>
    </p:spTree>
    <p:extLst>
      <p:ext uri="{BB962C8B-B14F-4D97-AF65-F5344CB8AC3E}">
        <p14:creationId xmlns:p14="http://schemas.microsoft.com/office/powerpoint/2010/main" val="37917359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9307" y="391885"/>
            <a:ext cx="8565502" cy="811763"/>
          </a:xfrm>
          <a:ln w="76200">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normAutofit fontScale="90000"/>
          </a:bodyPr>
          <a:lstStyle/>
          <a:p>
            <a:r>
              <a:rPr lang="en-US" b="1" u="sng" dirty="0" smtClean="0">
                <a:solidFill>
                  <a:srgbClr val="00B050"/>
                </a:solidFill>
              </a:rPr>
              <a:t>Cucumber(tool)</a:t>
            </a:r>
            <a:r>
              <a:rPr lang="en-US" b="1" u="sng" dirty="0" smtClean="0">
                <a:solidFill>
                  <a:schemeClr val="tx1"/>
                </a:solidFill>
              </a:rPr>
              <a:t>   as cool as    </a:t>
            </a:r>
            <a:r>
              <a:rPr lang="en-US" b="1" u="sng" dirty="0" smtClean="0">
                <a:solidFill>
                  <a:srgbClr val="00B050"/>
                </a:solidFill>
              </a:rPr>
              <a:t>cucumber.</a:t>
            </a:r>
            <a:endParaRPr lang="en-US" b="1" u="sng" dirty="0">
              <a:solidFill>
                <a:srgbClr val="00B05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4906" y="1268963"/>
            <a:ext cx="9596470" cy="533711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TextBox 4"/>
          <p:cNvSpPr txBox="1"/>
          <p:nvPr/>
        </p:nvSpPr>
        <p:spPr>
          <a:xfrm>
            <a:off x="1670180" y="1352934"/>
            <a:ext cx="1147665" cy="369332"/>
          </a:xfrm>
          <a:prstGeom prst="rect">
            <a:avLst/>
          </a:prstGeom>
          <a:solidFill>
            <a:schemeClr val="bg1"/>
          </a:solidFill>
        </p:spPr>
        <p:txBody>
          <a:bodyPr wrap="square" rtlCol="0">
            <a:spAutoFit/>
          </a:bodyPr>
          <a:lstStyle/>
          <a:p>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70171" y="2583413"/>
            <a:ext cx="4292082" cy="1755322"/>
          </a:xfrm>
          <a:prstGeom prst="rect">
            <a:avLst/>
          </a:prstGeom>
        </p:spPr>
      </p:pic>
    </p:spTree>
    <p:extLst>
      <p:ext uri="{BB962C8B-B14F-4D97-AF65-F5344CB8AC3E}">
        <p14:creationId xmlns:p14="http://schemas.microsoft.com/office/powerpoint/2010/main" val="21174971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449" y="1250302"/>
            <a:ext cx="10935478" cy="3825072"/>
          </a:xfrm>
          <a:prstGeom prst="rect">
            <a:avLst/>
          </a:prstGeom>
        </p:spPr>
      </p:pic>
    </p:spTree>
    <p:extLst>
      <p:ext uri="{BB962C8B-B14F-4D97-AF65-F5344CB8AC3E}">
        <p14:creationId xmlns:p14="http://schemas.microsoft.com/office/powerpoint/2010/main" val="10968027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019" y="280548"/>
            <a:ext cx="9935962" cy="6296904"/>
          </a:xfrm>
          <a:prstGeom prst="rect">
            <a:avLst/>
          </a:prstGeom>
        </p:spPr>
      </p:pic>
    </p:spTree>
    <p:extLst>
      <p:ext uri="{BB962C8B-B14F-4D97-AF65-F5344CB8AC3E}">
        <p14:creationId xmlns:p14="http://schemas.microsoft.com/office/powerpoint/2010/main" val="41171737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br>
              <a:rPr lang="en-US" b="1" dirty="0"/>
            </a:br>
            <a:endParaRPr lang="en-US" dirty="0"/>
          </a:p>
        </p:txBody>
      </p:sp>
      <p:sp>
        <p:nvSpPr>
          <p:cNvPr id="3" name="Content Placeholder 2"/>
          <p:cNvSpPr>
            <a:spLocks noGrp="1"/>
          </p:cNvSpPr>
          <p:nvPr>
            <p:ph idx="1"/>
          </p:nvPr>
        </p:nvSpPr>
        <p:spPr>
          <a:xfrm>
            <a:off x="2463282" y="2133600"/>
            <a:ext cx="9041330" cy="3777622"/>
          </a:xfrm>
        </p:spPr>
        <p:txBody>
          <a:bodyPr/>
          <a:lstStyle/>
          <a:p>
            <a:r>
              <a:rPr lang="en-US" sz="2000" b="1" dirty="0" smtClean="0"/>
              <a:t>JSON</a:t>
            </a:r>
            <a:r>
              <a:rPr lang="en-US" sz="2000" dirty="0" smtClean="0"/>
              <a:t> </a:t>
            </a:r>
            <a:r>
              <a:rPr lang="en-US" sz="2000" dirty="0"/>
              <a:t>is OK for integration with other tools </a:t>
            </a:r>
            <a:r>
              <a:rPr lang="en-US" sz="2000" dirty="0">
                <a:solidFill>
                  <a:srgbClr val="0070C0"/>
                </a:solidFill>
              </a:rPr>
              <a:t>(</a:t>
            </a:r>
            <a:r>
              <a:rPr lang="en-US" sz="2000" dirty="0" err="1">
                <a:solidFill>
                  <a:srgbClr val="0070C0"/>
                </a:solidFill>
              </a:rPr>
              <a:t>jenkins</a:t>
            </a:r>
            <a:r>
              <a:rPr lang="en-US" sz="2000" dirty="0">
                <a:solidFill>
                  <a:srgbClr val="0070C0"/>
                </a:solidFill>
              </a:rPr>
              <a:t> plugin, reports, </a:t>
            </a:r>
            <a:r>
              <a:rPr lang="en-US" sz="2000" dirty="0" err="1">
                <a:solidFill>
                  <a:srgbClr val="0070C0"/>
                </a:solidFill>
              </a:rPr>
              <a:t>etc</a:t>
            </a:r>
            <a:r>
              <a:rPr lang="en-US" sz="2000" dirty="0" smtClean="0">
                <a:solidFill>
                  <a:srgbClr val="0070C0"/>
                </a:solidFill>
              </a:rPr>
              <a:t>).</a:t>
            </a:r>
          </a:p>
          <a:p>
            <a:pPr lvl="1">
              <a:buFont typeface="Wingdings" panose="05000000000000000000" pitchFamily="2" charset="2"/>
              <a:buChar char="Ø"/>
            </a:pPr>
            <a:r>
              <a:rPr lang="en-US" b="1" dirty="0">
                <a:solidFill>
                  <a:srgbClr val="00B050"/>
                </a:solidFill>
              </a:rPr>
              <a:t>JSON is less readable as compared to the HTML report format.</a:t>
            </a:r>
            <a:endParaRPr lang="en-US" b="1" dirty="0" smtClean="0">
              <a:solidFill>
                <a:srgbClr val="00B050"/>
              </a:solidFill>
            </a:endParaRPr>
          </a:p>
          <a:p>
            <a:endParaRPr lang="en-US" sz="2000" dirty="0"/>
          </a:p>
          <a:p>
            <a:r>
              <a:rPr lang="en-US" sz="2000" b="1" dirty="0"/>
              <a:t>Pretty HTML </a:t>
            </a:r>
            <a:r>
              <a:rPr lang="en-US" sz="2000" dirty="0"/>
              <a:t>is OK during development phase </a:t>
            </a:r>
            <a:r>
              <a:rPr lang="en-US" sz="2000" dirty="0">
                <a:solidFill>
                  <a:srgbClr val="0070C0"/>
                </a:solidFill>
              </a:rPr>
              <a:t>(like a </a:t>
            </a:r>
            <a:r>
              <a:rPr lang="en-US" sz="2000" dirty="0" err="1">
                <a:solidFill>
                  <a:srgbClr val="0070C0"/>
                </a:solidFill>
              </a:rPr>
              <a:t>JUnit</a:t>
            </a:r>
            <a:r>
              <a:rPr lang="en-US" sz="2000" dirty="0">
                <a:solidFill>
                  <a:srgbClr val="0070C0"/>
                </a:solidFill>
              </a:rPr>
              <a:t> or Surefire </a:t>
            </a:r>
            <a:r>
              <a:rPr lang="en-US" sz="2000" dirty="0" smtClean="0">
                <a:solidFill>
                  <a:srgbClr val="0070C0"/>
                </a:solidFill>
              </a:rPr>
              <a:t>report).</a:t>
            </a:r>
          </a:p>
          <a:p>
            <a:endParaRPr lang="en-US" sz="2000" dirty="0"/>
          </a:p>
          <a:p>
            <a:r>
              <a:rPr lang="en-US" sz="2000" b="1" dirty="0"/>
              <a:t>Cucumber-Reports</a:t>
            </a:r>
            <a:r>
              <a:rPr lang="en-US" sz="2000" dirty="0"/>
              <a:t> is good for reporting outside of the </a:t>
            </a:r>
            <a:r>
              <a:rPr lang="en-US" sz="2000" dirty="0" err="1"/>
              <a:t>dev</a:t>
            </a:r>
            <a:r>
              <a:rPr lang="en-US" sz="2000" dirty="0"/>
              <a:t> team </a:t>
            </a:r>
            <a:r>
              <a:rPr lang="en-US" sz="2000" dirty="0">
                <a:solidFill>
                  <a:srgbClr val="0070C0"/>
                </a:solidFill>
              </a:rPr>
              <a:t>(like </a:t>
            </a:r>
            <a:r>
              <a:rPr lang="en-US" sz="2000" dirty="0" smtClean="0">
                <a:solidFill>
                  <a:srgbClr val="0070C0"/>
                </a:solidFill>
              </a:rPr>
              <a:t>project managers, PO, BA)</a:t>
            </a:r>
            <a:endParaRPr lang="en-US" sz="2000" dirty="0">
              <a:solidFill>
                <a:srgbClr val="0070C0"/>
              </a:solidFill>
            </a:endParaRPr>
          </a:p>
          <a:p>
            <a:endParaRPr lang="en-US" dirty="0"/>
          </a:p>
        </p:txBody>
      </p:sp>
    </p:spTree>
    <p:extLst>
      <p:ext uri="{BB962C8B-B14F-4D97-AF65-F5344CB8AC3E}">
        <p14:creationId xmlns:p14="http://schemas.microsoft.com/office/powerpoint/2010/main" val="17657264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Cucumber interview question</a:t>
            </a:r>
            <a:endParaRPr lang="en-US" dirty="0"/>
          </a:p>
        </p:txBody>
      </p:sp>
      <p:sp>
        <p:nvSpPr>
          <p:cNvPr id="3" name="Content Placeholder 2"/>
          <p:cNvSpPr>
            <a:spLocks noGrp="1"/>
          </p:cNvSpPr>
          <p:nvPr>
            <p:ph idx="1"/>
          </p:nvPr>
        </p:nvSpPr>
        <p:spPr/>
        <p:txBody>
          <a:bodyPr/>
          <a:lstStyle/>
          <a:p>
            <a:r>
              <a:rPr lang="en-US" dirty="0" smtClean="0"/>
              <a:t>What is BDD?</a:t>
            </a:r>
          </a:p>
          <a:p>
            <a:r>
              <a:rPr lang="en-US" dirty="0" smtClean="0"/>
              <a:t>Why you use BDD in your current project?</a:t>
            </a:r>
          </a:p>
          <a:p>
            <a:r>
              <a:rPr lang="en-US" dirty="0" smtClean="0"/>
              <a:t>How you do automation with cucumber /BDD in your current project?</a:t>
            </a:r>
          </a:p>
          <a:p>
            <a:r>
              <a:rPr lang="en-US" dirty="0" smtClean="0"/>
              <a:t>What is feature file?</a:t>
            </a:r>
          </a:p>
          <a:p>
            <a:r>
              <a:rPr lang="en-US" dirty="0" smtClean="0"/>
              <a:t>Where to write business behavior or requirement?</a:t>
            </a:r>
          </a:p>
          <a:p>
            <a:r>
              <a:rPr lang="en-US" dirty="0" smtClean="0"/>
              <a:t>What is background?</a:t>
            </a:r>
          </a:p>
          <a:p>
            <a:r>
              <a:rPr lang="en-US" dirty="0" smtClean="0"/>
              <a:t>What is scenario?</a:t>
            </a:r>
          </a:p>
          <a:p>
            <a:r>
              <a:rPr lang="en-US" dirty="0" smtClean="0"/>
              <a:t>What is cucumber annotation?</a:t>
            </a:r>
          </a:p>
          <a:p>
            <a:r>
              <a:rPr lang="en-US" dirty="0" smtClean="0"/>
              <a:t>What is cucumber regular expression?</a:t>
            </a:r>
          </a:p>
          <a:p>
            <a:endParaRPr lang="en-US" dirty="0" smtClean="0"/>
          </a:p>
          <a:p>
            <a:endParaRPr lang="en-US" dirty="0"/>
          </a:p>
        </p:txBody>
      </p:sp>
    </p:spTree>
    <p:extLst>
      <p:ext uri="{BB962C8B-B14F-4D97-AF65-F5344CB8AC3E}">
        <p14:creationId xmlns:p14="http://schemas.microsoft.com/office/powerpoint/2010/main" val="22208653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question?</a:t>
            </a:r>
            <a:endParaRPr lang="en-US" dirty="0"/>
          </a:p>
        </p:txBody>
      </p:sp>
      <p:sp>
        <p:nvSpPr>
          <p:cNvPr id="3" name="Content Placeholder 2"/>
          <p:cNvSpPr>
            <a:spLocks noGrp="1"/>
          </p:cNvSpPr>
          <p:nvPr>
            <p:ph idx="1"/>
          </p:nvPr>
        </p:nvSpPr>
        <p:spPr/>
        <p:txBody>
          <a:bodyPr/>
          <a:lstStyle/>
          <a:p>
            <a:r>
              <a:rPr lang="en-US" dirty="0" smtClean="0"/>
              <a:t>Why you use scenario and scenario outline?</a:t>
            </a:r>
          </a:p>
          <a:p>
            <a:r>
              <a:rPr lang="en-US" dirty="0" smtClean="0"/>
              <a:t>Difference between scenario and scenario outline?</a:t>
            </a:r>
          </a:p>
          <a:p>
            <a:r>
              <a:rPr lang="en-US" dirty="0" smtClean="0"/>
              <a:t>What is runner file?</a:t>
            </a:r>
          </a:p>
          <a:p>
            <a:r>
              <a:rPr lang="en-US" dirty="0" smtClean="0"/>
              <a:t>What is cucumber stick?</a:t>
            </a:r>
          </a:p>
          <a:p>
            <a:r>
              <a:rPr lang="en-US" dirty="0" smtClean="0"/>
              <a:t>What is cucumber monochrome?</a:t>
            </a:r>
          </a:p>
          <a:p>
            <a:r>
              <a:rPr lang="en-US" dirty="0" smtClean="0"/>
              <a:t>What is cucumber dry run?</a:t>
            </a:r>
          </a:p>
          <a:p>
            <a:r>
              <a:rPr lang="en-US" dirty="0" smtClean="0"/>
              <a:t>What is cucumber format or plugin? Which one you use for reports?</a:t>
            </a:r>
          </a:p>
          <a:p>
            <a:r>
              <a:rPr lang="en-US" dirty="0" smtClean="0"/>
              <a:t>How to use or integrate </a:t>
            </a:r>
            <a:r>
              <a:rPr lang="en-US" dirty="0" err="1" smtClean="0"/>
              <a:t>Testng</a:t>
            </a:r>
            <a:r>
              <a:rPr lang="en-US" dirty="0" smtClean="0"/>
              <a:t> and </a:t>
            </a:r>
            <a:r>
              <a:rPr lang="en-US" dirty="0" err="1" smtClean="0"/>
              <a:t>junit</a:t>
            </a:r>
            <a:r>
              <a:rPr lang="en-US" dirty="0" smtClean="0"/>
              <a:t> with cucumber?</a:t>
            </a:r>
          </a:p>
          <a:p>
            <a:r>
              <a:rPr lang="en-US" dirty="0" smtClean="0"/>
              <a:t>Why you need </a:t>
            </a:r>
            <a:r>
              <a:rPr lang="en-US" dirty="0" err="1" smtClean="0"/>
              <a:t>Testng</a:t>
            </a:r>
            <a:r>
              <a:rPr lang="en-US" dirty="0" smtClean="0"/>
              <a:t> or </a:t>
            </a:r>
            <a:r>
              <a:rPr lang="en-US" dirty="0" err="1" smtClean="0"/>
              <a:t>junit</a:t>
            </a:r>
            <a:r>
              <a:rPr lang="en-US" dirty="0" smtClean="0"/>
              <a:t> with cucumber or selenium?</a:t>
            </a:r>
          </a:p>
          <a:p>
            <a:endParaRPr lang="en-US" dirty="0" smtClean="0"/>
          </a:p>
          <a:p>
            <a:endParaRPr lang="en-US" dirty="0" smtClean="0"/>
          </a:p>
          <a:p>
            <a:endParaRPr lang="en-US" dirty="0"/>
          </a:p>
        </p:txBody>
      </p:sp>
    </p:spTree>
    <p:extLst>
      <p:ext uri="{BB962C8B-B14F-4D97-AF65-F5344CB8AC3E}">
        <p14:creationId xmlns:p14="http://schemas.microsoft.com/office/powerpoint/2010/main" val="42945338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a:t>
            </a:r>
            <a:endParaRPr lang="en-US" dirty="0"/>
          </a:p>
        </p:txBody>
      </p:sp>
      <p:sp>
        <p:nvSpPr>
          <p:cNvPr id="3" name="Content Placeholder 2"/>
          <p:cNvSpPr>
            <a:spLocks noGrp="1"/>
          </p:cNvSpPr>
          <p:nvPr>
            <p:ph idx="1"/>
          </p:nvPr>
        </p:nvSpPr>
        <p:spPr/>
        <p:txBody>
          <a:bodyPr/>
          <a:lstStyle/>
          <a:p>
            <a:r>
              <a:rPr lang="en-US" dirty="0" smtClean="0"/>
              <a:t>How to use cucumber or BDD for data driver testing?</a:t>
            </a:r>
          </a:p>
          <a:p>
            <a:r>
              <a:rPr lang="en-US" dirty="0" smtClean="0"/>
              <a:t>What is cucumber data table and example table? </a:t>
            </a:r>
          </a:p>
          <a:p>
            <a:r>
              <a:rPr lang="en-US" dirty="0" smtClean="0"/>
              <a:t>How to pass data from data table and example table</a:t>
            </a:r>
          </a:p>
          <a:p>
            <a:r>
              <a:rPr lang="en-US" dirty="0" smtClean="0"/>
              <a:t>How to generate report in cucumber? Which report you use in your current project?</a:t>
            </a:r>
          </a:p>
          <a:p>
            <a:r>
              <a:rPr lang="en-US" dirty="0" smtClean="0"/>
              <a:t>How to integrate Jenkins with cucumber?</a:t>
            </a:r>
          </a:p>
          <a:p>
            <a:r>
              <a:rPr lang="en-US" dirty="0" smtClean="0"/>
              <a:t>How to generate reports from Jenkins?</a:t>
            </a:r>
            <a:endParaRPr lang="en-US" dirty="0"/>
          </a:p>
        </p:txBody>
      </p:sp>
    </p:spTree>
    <p:extLst>
      <p:ext uri="{BB962C8B-B14F-4D97-AF65-F5344CB8AC3E}">
        <p14:creationId xmlns:p14="http://schemas.microsoft.com/office/powerpoint/2010/main" val="23622236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575" y="718458"/>
            <a:ext cx="10917406" cy="5731638"/>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588692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0728" y="783772"/>
            <a:ext cx="10383884" cy="545154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586978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3523824" y="4087010"/>
            <a:ext cx="5144357" cy="92333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3">
            <a:schemeClr val="accent5"/>
          </a:fillRef>
          <a:effectRef idx="2">
            <a:schemeClr val="accent5"/>
          </a:effectRef>
          <a:fontRef idx="minor">
            <a:schemeClr val="lt1"/>
          </a:fontRef>
        </p:style>
        <p:txBody>
          <a:bodyPr wrap="none" lIns="91440" tIns="45720" rIns="91440" bIns="45720">
            <a:spAutoFit/>
          </a:bodyPr>
          <a:lstStyle/>
          <a:p>
            <a:pPr algn="ct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THANKS TO ALL</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3823" y="1427786"/>
            <a:ext cx="5144357" cy="2659224"/>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4009663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0424" y="177281"/>
            <a:ext cx="10795519" cy="634727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8177013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History of All DDDDDDDs </a:t>
            </a:r>
            <a:endParaRPr lang="en-US"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812" y="2243738"/>
            <a:ext cx="11280710" cy="3083912"/>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074175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Cucumber Introduction</a:t>
            </a:r>
            <a:r>
              <a:rPr lang="en-US" b="1" dirty="0"/>
              <a:t/>
            </a:r>
            <a:br>
              <a:rPr lang="en-US" b="1" dirty="0"/>
            </a:br>
            <a:endParaRPr lang="en-US" dirty="0"/>
          </a:p>
        </p:txBody>
      </p:sp>
      <p:sp>
        <p:nvSpPr>
          <p:cNvPr id="3" name="Content Placeholder 2"/>
          <p:cNvSpPr>
            <a:spLocks noGrp="1"/>
          </p:cNvSpPr>
          <p:nvPr>
            <p:ph idx="1"/>
          </p:nvPr>
        </p:nvSpPr>
        <p:spPr>
          <a:xfrm>
            <a:off x="2589212" y="1791478"/>
            <a:ext cx="8626184" cy="3676261"/>
          </a:xfrm>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Autofit/>
          </a:bodyPr>
          <a:lstStyle/>
          <a:p>
            <a:endParaRPr lang="en-US" sz="2400" b="1" i="1" dirty="0" smtClean="0">
              <a:solidFill>
                <a:srgbClr val="FF0000"/>
              </a:solidFill>
            </a:endParaRPr>
          </a:p>
          <a:p>
            <a:r>
              <a:rPr lang="en-US" sz="2400" b="1" i="1" u="sng" dirty="0" smtClean="0">
                <a:solidFill>
                  <a:srgbClr val="FF0000"/>
                </a:solidFill>
              </a:rPr>
              <a:t>Test </a:t>
            </a:r>
            <a:r>
              <a:rPr lang="en-US" sz="2400" b="1" i="1" u="sng" dirty="0">
                <a:solidFill>
                  <a:srgbClr val="FF0000"/>
                </a:solidFill>
              </a:rPr>
              <a:t>Driven Development </a:t>
            </a:r>
            <a:r>
              <a:rPr lang="en-US" sz="2400" b="1" i="1" u="sng" dirty="0" smtClean="0">
                <a:solidFill>
                  <a:srgbClr val="FF0000"/>
                </a:solidFill>
              </a:rPr>
              <a:t>                             </a:t>
            </a:r>
            <a:r>
              <a:rPr lang="en-US" sz="2400" b="1" i="1" dirty="0" smtClean="0">
                <a:solidFill>
                  <a:srgbClr val="FF0000"/>
                </a:solidFill>
              </a:rPr>
              <a:t>	(TDD)</a:t>
            </a:r>
          </a:p>
          <a:p>
            <a:endParaRPr lang="en-US" sz="2400" dirty="0">
              <a:solidFill>
                <a:srgbClr val="FF0000"/>
              </a:solidFill>
            </a:endParaRPr>
          </a:p>
          <a:p>
            <a:r>
              <a:rPr lang="en-US" sz="2400" b="1" i="1" u="sng" dirty="0">
                <a:solidFill>
                  <a:srgbClr val="00B050"/>
                </a:solidFill>
              </a:rPr>
              <a:t>Cucumber &amp; Gherkin </a:t>
            </a:r>
            <a:r>
              <a:rPr lang="en-US" sz="2400" b="1" i="1" u="sng" dirty="0" smtClean="0">
                <a:solidFill>
                  <a:srgbClr val="00B050"/>
                </a:solidFill>
              </a:rPr>
              <a:t>-Behavior or Business Driven Development   </a:t>
            </a:r>
            <a:r>
              <a:rPr lang="en-US" sz="2400" b="1" i="1" dirty="0" smtClean="0">
                <a:solidFill>
                  <a:srgbClr val="00B050"/>
                </a:solidFill>
              </a:rPr>
              <a:t>(BDD)</a:t>
            </a:r>
          </a:p>
          <a:p>
            <a:pPr marL="0" indent="0">
              <a:buNone/>
            </a:pPr>
            <a:endParaRPr lang="en-US" sz="2400" dirty="0">
              <a:solidFill>
                <a:srgbClr val="00B050"/>
              </a:solidFill>
            </a:endParaRPr>
          </a:p>
          <a:p>
            <a:endParaRPr lang="en-US" sz="2400" dirty="0"/>
          </a:p>
        </p:txBody>
      </p:sp>
    </p:spTree>
    <p:extLst>
      <p:ext uri="{BB962C8B-B14F-4D97-AF65-F5344CB8AC3E}">
        <p14:creationId xmlns:p14="http://schemas.microsoft.com/office/powerpoint/2010/main" val="4197598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7788" y="345232"/>
            <a:ext cx="10664890" cy="619798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2" name="TextBox 1"/>
          <p:cNvSpPr txBox="1"/>
          <p:nvPr/>
        </p:nvSpPr>
        <p:spPr>
          <a:xfrm>
            <a:off x="1240970" y="5784979"/>
            <a:ext cx="3293707"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8898758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682944887"/>
              </p:ext>
            </p:extLst>
          </p:nvPr>
        </p:nvGraphicFramePr>
        <p:xfrm>
          <a:off x="1777449" y="15551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Content Placeholder 7"/>
          <p:cNvGraphicFramePr>
            <a:graphicFrameLocks/>
          </p:cNvGraphicFramePr>
          <p:nvPr>
            <p:extLst>
              <p:ext uri="{D42A27DB-BD31-4B8C-83A1-F6EECF244321}">
                <p14:modId xmlns:p14="http://schemas.microsoft.com/office/powerpoint/2010/main" val="2559642038"/>
              </p:ext>
            </p:extLst>
          </p:nvPr>
        </p:nvGraphicFramePr>
        <p:xfrm>
          <a:off x="1789889" y="3340359"/>
          <a:ext cx="8915400" cy="37782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0" name="TextBox 9"/>
          <p:cNvSpPr txBox="1"/>
          <p:nvPr/>
        </p:nvSpPr>
        <p:spPr>
          <a:xfrm>
            <a:off x="2239347" y="559837"/>
            <a:ext cx="9092554" cy="646331"/>
          </a:xfrm>
          <a:prstGeom prst="rect">
            <a:avLst/>
          </a:prstGeom>
          <a:noFill/>
        </p:spPr>
        <p:txBody>
          <a:bodyPr wrap="none" rtlCol="0">
            <a:spAutoFit/>
          </a:bodyPr>
          <a:lstStyle/>
          <a:p>
            <a:r>
              <a:rPr lang="en-US" dirty="0" smtClean="0">
                <a:solidFill>
                  <a:srgbClr val="00B050"/>
                </a:solidFill>
              </a:rPr>
              <a:t>Behavior 1</a:t>
            </a:r>
            <a:r>
              <a:rPr lang="en-US" baseline="30000" dirty="0" smtClean="0">
                <a:solidFill>
                  <a:srgbClr val="00B050"/>
                </a:solidFill>
              </a:rPr>
              <a:t>st</a:t>
            </a:r>
            <a:r>
              <a:rPr lang="en-US" dirty="0"/>
              <a:t> </a:t>
            </a:r>
            <a:r>
              <a:rPr lang="en-US" dirty="0" smtClean="0"/>
              <a:t>concept : is </a:t>
            </a:r>
            <a:r>
              <a:rPr lang="en-US" dirty="0"/>
              <a:t>a testing of the external </a:t>
            </a:r>
            <a:r>
              <a:rPr lang="en-US" dirty="0" err="1"/>
              <a:t>behaviour</a:t>
            </a:r>
            <a:r>
              <a:rPr lang="en-US" dirty="0"/>
              <a:t> </a:t>
            </a:r>
            <a:endParaRPr lang="en-US" dirty="0" smtClean="0"/>
          </a:p>
          <a:p>
            <a:r>
              <a:rPr lang="en-US" dirty="0" smtClean="0"/>
              <a:t>of </a:t>
            </a:r>
            <a:r>
              <a:rPr lang="en-US" dirty="0"/>
              <a:t>the program, also known as black box testing. It is usually a functional testing.</a:t>
            </a:r>
          </a:p>
        </p:txBody>
      </p:sp>
      <p:sp>
        <p:nvSpPr>
          <p:cNvPr id="11" name="Rectangle 10"/>
          <p:cNvSpPr/>
          <p:nvPr/>
        </p:nvSpPr>
        <p:spPr>
          <a:xfrm>
            <a:off x="1968759" y="3583156"/>
            <a:ext cx="8761445" cy="923330"/>
          </a:xfrm>
          <a:prstGeom prst="rect">
            <a:avLst/>
          </a:prstGeom>
        </p:spPr>
        <p:txBody>
          <a:bodyPr wrap="square">
            <a:spAutoFit/>
          </a:bodyPr>
          <a:lstStyle/>
          <a:p>
            <a:r>
              <a:rPr lang="en-US" dirty="0" smtClean="0">
                <a:solidFill>
                  <a:srgbClr val="FF0000"/>
                </a:solidFill>
                <a:latin typeface="arial" panose="020B0604020202020204" pitchFamily="34" charset="0"/>
              </a:rPr>
              <a:t>Test 1st </a:t>
            </a:r>
            <a:r>
              <a:rPr lang="en-US" dirty="0">
                <a:solidFill>
                  <a:srgbClr val="222222"/>
                </a:solidFill>
                <a:latin typeface="arial" panose="020B0604020202020204" pitchFamily="34" charset="0"/>
              </a:rPr>
              <a:t>concept is to "get something working now and perfect it later." After each </a:t>
            </a:r>
            <a:r>
              <a:rPr lang="en-US" b="1" dirty="0">
                <a:solidFill>
                  <a:srgbClr val="222222"/>
                </a:solidFill>
                <a:latin typeface="arial" panose="020B0604020202020204" pitchFamily="34" charset="0"/>
              </a:rPr>
              <a:t>test</a:t>
            </a:r>
            <a:r>
              <a:rPr lang="en-US" dirty="0">
                <a:solidFill>
                  <a:srgbClr val="222222"/>
                </a:solidFill>
                <a:latin typeface="arial" panose="020B0604020202020204" pitchFamily="34" charset="0"/>
              </a:rPr>
              <a:t>, refactoring is done and then the same or a similar </a:t>
            </a:r>
            <a:r>
              <a:rPr lang="en-US" b="1" dirty="0">
                <a:solidFill>
                  <a:srgbClr val="222222"/>
                </a:solidFill>
                <a:latin typeface="arial" panose="020B0604020202020204" pitchFamily="34" charset="0"/>
              </a:rPr>
              <a:t>test</a:t>
            </a:r>
            <a:r>
              <a:rPr lang="en-US" dirty="0">
                <a:solidFill>
                  <a:srgbClr val="222222"/>
                </a:solidFill>
                <a:latin typeface="arial" panose="020B0604020202020204" pitchFamily="34" charset="0"/>
              </a:rPr>
              <a:t> is performed again.</a:t>
            </a:r>
            <a:endParaRPr lang="en-US" dirty="0"/>
          </a:p>
        </p:txBody>
      </p:sp>
      <p:sp>
        <p:nvSpPr>
          <p:cNvPr id="12" name="TextBox 11"/>
          <p:cNvSpPr txBox="1"/>
          <p:nvPr/>
        </p:nvSpPr>
        <p:spPr>
          <a:xfrm>
            <a:off x="4760881" y="307910"/>
            <a:ext cx="4049486" cy="369332"/>
          </a:xfrm>
          <a:prstGeom prst="rect">
            <a:avLst/>
          </a:prstGeom>
          <a:noFill/>
        </p:spPr>
        <p:txBody>
          <a:bodyPr wrap="square" rtlCol="0">
            <a:spAutoFit/>
          </a:bodyPr>
          <a:lstStyle/>
          <a:p>
            <a:r>
              <a:rPr lang="en-US" b="1" dirty="0" smtClean="0">
                <a:solidFill>
                  <a:srgbClr val="00B050"/>
                </a:solidFill>
                <a:latin typeface="Arial Black" panose="020B0A04020102020204" pitchFamily="34" charset="0"/>
              </a:rPr>
              <a:t>What TO Test</a:t>
            </a:r>
            <a:endParaRPr lang="en-US" b="1" dirty="0">
              <a:solidFill>
                <a:srgbClr val="00B050"/>
              </a:solidFill>
              <a:latin typeface="Arial Black" panose="020B0A04020102020204" pitchFamily="34" charset="0"/>
            </a:endParaRPr>
          </a:p>
        </p:txBody>
      </p:sp>
      <p:sp>
        <p:nvSpPr>
          <p:cNvPr id="13" name="TextBox 12"/>
          <p:cNvSpPr txBox="1"/>
          <p:nvPr/>
        </p:nvSpPr>
        <p:spPr>
          <a:xfrm>
            <a:off x="4931942" y="3213824"/>
            <a:ext cx="4049486" cy="369332"/>
          </a:xfrm>
          <a:prstGeom prst="rect">
            <a:avLst/>
          </a:prstGeom>
          <a:noFill/>
        </p:spPr>
        <p:txBody>
          <a:bodyPr wrap="square" rtlCol="0">
            <a:spAutoFit/>
          </a:bodyPr>
          <a:lstStyle/>
          <a:p>
            <a:r>
              <a:rPr lang="en-US" b="1" dirty="0" smtClean="0">
                <a:solidFill>
                  <a:srgbClr val="FF0000"/>
                </a:solidFill>
                <a:latin typeface="Arial Black" panose="020B0A04020102020204" pitchFamily="34" charset="0"/>
              </a:rPr>
              <a:t>How TO Test</a:t>
            </a:r>
            <a:endParaRPr lang="en-US"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380400084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816</TotalTime>
  <Words>926</Words>
  <Application>Microsoft Office PowerPoint</Application>
  <PresentationFormat>Widescreen</PresentationFormat>
  <Paragraphs>289</Paragraphs>
  <Slides>48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arial</vt:lpstr>
      <vt:lpstr>arial</vt:lpstr>
      <vt:lpstr>Arial Black</vt:lpstr>
      <vt:lpstr>Century Gothic</vt:lpstr>
      <vt:lpstr>Consolas</vt:lpstr>
      <vt:lpstr>inherit</vt:lpstr>
      <vt:lpstr>Monaco</vt:lpstr>
      <vt:lpstr>Wingdings</vt:lpstr>
      <vt:lpstr>Wingdings 3</vt:lpstr>
      <vt:lpstr>Wisp</vt:lpstr>
      <vt:lpstr>PowerPoint Presentation</vt:lpstr>
      <vt:lpstr>If you don’t understand business logic than elephant seems like below</vt:lpstr>
      <vt:lpstr>PowerPoint Presentation</vt:lpstr>
      <vt:lpstr>Cucumber(tool)   as cool as    cucumber.</vt:lpstr>
      <vt:lpstr>PowerPoint Presentation</vt:lpstr>
      <vt:lpstr>History of All DDDDDDDs </vt:lpstr>
      <vt:lpstr>Cucumber Introduction </vt:lpstr>
      <vt:lpstr>PowerPoint Presentation</vt:lpstr>
      <vt:lpstr>PowerPoint Presentation</vt:lpstr>
      <vt:lpstr>Gherkin – Business Driven Development         (BDD)</vt:lpstr>
      <vt:lpstr>Business behavior with feature file</vt:lpstr>
      <vt:lpstr>PowerPoint Presentation</vt:lpstr>
      <vt:lpstr>PowerPoint Presentation</vt:lpstr>
      <vt:lpstr>Data driven testing</vt:lpstr>
      <vt:lpstr>MULTI SET DATA</vt:lpstr>
      <vt:lpstr>Step def</vt:lpstr>
      <vt:lpstr>Snippet or skeleton for stepdef</vt:lpstr>
      <vt:lpstr>Create cucumber hook</vt:lpstr>
      <vt:lpstr>Hook code</vt:lpstr>
      <vt:lpstr>Create cucumber hook</vt:lpstr>
      <vt:lpstr>after steps as well of the tests like: </vt:lpstr>
      <vt:lpstr>Create runner file – TestNg runner file</vt:lpstr>
      <vt:lpstr>Cucumber Junit Runner </vt:lpstr>
      <vt:lpstr>Cucumber options</vt:lpstr>
      <vt:lpstr>Snippet Style </vt:lpstr>
      <vt:lpstr> If you do not have Strict flag set to true then cucumber will not fail if there are any undefined or pending steps. You can set Strict to true in Cucumber Options.</vt:lpstr>
      <vt:lpstr>Are you writing scenarios first and then implementing step definitions?</vt:lpstr>
      <vt:lpstr>PowerPoint Presentation</vt:lpstr>
      <vt:lpstr>PowerPoint Presentation</vt:lpstr>
      <vt:lpstr>PowerPoint Presentation</vt:lpstr>
      <vt:lpstr>PowerPoint Presentation</vt:lpstr>
      <vt:lpstr>PowerPoint Presentation</vt:lpstr>
      <vt:lpstr>PowerPoint Presentation</vt:lpstr>
      <vt:lpstr>Most beautiful report with multi options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Cucumber interview question</vt:lpstr>
      <vt:lpstr>More question?</vt:lpstr>
      <vt:lpstr>More</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Cucumber with Webdriver</dc:title>
  <dc:creator>sarower ahmmed</dc:creator>
  <cp:lastModifiedBy>sarower ahmmed</cp:lastModifiedBy>
  <cp:revision>71</cp:revision>
  <dcterms:created xsi:type="dcterms:W3CDTF">2016-06-14T03:26:30Z</dcterms:created>
  <dcterms:modified xsi:type="dcterms:W3CDTF">2018-07-08T05:42:42Z</dcterms:modified>
</cp:coreProperties>
</file>