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8" r:id="rId4"/>
    <p:sldId id="258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6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3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18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45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8BDECAF-D3BE-4069-9C78-642ECCD01477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4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7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8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6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0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6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65" y="2613891"/>
            <a:ext cx="8732091" cy="1492888"/>
          </a:xfrm>
        </p:spPr>
        <p:txBody>
          <a:bodyPr/>
          <a:lstStyle/>
          <a:p>
            <a:pPr algn="ctr"/>
            <a:r>
              <a:rPr lang="en-US" dirty="0" smtClean="0"/>
              <a:t>JAVA </a:t>
            </a:r>
            <a:br>
              <a:rPr lang="en-US" dirty="0" smtClean="0"/>
            </a:br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Sarower ahmmed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84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If-else </a:t>
            </a:r>
            <a:r>
              <a:rPr lang="en-US" dirty="0" err="1" smtClean="0">
                <a:solidFill>
                  <a:srgbClr val="00B050"/>
                </a:solidFill>
              </a:rPr>
              <a:t>if-else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70545"/>
            <a:ext cx="9613861" cy="4165600"/>
          </a:xfrm>
        </p:spPr>
        <p:txBody>
          <a:bodyPr/>
          <a:lstStyle/>
          <a:p>
            <a:r>
              <a:rPr lang="en-US" dirty="0" smtClean="0"/>
              <a:t>We can use multiple if or</a:t>
            </a:r>
          </a:p>
          <a:p>
            <a:endParaRPr lang="en-US" dirty="0"/>
          </a:p>
          <a:p>
            <a:r>
              <a:rPr lang="en-US" dirty="0" smtClean="0"/>
              <a:t>We can use-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 all condition with </a:t>
            </a:r>
            <a:r>
              <a:rPr lang="en-US" dirty="0" smtClean="0">
                <a:solidFill>
                  <a:srgbClr val="00B050"/>
                </a:solidFill>
              </a:rPr>
              <a:t>else if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all condition false than </a:t>
            </a:r>
            <a:r>
              <a:rPr lang="en-US" dirty="0" smtClean="0">
                <a:solidFill>
                  <a:srgbClr val="00B050"/>
                </a:solidFill>
              </a:rPr>
              <a:t>run else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6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4311"/>
            <a:ext cx="9613861" cy="443732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i="1" dirty="0" err="1"/>
              <a:t>myAccountBalance</a:t>
            </a:r>
            <a:r>
              <a:rPr lang="en-US" i="1" dirty="0"/>
              <a:t>=1100</a:t>
            </a:r>
            <a:r>
              <a:rPr lang="en-US" i="1" dirty="0" smtClean="0"/>
              <a:t>;</a:t>
            </a:r>
            <a:endParaRPr lang="en-US" dirty="0"/>
          </a:p>
          <a:p>
            <a:r>
              <a:rPr lang="en-US" b="1" dirty="0"/>
              <a:t>if (</a:t>
            </a:r>
            <a:r>
              <a:rPr lang="en-US" b="1" i="1" dirty="0" err="1"/>
              <a:t>myAccountBalance</a:t>
            </a:r>
            <a:r>
              <a:rPr lang="en-US" b="1" i="1" dirty="0"/>
              <a:t> &gt; 100 &amp; </a:t>
            </a:r>
            <a:r>
              <a:rPr lang="en-US" b="1" i="1" dirty="0" err="1"/>
              <a:t>myAccountBalance</a:t>
            </a:r>
            <a:r>
              <a:rPr lang="en-US" b="1" i="1" dirty="0"/>
              <a:t> &lt; 1000  ) 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  "You </a:t>
            </a:r>
            <a:r>
              <a:rPr lang="en-US" b="1" i="1" dirty="0" err="1"/>
              <a:t>dont</a:t>
            </a:r>
            <a:r>
              <a:rPr lang="en-US" b="1" i="1" dirty="0"/>
              <a:t> have enough money");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else if (</a:t>
            </a:r>
            <a:r>
              <a:rPr lang="en-US" b="1" i="1" dirty="0" err="1"/>
              <a:t>myAccountBalance</a:t>
            </a:r>
            <a:r>
              <a:rPr lang="en-US" b="1" i="1" dirty="0"/>
              <a:t> &gt; 1000 &amp; </a:t>
            </a:r>
            <a:r>
              <a:rPr lang="en-US" b="1" i="1" dirty="0" err="1"/>
              <a:t>myAccountBalance</a:t>
            </a:r>
            <a:r>
              <a:rPr lang="en-US" b="1" i="1" dirty="0"/>
              <a:t> &lt; 10000) 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("You have good money");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else if (</a:t>
            </a:r>
            <a:r>
              <a:rPr lang="en-US" b="1" i="1" dirty="0" err="1"/>
              <a:t>myAccountBalance</a:t>
            </a:r>
            <a:r>
              <a:rPr lang="en-US" b="1" i="1" dirty="0"/>
              <a:t> &gt; 10000) 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 " You really have good savings");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dirty="0"/>
              <a:t>else{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 "You have very poor money");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66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if= if-else if and else </a:t>
            </a:r>
            <a:r>
              <a:rPr lang="en-US" dirty="0" err="1" smtClean="0"/>
              <a:t>statment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" y="2207493"/>
            <a:ext cx="9273309" cy="4023734"/>
          </a:xfrm>
        </p:spPr>
      </p:pic>
    </p:spTree>
    <p:extLst>
      <p:ext uri="{BB962C8B-B14F-4D97-AF65-F5344CB8AC3E}">
        <p14:creationId xmlns:p14="http://schemas.microsoft.com/office/powerpoint/2010/main" val="26487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condition inside another if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5382" y="2466109"/>
            <a:ext cx="424872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ALL 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46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to use??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put condition in your code</a:t>
            </a:r>
          </a:p>
          <a:p>
            <a:endParaRPr lang="en-US" dirty="0"/>
          </a:p>
          <a:p>
            <a:r>
              <a:rPr lang="en-US" dirty="0" smtClean="0"/>
              <a:t>Need to verify 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5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value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Verification- by condition</a:t>
            </a:r>
          </a:p>
          <a:p>
            <a:r>
              <a:rPr lang="en-US" dirty="0" smtClean="0"/>
              <a:t>Validation- by </a:t>
            </a:r>
            <a:r>
              <a:rPr lang="en-US" dirty="0" err="1" smtClean="0"/>
              <a:t>useing</a:t>
            </a:r>
            <a:r>
              <a:rPr lang="en-US" dirty="0" smtClean="0"/>
              <a:t> Assert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0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condition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 - else statement</a:t>
            </a:r>
          </a:p>
          <a:p>
            <a:r>
              <a:rPr lang="en-US" dirty="0" smtClean="0"/>
              <a:t>If-else if- else statement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87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55" y="2228472"/>
            <a:ext cx="4658302" cy="4037194"/>
          </a:xfrm>
        </p:spPr>
      </p:pic>
    </p:spTree>
    <p:extLst>
      <p:ext uri="{BB962C8B-B14F-4D97-AF65-F5344CB8AC3E}">
        <p14:creationId xmlns:p14="http://schemas.microsoft.com/office/powerpoint/2010/main" val="140453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condition in java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If(</a:t>
            </a:r>
            <a:r>
              <a:rPr lang="en-US" dirty="0" smtClean="0">
                <a:solidFill>
                  <a:srgbClr val="00B050"/>
                </a:solidFill>
              </a:rPr>
              <a:t>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All code inside the curly </a:t>
            </a:r>
            <a:r>
              <a:rPr lang="en-US" dirty="0" err="1" smtClean="0">
                <a:solidFill>
                  <a:srgbClr val="00B050"/>
                </a:solidFill>
              </a:rPr>
              <a:t>braket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If condition is true than it will run the code inside { </a:t>
            </a:r>
            <a:r>
              <a:rPr lang="en-US" dirty="0" smtClean="0">
                <a:solidFill>
                  <a:srgbClr val="00B0F0"/>
                </a:solidFill>
              </a:rPr>
              <a:t>code</a:t>
            </a:r>
            <a:r>
              <a:rPr lang="en-US" dirty="0" smtClean="0"/>
              <a:t>}</a:t>
            </a:r>
          </a:p>
          <a:p>
            <a:r>
              <a:rPr lang="en-US" dirty="0"/>
              <a:t>If condition is </a:t>
            </a:r>
            <a:r>
              <a:rPr lang="en-US" dirty="0" smtClean="0"/>
              <a:t>false </a:t>
            </a:r>
            <a:r>
              <a:rPr lang="en-US" dirty="0"/>
              <a:t>than it will </a:t>
            </a:r>
            <a:r>
              <a:rPr lang="en-US" dirty="0" smtClean="0"/>
              <a:t>not run </a:t>
            </a:r>
            <a:r>
              <a:rPr lang="en-US" dirty="0"/>
              <a:t>the code inside {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4261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Variable_Types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myAccountBalance</a:t>
            </a:r>
            <a:r>
              <a:rPr lang="en-US" b="1" i="1" dirty="0"/>
              <a:t>;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i="1" dirty="0" err="1" smtClean="0"/>
              <a:t>myAccountBalance</a:t>
            </a:r>
            <a:r>
              <a:rPr lang="en-US" i="1" dirty="0" smtClean="0"/>
              <a:t>=400;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if (</a:t>
            </a:r>
            <a:r>
              <a:rPr lang="en-US" b="1" i="1" dirty="0" err="1"/>
              <a:t>myAccountBalance</a:t>
            </a:r>
            <a:r>
              <a:rPr lang="en-US" b="1" i="1" dirty="0"/>
              <a:t> &gt; 100 &amp; </a:t>
            </a:r>
            <a:r>
              <a:rPr lang="en-US" b="1" i="1" dirty="0" err="1"/>
              <a:t>myAccountBalance</a:t>
            </a:r>
            <a:r>
              <a:rPr lang="en-US" b="1" i="1" dirty="0"/>
              <a:t> &lt; 1000  ) {</a:t>
            </a:r>
          </a:p>
          <a:p>
            <a:r>
              <a:rPr lang="en-US" u="sng" dirty="0" err="1"/>
              <a:t>System.</a:t>
            </a:r>
            <a:r>
              <a:rPr lang="en-US" b="1" i="1" u="sng" dirty="0" err="1"/>
              <a:t>out.println</a:t>
            </a:r>
            <a:r>
              <a:rPr lang="en-US" b="1" i="1" u="sng" dirty="0"/>
              <a:t>(  "</a:t>
            </a:r>
            <a:r>
              <a:rPr lang="en-US" b="1" i="1" u="sng" dirty="0">
                <a:solidFill>
                  <a:srgbClr val="00B0F0"/>
                </a:solidFill>
              </a:rPr>
              <a:t>You </a:t>
            </a:r>
            <a:r>
              <a:rPr lang="en-US" b="1" i="1" u="sng" dirty="0" err="1">
                <a:solidFill>
                  <a:srgbClr val="00B0F0"/>
                </a:solidFill>
              </a:rPr>
              <a:t>dont</a:t>
            </a:r>
            <a:r>
              <a:rPr lang="en-US" b="1" i="1" u="sng" dirty="0">
                <a:solidFill>
                  <a:srgbClr val="00B0F0"/>
                </a:solidFill>
              </a:rPr>
              <a:t> have enough money</a:t>
            </a:r>
            <a:r>
              <a:rPr lang="en-US" b="1" i="1" u="sng" dirty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Above condition is true ,so u can see console-</a:t>
            </a:r>
            <a:r>
              <a:rPr lang="en-US" b="1" i="1" u="sng" dirty="0"/>
              <a:t> </a:t>
            </a:r>
            <a:r>
              <a:rPr lang="en-US" b="1" i="1" u="sng" dirty="0">
                <a:solidFill>
                  <a:srgbClr val="00B0F0"/>
                </a:solidFill>
              </a:rPr>
              <a:t>You </a:t>
            </a:r>
            <a:r>
              <a:rPr lang="en-US" b="1" i="1" u="sng" dirty="0" err="1">
                <a:solidFill>
                  <a:srgbClr val="00B0F0"/>
                </a:solidFill>
              </a:rPr>
              <a:t>dont</a:t>
            </a:r>
            <a:r>
              <a:rPr lang="en-US" b="1" i="1" u="sng" dirty="0">
                <a:solidFill>
                  <a:srgbClr val="00B0F0"/>
                </a:solidFill>
              </a:rPr>
              <a:t> have enough money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If condition </a:t>
            </a:r>
            <a:r>
              <a:rPr lang="en-US" dirty="0" smtClean="0"/>
              <a:t>is false than code block will not run inside the if condition.</a:t>
            </a:r>
          </a:p>
          <a:p>
            <a:r>
              <a:rPr lang="en-US" dirty="0">
                <a:solidFill>
                  <a:srgbClr val="00B050"/>
                </a:solidFill>
              </a:rPr>
              <a:t>If condition </a:t>
            </a:r>
            <a:r>
              <a:rPr lang="en-US" dirty="0"/>
              <a:t>is false </a:t>
            </a:r>
            <a:r>
              <a:rPr lang="en-US" dirty="0" smtClean="0"/>
              <a:t>than </a:t>
            </a:r>
            <a:r>
              <a:rPr lang="en-US" dirty="0" smtClean="0">
                <a:solidFill>
                  <a:srgbClr val="00B0F0"/>
                </a:solidFill>
              </a:rPr>
              <a:t>else block </a:t>
            </a:r>
            <a:r>
              <a:rPr lang="en-US" dirty="0" smtClean="0"/>
              <a:t>will run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67344"/>
            <a:ext cx="9613861" cy="473825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Variable_Types</a:t>
            </a:r>
            <a:r>
              <a:rPr lang="en-US" b="1" dirty="0"/>
              <a:t> </a:t>
            </a:r>
            <a:r>
              <a:rPr lang="en-US" b="1" dirty="0" smtClean="0"/>
              <a:t>{</a:t>
            </a:r>
            <a:endParaRPr lang="en-US" dirty="0"/>
          </a:p>
          <a:p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myAccountBalance</a:t>
            </a:r>
            <a:r>
              <a:rPr lang="en-US" b="1" i="1" dirty="0" smtClean="0"/>
              <a:t>;</a:t>
            </a:r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i="1" dirty="0" err="1" smtClean="0"/>
              <a:t>myAccountBalance</a:t>
            </a:r>
            <a:r>
              <a:rPr lang="en-US" i="1" dirty="0" smtClean="0"/>
              <a:t>=20000;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if (</a:t>
            </a:r>
            <a:r>
              <a:rPr lang="en-US" b="1" i="1" dirty="0" err="1"/>
              <a:t>myAccountBalance</a:t>
            </a:r>
            <a:r>
              <a:rPr lang="en-US" b="1" i="1" dirty="0"/>
              <a:t> &gt; 100 &amp; </a:t>
            </a:r>
            <a:r>
              <a:rPr lang="en-US" b="1" i="1" dirty="0" err="1"/>
              <a:t>myAccountBalance</a:t>
            </a:r>
            <a:r>
              <a:rPr lang="en-US" b="1" i="1" dirty="0"/>
              <a:t> &lt; 1000  ) {</a:t>
            </a:r>
          </a:p>
          <a:p>
            <a:r>
              <a:rPr lang="en-US" u="sng" dirty="0" err="1"/>
              <a:t>System.</a:t>
            </a:r>
            <a:r>
              <a:rPr lang="en-US" b="1" i="1" u="sng" dirty="0" err="1"/>
              <a:t>out.println</a:t>
            </a:r>
            <a:r>
              <a:rPr lang="en-US" b="1" i="1" u="sng" dirty="0"/>
              <a:t>(  "</a:t>
            </a:r>
            <a:r>
              <a:rPr lang="en-US" b="1" i="1" u="sng" dirty="0">
                <a:solidFill>
                  <a:srgbClr val="00B0F0"/>
                </a:solidFill>
              </a:rPr>
              <a:t>You </a:t>
            </a:r>
            <a:r>
              <a:rPr lang="en-US" b="1" i="1" u="sng" dirty="0" err="1">
                <a:solidFill>
                  <a:srgbClr val="00B0F0"/>
                </a:solidFill>
              </a:rPr>
              <a:t>dont</a:t>
            </a:r>
            <a:r>
              <a:rPr lang="en-US" b="1" i="1" u="sng" dirty="0">
                <a:solidFill>
                  <a:srgbClr val="00B0F0"/>
                </a:solidFill>
              </a:rPr>
              <a:t> have enough money</a:t>
            </a:r>
            <a:r>
              <a:rPr lang="en-US" b="1" i="1" u="sng" dirty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e</a:t>
            </a:r>
            <a:r>
              <a:rPr lang="en-US" dirty="0" smtClean="0"/>
              <a:t>lse {</a:t>
            </a:r>
          </a:p>
          <a:p>
            <a:r>
              <a:rPr lang="en-US" u="sng" dirty="0" err="1"/>
              <a:t>System.</a:t>
            </a:r>
            <a:r>
              <a:rPr lang="en-US" b="1" i="1" u="sng" dirty="0" err="1"/>
              <a:t>out.println</a:t>
            </a:r>
            <a:r>
              <a:rPr lang="en-US" b="1" i="1" u="sng" dirty="0"/>
              <a:t>(  "</a:t>
            </a:r>
            <a:r>
              <a:rPr lang="en-US" b="1" i="1" u="sng" dirty="0">
                <a:solidFill>
                  <a:srgbClr val="00B0F0"/>
                </a:solidFill>
              </a:rPr>
              <a:t>You </a:t>
            </a:r>
            <a:r>
              <a:rPr lang="en-US" b="1" i="1" u="sng" dirty="0" smtClean="0">
                <a:solidFill>
                  <a:srgbClr val="00B0F0"/>
                </a:solidFill>
              </a:rPr>
              <a:t>have </a:t>
            </a:r>
            <a:r>
              <a:rPr lang="en-US" b="1" i="1" u="sng" dirty="0">
                <a:solidFill>
                  <a:srgbClr val="00B0F0"/>
                </a:solidFill>
              </a:rPr>
              <a:t>enough money</a:t>
            </a:r>
            <a:r>
              <a:rPr lang="en-US" b="1" i="1" u="sng" dirty="0" smtClean="0"/>
              <a:t>");</a:t>
            </a:r>
          </a:p>
          <a:p>
            <a:r>
              <a:rPr lang="en-US" b="1" i="1" u="sng" dirty="0" smtClean="0">
                <a:solidFill>
                  <a:srgbClr val="00B050"/>
                </a:solidFill>
              </a:rPr>
              <a:t>Above if condition ifs false ,so else will run</a:t>
            </a:r>
            <a:endParaRPr lang="en-US" b="1" i="1" u="sng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609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132</TotalTime>
  <Words>368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JAVA  conditional statement</vt:lpstr>
      <vt:lpstr>Why need to use??</vt:lpstr>
      <vt:lpstr>Code value test</vt:lpstr>
      <vt:lpstr>How to use condition in Java</vt:lpstr>
      <vt:lpstr>If-else statement</vt:lpstr>
      <vt:lpstr>How to write condition in java coding</vt:lpstr>
      <vt:lpstr>If condition</vt:lpstr>
      <vt:lpstr>False condition</vt:lpstr>
      <vt:lpstr>If-else condition</vt:lpstr>
      <vt:lpstr>If-else if-else condition</vt:lpstr>
      <vt:lpstr>Try it in eclipse</vt:lpstr>
      <vt:lpstr>Multiple if= if-else if and else statment</vt:lpstr>
      <vt:lpstr>Nested if condition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condition</dc:title>
  <dc:creator>sarower ahmmed</dc:creator>
  <cp:lastModifiedBy>sarower ahmmed</cp:lastModifiedBy>
  <cp:revision>10</cp:revision>
  <dcterms:created xsi:type="dcterms:W3CDTF">2017-08-21T05:17:24Z</dcterms:created>
  <dcterms:modified xsi:type="dcterms:W3CDTF">2018-06-08T03:28:40Z</dcterms:modified>
</cp:coreProperties>
</file>