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8" r:id="rId4"/>
    <p:sldId id="259" r:id="rId5"/>
    <p:sldId id="260" r:id="rId6"/>
    <p:sldId id="269" r:id="rId7"/>
    <p:sldId id="271" r:id="rId8"/>
    <p:sldId id="262" r:id="rId9"/>
    <p:sldId id="265" r:id="rId10"/>
    <p:sldId id="263" r:id="rId11"/>
    <p:sldId id="264" r:id="rId12"/>
    <p:sldId id="261" r:id="rId13"/>
    <p:sldId id="278" r:id="rId14"/>
    <p:sldId id="273" r:id="rId15"/>
    <p:sldId id="274" r:id="rId16"/>
    <p:sldId id="275" r:id="rId17"/>
    <p:sldId id="277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8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4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96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25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8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9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D53FD7-BCCD-4742-B9A5-19855101D6D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E432-1C20-4462-BBAD-0CB3E560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737" y="2152074"/>
            <a:ext cx="4349917" cy="768798"/>
          </a:xfr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89455" y="4491053"/>
            <a:ext cx="3265776" cy="860400"/>
          </a:xfrm>
        </p:spPr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github vs sv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86" y="914400"/>
            <a:ext cx="10498678" cy="52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github vs sv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785091"/>
            <a:ext cx="11135030" cy="52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tell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Create new repo &gt;&gt;master/branch</a:t>
            </a:r>
          </a:p>
          <a:p>
            <a:r>
              <a:rPr lang="en-US" dirty="0" smtClean="0"/>
              <a:t>Create new file or upload file</a:t>
            </a:r>
          </a:p>
          <a:p>
            <a:r>
              <a:rPr lang="en-US" dirty="0" smtClean="0"/>
              <a:t>COMMIT it (save)</a:t>
            </a:r>
          </a:p>
          <a:p>
            <a:r>
              <a:rPr lang="en-US" dirty="0" smtClean="0"/>
              <a:t>We can </a:t>
            </a:r>
            <a:r>
              <a:rPr lang="en-US" dirty="0" err="1" smtClean="0"/>
              <a:t>git</a:t>
            </a:r>
            <a:r>
              <a:rPr lang="en-US" dirty="0" smtClean="0"/>
              <a:t> push or pull</a:t>
            </a:r>
          </a:p>
          <a:p>
            <a:pPr lvl="1"/>
            <a:r>
              <a:rPr lang="en-US" dirty="0" smtClean="0"/>
              <a:t>We can do it from </a:t>
            </a:r>
            <a:r>
              <a:rPr lang="en-US" dirty="0" err="1" smtClean="0"/>
              <a:t>github</a:t>
            </a:r>
            <a:r>
              <a:rPr lang="en-US" dirty="0" smtClean="0"/>
              <a:t> account directly or </a:t>
            </a:r>
            <a:r>
              <a:rPr lang="en-US" dirty="0" err="1" smtClean="0"/>
              <a:t>git</a:t>
            </a:r>
            <a:r>
              <a:rPr lang="en-US" dirty="0" smtClean="0"/>
              <a:t> bash or </a:t>
            </a:r>
            <a:r>
              <a:rPr lang="en-US" dirty="0" err="1" smtClean="0"/>
              <a:t>Git</a:t>
            </a:r>
            <a:r>
              <a:rPr lang="en-US" dirty="0" smtClean="0"/>
              <a:t>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setup </a:t>
            </a:r>
            <a:r>
              <a:rPr lang="en-US" dirty="0" err="1" smtClean="0"/>
              <a:t>Git</a:t>
            </a:r>
            <a:r>
              <a:rPr lang="en-US" dirty="0" smtClean="0"/>
              <a:t> for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sign in </a:t>
            </a:r>
          </a:p>
          <a:p>
            <a:r>
              <a:rPr lang="en-US" dirty="0" smtClean="0"/>
              <a:t>User Name: </a:t>
            </a:r>
            <a:r>
              <a:rPr lang="en-US" dirty="0" smtClean="0">
                <a:solidFill>
                  <a:srgbClr val="FFC000"/>
                </a:solidFill>
              </a:rPr>
              <a:t>studentttech@gmail.com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Pass: </a:t>
            </a:r>
            <a:r>
              <a:rPr lang="en-US" dirty="0" smtClean="0">
                <a:solidFill>
                  <a:srgbClr val="FFC000"/>
                </a:solidFill>
              </a:rPr>
              <a:t>ttjob123</a:t>
            </a:r>
          </a:p>
          <a:p>
            <a:endParaRPr lang="en-US" dirty="0"/>
          </a:p>
          <a:p>
            <a:r>
              <a:rPr lang="en-US" dirty="0" smtClean="0"/>
              <a:t>Click Clone or download&gt; copy URL and paste it in </a:t>
            </a:r>
            <a:r>
              <a:rPr lang="en-US" dirty="0" smtClean="0">
                <a:solidFill>
                  <a:srgbClr val="FF0000"/>
                </a:solidFill>
              </a:rPr>
              <a:t>URI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79" y="839755"/>
            <a:ext cx="10486688" cy="5898762"/>
          </a:xfrm>
        </p:spPr>
      </p:pic>
    </p:spTree>
    <p:extLst>
      <p:ext uri="{BB962C8B-B14F-4D97-AF65-F5344CB8AC3E}">
        <p14:creationId xmlns:p14="http://schemas.microsoft.com/office/powerpoint/2010/main" val="9497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8" y="289249"/>
            <a:ext cx="10685738" cy="6010728"/>
          </a:xfrm>
        </p:spPr>
      </p:pic>
    </p:spTree>
    <p:extLst>
      <p:ext uri="{BB962C8B-B14F-4D97-AF65-F5344CB8AC3E}">
        <p14:creationId xmlns:p14="http://schemas.microsoft.com/office/powerpoint/2010/main" val="28481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291" y="749733"/>
            <a:ext cx="8761413" cy="706964"/>
          </a:xfrm>
        </p:spPr>
        <p:txBody>
          <a:bodyPr/>
          <a:lstStyle/>
          <a:p>
            <a:r>
              <a:rPr lang="en-US" dirty="0" smtClean="0"/>
              <a:t>Go to 1</a:t>
            </a:r>
            <a:r>
              <a:rPr lang="en-US" baseline="30000" dirty="0" smtClean="0"/>
              <a:t>st</a:t>
            </a:r>
            <a:r>
              <a:rPr lang="en-US" dirty="0" smtClean="0"/>
              <a:t> project: click clone and copy HTTP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84" y="1680632"/>
            <a:ext cx="9354730" cy="5262036"/>
          </a:xfrm>
        </p:spPr>
      </p:pic>
    </p:spTree>
    <p:extLst>
      <p:ext uri="{BB962C8B-B14F-4D97-AF65-F5344CB8AC3E}">
        <p14:creationId xmlns:p14="http://schemas.microsoft.com/office/powerpoint/2010/main" val="20076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file from direct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bash </a:t>
            </a:r>
            <a:r>
              <a:rPr lang="en-US" dirty="0" err="1" smtClean="0"/>
              <a:t>cmd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commint</a:t>
            </a:r>
            <a:r>
              <a:rPr lang="en-US" dirty="0" smtClean="0"/>
              <a:t> – m “First commit”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remote add origin URL</a:t>
            </a:r>
          </a:p>
          <a:p>
            <a:pPr lvl="1"/>
            <a:r>
              <a:rPr lang="en-US" dirty="0" smtClean="0"/>
              <a:t>Gut remote – v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&amp; Eclipse Setup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https://www.youtube.com/watch?v=r5C6yXNaSGo</a:t>
            </a:r>
          </a:p>
        </p:txBody>
      </p:sp>
    </p:spTree>
    <p:extLst>
      <p:ext uri="{BB962C8B-B14F-4D97-AF65-F5344CB8AC3E}">
        <p14:creationId xmlns:p14="http://schemas.microsoft.com/office/powerpoint/2010/main" val="7268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4853" y="2967335"/>
            <a:ext cx="2762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4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mage result for version contr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73" y="526474"/>
            <a:ext cx="8570630" cy="58256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889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version contr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73" y="387927"/>
            <a:ext cx="8621502" cy="59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2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19" y="973668"/>
            <a:ext cx="3028414" cy="39528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3285024"/>
            <a:ext cx="2453110" cy="1380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7" y="3008863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1559" y="5467739"/>
            <a:ext cx="8595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5435" y="5467739"/>
            <a:ext cx="11945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39265" y="5467739"/>
            <a:ext cx="106150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01616" y="3713584"/>
            <a:ext cx="933062" cy="4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55180" y="3656465"/>
            <a:ext cx="933062" cy="4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1559" y="5467739"/>
            <a:ext cx="8595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5435" y="5467739"/>
            <a:ext cx="11945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39265" y="5467739"/>
            <a:ext cx="106150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65609" y="3204318"/>
            <a:ext cx="2049590" cy="15546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32" y="3336053"/>
            <a:ext cx="2591590" cy="1083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750" y="3204318"/>
            <a:ext cx="2882140" cy="192142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376247" y="3697793"/>
            <a:ext cx="914657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954093" y="3557095"/>
            <a:ext cx="914657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rved Down Arrow 1"/>
          <p:cNvSpPr/>
          <p:nvPr/>
        </p:nvSpPr>
        <p:spPr>
          <a:xfrm>
            <a:off x="3215199" y="1302327"/>
            <a:ext cx="6686183" cy="17087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mage result for version contr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46" y="267856"/>
            <a:ext cx="8880588" cy="63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version control in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7" y="2320275"/>
            <a:ext cx="3400425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85" y="2185915"/>
            <a:ext cx="2314575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780" y="4241944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github vs sv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" y="452718"/>
            <a:ext cx="10231008" cy="58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github vs sv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286327"/>
            <a:ext cx="11412394" cy="62505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841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150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Version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Popular version control in market</vt:lpstr>
      <vt:lpstr>PowerPoint Presentation</vt:lpstr>
      <vt:lpstr>PowerPoint Presentation</vt:lpstr>
      <vt:lpstr>PowerPoint Presentation</vt:lpstr>
      <vt:lpstr>PowerPoint Presentation</vt:lpstr>
      <vt:lpstr>How to tell interview</vt:lpstr>
      <vt:lpstr>How to setup Git for Eclipse</vt:lpstr>
      <vt:lpstr>PowerPoint Presentation</vt:lpstr>
      <vt:lpstr>PowerPoint Presentation</vt:lpstr>
      <vt:lpstr>Go to 1st project: click clone and copy HTTP</vt:lpstr>
      <vt:lpstr>Add new file from direct Github ot git CMD</vt:lpstr>
      <vt:lpstr>GitHub &amp; Eclipse Setup Video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sarower ahmmed</cp:lastModifiedBy>
  <cp:revision>11</cp:revision>
  <dcterms:created xsi:type="dcterms:W3CDTF">2017-10-13T06:50:57Z</dcterms:created>
  <dcterms:modified xsi:type="dcterms:W3CDTF">2017-10-14T21:59:23Z</dcterms:modified>
</cp:coreProperties>
</file>