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71" r:id="rId4"/>
    <p:sldId id="266" r:id="rId5"/>
    <p:sldId id="259" r:id="rId6"/>
    <p:sldId id="267" r:id="rId7"/>
    <p:sldId id="261" r:id="rId8"/>
    <p:sldId id="268" r:id="rId9"/>
    <p:sldId id="269" r:id="rId10"/>
    <p:sldId id="263" r:id="rId11"/>
    <p:sldId id="265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4029" y="2410967"/>
            <a:ext cx="10383939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030" y="4854247"/>
            <a:ext cx="10383940" cy="814427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0E30-90D6-467D-B5DE-746A43E097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D71E-5C45-4A94-B1A4-9785CEBB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3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0E30-90D6-467D-B5DE-746A43E097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D71E-5C45-4A94-B1A4-9785CEBB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0E30-90D6-467D-B5DE-746A43E097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D71E-5C45-4A94-B1A4-9785CEBB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4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0E30-90D6-467D-B5DE-746A43E097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D71E-5C45-4A94-B1A4-9785CEBB5EF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5E02F84E-FC77-48DC-8A3B-69FB46662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5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0" cy="814428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6540"/>
            <a:ext cx="10994760" cy="4886557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0E30-90D6-467D-B5DE-746A43E097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D71E-5C45-4A94-B1A4-9785CEBB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0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113" y="374899"/>
            <a:ext cx="8144267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113" y="1392934"/>
            <a:ext cx="8144267" cy="4885021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0E30-90D6-467D-B5DE-746A43E097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D71E-5C45-4A94-B1A4-9785CEBB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1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0E30-90D6-467D-B5DE-746A43E097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D71E-5C45-4A94-B1A4-9785CEBB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1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0E30-90D6-467D-B5DE-746A43E097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D71E-5C45-4A94-B1A4-9785CEBB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7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28" y="374900"/>
            <a:ext cx="10587545" cy="81442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17811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410967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17811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410967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0E30-90D6-467D-B5DE-746A43E097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D71E-5C45-4A94-B1A4-9785CEBB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0E30-90D6-467D-B5DE-746A43E097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D71E-5C45-4A94-B1A4-9785CEBB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0E30-90D6-467D-B5DE-746A43E097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D71E-5C45-4A94-B1A4-9785CEBB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9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0E30-90D6-467D-B5DE-746A43E097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D71E-5C45-4A94-B1A4-9785CEBB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2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0E30-90D6-467D-B5DE-746A43E09797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4D71E-5C45-4A94-B1A4-9785CEBB5E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5F7F4-E14B-4C5D-A774-75EF1BB5014F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57921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-automation.com/page-object-model-in-selenium-webdriver/#tab-con-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Page Object Model 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in </a:t>
            </a:r>
            <a:r>
              <a:rPr lang="en-US" dirty="0">
                <a:hlinkClick r:id="rId2"/>
              </a:rPr>
              <a:t>Selenium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SAROWER AHMMED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code in Eclipse</a:t>
            </a:r>
          </a:p>
          <a:p>
            <a:r>
              <a:rPr lang="en-US" dirty="0" smtClean="0"/>
              <a:t>Try 3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call PF or POM from test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Classname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obj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dirty="0" err="1" smtClean="0">
                <a:solidFill>
                  <a:srgbClr val="00B050"/>
                </a:solidFill>
              </a:rPr>
              <a:t>PageFactory.initElement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driver,Classname</a:t>
            </a:r>
            <a:r>
              <a:rPr lang="en-US" dirty="0" err="1" smtClean="0">
                <a:solidFill>
                  <a:srgbClr val="7030A0"/>
                </a:solidFill>
              </a:rPr>
              <a:t>.class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Here </a:t>
            </a:r>
            <a:r>
              <a:rPr lang="en-US" dirty="0" err="1" smtClean="0">
                <a:solidFill>
                  <a:srgbClr val="FFC000"/>
                </a:solidFill>
              </a:rPr>
              <a:t>PageFactory</a:t>
            </a:r>
            <a:r>
              <a:rPr lang="en-US" dirty="0" smtClean="0"/>
              <a:t> is in build selenium class</a:t>
            </a:r>
          </a:p>
          <a:p>
            <a:r>
              <a:rPr lang="en-US" dirty="0" err="1" smtClean="0">
                <a:solidFill>
                  <a:srgbClr val="FFC000"/>
                </a:solidFill>
              </a:rPr>
              <a:t>initElement</a:t>
            </a:r>
            <a:r>
              <a:rPr lang="en-US" dirty="0" smtClean="0"/>
              <a:t> </a:t>
            </a:r>
            <a:r>
              <a:rPr lang="en-US" dirty="0"/>
              <a:t>is in build selenium </a:t>
            </a:r>
            <a:r>
              <a:rPr lang="en-US" dirty="0" smtClean="0"/>
              <a:t>method to initialize your all </a:t>
            </a:r>
            <a:r>
              <a:rPr lang="en-US" dirty="0" err="1" smtClean="0"/>
              <a:t>xpath</a:t>
            </a:r>
            <a:r>
              <a:rPr lang="en-US" dirty="0" smtClean="0"/>
              <a:t> with driver</a:t>
            </a:r>
            <a:r>
              <a:rPr lang="en-US" dirty="0" smtClean="0">
                <a:sym typeface="Wingdings" panose="05000000000000000000" pitchFamily="2" charset="2"/>
              </a:rPr>
              <a:t> than driver will never null or empty.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handle driver from page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Create contactor and eliminate driver default null value,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Use these code: this will initialize all </a:t>
            </a:r>
            <a:r>
              <a:rPr lang="en-US" dirty="0" err="1" smtClean="0"/>
              <a:t>xpath</a:t>
            </a:r>
            <a:r>
              <a:rPr lang="en-US" dirty="0" smtClean="0"/>
              <a:t> and added driver with desire URL page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Classname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obj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dirty="0" err="1">
                <a:solidFill>
                  <a:srgbClr val="00B050"/>
                </a:solidFill>
              </a:rPr>
              <a:t>PageFactory.initElement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driver,Classname</a:t>
            </a:r>
            <a:r>
              <a:rPr lang="en-US" dirty="0" err="1">
                <a:solidFill>
                  <a:srgbClr val="7030A0"/>
                </a:solidFill>
              </a:rPr>
              <a:t>.class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39367" y="1991263"/>
            <a:ext cx="3099469" cy="7635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THANKS ALL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49113" y="3426691"/>
            <a:ext cx="8144267" cy="181956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Must need to know if you want to work in selenium automation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Page Object model in Selenium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</a:t>
            </a:r>
            <a:r>
              <a:rPr lang="en-US" dirty="0"/>
              <a:t>It is design pattern in which will help you to maintain </a:t>
            </a:r>
            <a:r>
              <a:rPr lang="en-US" dirty="0" smtClean="0"/>
              <a:t>all </a:t>
            </a:r>
            <a:r>
              <a:rPr lang="en-US" dirty="0" err="1" smtClean="0"/>
              <a:t>xpath</a:t>
            </a:r>
            <a:r>
              <a:rPr lang="en-US" dirty="0" smtClean="0"/>
              <a:t>, </a:t>
            </a:r>
            <a:r>
              <a:rPr lang="en-US" dirty="0"/>
              <a:t>which is crucial thing in Test automation.</a:t>
            </a:r>
          </a:p>
          <a:p>
            <a:r>
              <a:rPr lang="en-US" dirty="0"/>
              <a:t>2- You can store all locators and respective methods in separate class and Call them from the test in which you have to use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So the benefit from this will be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if </a:t>
            </a:r>
            <a:r>
              <a:rPr lang="en-US" dirty="0">
                <a:solidFill>
                  <a:srgbClr val="00B050"/>
                </a:solidFill>
              </a:rPr>
              <a:t>any changes in Page then you do not have to modify the test simply modify the respective page and that all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You </a:t>
            </a:r>
            <a:r>
              <a:rPr lang="en-US" dirty="0"/>
              <a:t>can create a layer between your test script and application page, which you have to automate.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In other words, it will behave as Object repository where all locators is saved.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1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to tell in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 can go page by page and store &amp; locate all the element under </a:t>
            </a:r>
            <a:r>
              <a:rPr lang="en-US" dirty="0"/>
              <a:t>respective methods in separate class and Call them from the test in which </a:t>
            </a:r>
            <a:r>
              <a:rPr lang="en-US" dirty="0" smtClean="0"/>
              <a:t>I want to </a:t>
            </a:r>
            <a:r>
              <a:rPr lang="en-US" dirty="0"/>
              <a:t>use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one can change it from test script or code as I used java encapsulation and all can use same </a:t>
            </a:r>
            <a:r>
              <a:rPr lang="en-US" dirty="0" err="1" smtClean="0"/>
              <a:t>xpath</a:t>
            </a:r>
            <a:endParaRPr lang="en-US" dirty="0" smtClean="0"/>
          </a:p>
          <a:p>
            <a:pPr marL="630936" lvl="1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259127" cy="11545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Implementation of Page Object model in </a:t>
            </a:r>
            <a:r>
              <a:rPr lang="en-US" b="1" dirty="0" smtClean="0">
                <a:solidFill>
                  <a:srgbClr val="00B050"/>
                </a:solidFill>
              </a:rPr>
              <a:t>Selenium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</a:t>
            </a:r>
            <a:r>
              <a:rPr lang="en-US" dirty="0"/>
              <a:t>you want to implement Page Object model then you have two choices and you can use any of it.</a:t>
            </a:r>
          </a:p>
          <a:p>
            <a:r>
              <a:rPr lang="en-US" dirty="0"/>
              <a:t>1 – Page Object model without </a:t>
            </a:r>
            <a:r>
              <a:rPr lang="en-US" dirty="0" err="1"/>
              <a:t>PageFactory</a:t>
            </a:r>
            <a:endParaRPr lang="en-US" dirty="0"/>
          </a:p>
          <a:p>
            <a:r>
              <a:rPr lang="en-US" dirty="0"/>
              <a:t>2- Page Object Model with </a:t>
            </a:r>
            <a:r>
              <a:rPr lang="en-US" dirty="0" err="1"/>
              <a:t>Pagefactory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Personally, I am big fan of Page Factory, which comes with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@</a:t>
            </a:r>
            <a:r>
              <a:rPr lang="en-US" dirty="0" err="1" smtClean="0">
                <a:solidFill>
                  <a:srgbClr val="00B0F0"/>
                </a:solidFill>
              </a:rPr>
              <a:t>Findby</a:t>
            </a:r>
            <a:r>
              <a:rPr lang="en-US" dirty="0" smtClean="0">
                <a:solidFill>
                  <a:srgbClr val="00B0F0"/>
                </a:solidFill>
              </a:rPr>
              <a:t> annotation feature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It can handle webpage more than 500 elements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04247"/>
              </p:ext>
            </p:extLst>
          </p:nvPr>
        </p:nvGraphicFramePr>
        <p:xfrm>
          <a:off x="598488" y="1597025"/>
          <a:ext cx="1099502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13">
                  <a:extLst>
                    <a:ext uri="{9D8B030D-6E8A-4147-A177-3AD203B41FA5}">
                      <a16:colId xmlns:a16="http://schemas.microsoft.com/office/drawing/2014/main" val="3309913180"/>
                    </a:ext>
                  </a:extLst>
                </a:gridCol>
                <a:gridCol w="5497513">
                  <a:extLst>
                    <a:ext uri="{9D8B030D-6E8A-4147-A177-3AD203B41FA5}">
                      <a16:colId xmlns:a16="http://schemas.microsoft.com/office/drawing/2014/main" val="3962982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Page Factory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object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8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en-US" dirty="0" err="1" smtClean="0"/>
                        <a:t>FindBy</a:t>
                      </a:r>
                      <a:r>
                        <a:rPr lang="en-US" baseline="0" dirty="0" smtClean="0"/>
                        <a:t> annotation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method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8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/>
                        <a:t>Code :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(how=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How.ID,using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user_pass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pPr fontAlgn="base"/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WebElement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password;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Code:</a:t>
                      </a:r>
                    </a:p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username=By.id("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user_login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2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CacheLookup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use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Don’t 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30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Its 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 than page</a:t>
                      </a:r>
                      <a:r>
                        <a:rPr lang="en-US" baseline="0" dirty="0" smtClean="0"/>
                        <a:t> factory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2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can handle bigger application with more than 500 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can handle smaller application less than 500 elements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19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62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Try it in Eclipse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7639"/>
            <a:ext cx="5384800" cy="5361852"/>
          </a:xfrm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r>
              <a:rPr lang="en-US" sz="5600" b="1" dirty="0"/>
              <a:t>public class </a:t>
            </a:r>
            <a:r>
              <a:rPr lang="en-US" sz="5600" b="1" dirty="0" err="1"/>
              <a:t>LoginPageFactory</a:t>
            </a:r>
            <a:r>
              <a:rPr lang="en-US" sz="5600" b="1" dirty="0"/>
              <a:t> {</a:t>
            </a:r>
          </a:p>
          <a:p>
            <a:r>
              <a:rPr lang="en-US" sz="5600" dirty="0"/>
              <a:t>WebDriver driver;</a:t>
            </a:r>
          </a:p>
          <a:p>
            <a:pPr marL="0" indent="0">
              <a:buNone/>
            </a:pPr>
            <a:r>
              <a:rPr lang="en-US" sz="5600" dirty="0" smtClean="0">
                <a:solidFill>
                  <a:srgbClr val="00B050"/>
                </a:solidFill>
              </a:rPr>
              <a:t>// create a contractor to eliminate driver default value null</a:t>
            </a:r>
            <a:endParaRPr lang="en-US" sz="5600" dirty="0">
              <a:solidFill>
                <a:srgbClr val="00B050"/>
              </a:solidFill>
            </a:endParaRPr>
          </a:p>
          <a:p>
            <a:r>
              <a:rPr lang="en-US" sz="5600" b="1" dirty="0"/>
              <a:t>public </a:t>
            </a:r>
            <a:r>
              <a:rPr lang="en-US" sz="5600" b="1" dirty="0" err="1"/>
              <a:t>LoginPageFactory</a:t>
            </a:r>
            <a:r>
              <a:rPr lang="en-US" sz="5600" b="1" dirty="0"/>
              <a:t>(WebDriver driver) {</a:t>
            </a:r>
          </a:p>
          <a:p>
            <a:r>
              <a:rPr lang="en-US" sz="5600" b="1" dirty="0" err="1"/>
              <a:t>this.driver</a:t>
            </a:r>
            <a:r>
              <a:rPr lang="en-US" sz="5600" b="1" dirty="0"/>
              <a:t> = driver;</a:t>
            </a:r>
          </a:p>
          <a:p>
            <a:r>
              <a:rPr lang="en-US" sz="5600" dirty="0" err="1"/>
              <a:t>PageFactory.</a:t>
            </a:r>
            <a:r>
              <a:rPr lang="en-US" sz="5600" i="1" dirty="0" err="1"/>
              <a:t>initElements</a:t>
            </a:r>
            <a:r>
              <a:rPr lang="en-US" sz="5600" i="1" dirty="0"/>
              <a:t>( </a:t>
            </a:r>
            <a:r>
              <a:rPr lang="en-US" sz="5600" i="1" dirty="0" err="1"/>
              <a:t>driver,</a:t>
            </a:r>
            <a:r>
              <a:rPr lang="en-US" sz="5600" b="1" i="1" dirty="0" err="1"/>
              <a:t>this</a:t>
            </a:r>
            <a:r>
              <a:rPr lang="en-US" sz="5600" b="1" i="1" dirty="0"/>
              <a:t>);</a:t>
            </a:r>
          </a:p>
          <a:p>
            <a:r>
              <a:rPr lang="en-US" sz="5600" dirty="0"/>
              <a:t>// This </a:t>
            </a:r>
            <a:r>
              <a:rPr lang="en-US" sz="5600" dirty="0" err="1"/>
              <a:t>initElements</a:t>
            </a:r>
            <a:r>
              <a:rPr lang="en-US" sz="5600" dirty="0"/>
              <a:t> method will create all </a:t>
            </a:r>
            <a:r>
              <a:rPr lang="en-US" sz="5600" dirty="0" err="1"/>
              <a:t>WebElements</a:t>
            </a:r>
            <a:endParaRPr lang="en-US" sz="5600" dirty="0"/>
          </a:p>
          <a:p>
            <a:r>
              <a:rPr lang="en-US" sz="5600" dirty="0"/>
              <a:t>//</a:t>
            </a:r>
            <a:r>
              <a:rPr lang="en-US" sz="5600" dirty="0" err="1"/>
              <a:t>AjaxElementLocatorFactory</a:t>
            </a:r>
            <a:r>
              <a:rPr lang="en-US" sz="5600" dirty="0"/>
              <a:t> factory = new </a:t>
            </a:r>
            <a:r>
              <a:rPr lang="en-US" sz="5600" dirty="0" err="1"/>
              <a:t>AjaxElementLocatorFactory</a:t>
            </a:r>
            <a:r>
              <a:rPr lang="en-US" sz="5600" dirty="0"/>
              <a:t>(driver, 200);</a:t>
            </a:r>
          </a:p>
          <a:p>
            <a:r>
              <a:rPr lang="en-US" sz="5600" dirty="0"/>
              <a:t>//</a:t>
            </a:r>
            <a:r>
              <a:rPr lang="en-US" sz="5600" dirty="0" err="1"/>
              <a:t>PageFactory.initElements</a:t>
            </a:r>
            <a:r>
              <a:rPr lang="en-US" sz="5600" dirty="0"/>
              <a:t>( </a:t>
            </a:r>
            <a:r>
              <a:rPr lang="en-US" sz="5600" dirty="0" err="1"/>
              <a:t>driver,factory</a:t>
            </a:r>
            <a:r>
              <a:rPr lang="en-US" sz="5600" dirty="0"/>
              <a:t>);</a:t>
            </a:r>
          </a:p>
          <a:p>
            <a:r>
              <a:rPr lang="en-US" sz="5600" dirty="0" smtClean="0"/>
              <a:t>}</a:t>
            </a:r>
            <a:endParaRPr lang="en-US" sz="5600" dirty="0"/>
          </a:p>
          <a:p>
            <a:endParaRPr lang="en-US" sz="5600" dirty="0"/>
          </a:p>
          <a:p>
            <a:r>
              <a:rPr lang="en-US" sz="5600" dirty="0"/>
              <a:t>@</a:t>
            </a:r>
            <a:r>
              <a:rPr lang="en-US" sz="5600" dirty="0" err="1"/>
              <a:t>FindBy</a:t>
            </a:r>
            <a:r>
              <a:rPr lang="en-US" sz="5600" dirty="0"/>
              <a:t>(how = </a:t>
            </a:r>
            <a:r>
              <a:rPr lang="en-US" sz="5600" dirty="0" err="1"/>
              <a:t>How.</a:t>
            </a:r>
            <a:r>
              <a:rPr lang="en-US" sz="5600" b="1" i="1" dirty="0" err="1"/>
              <a:t>XPATH</a:t>
            </a:r>
            <a:r>
              <a:rPr lang="en-US" sz="5600" b="1" i="1" dirty="0"/>
              <a:t>, using = "//*[contains(text(),'My Account')]")</a:t>
            </a:r>
          </a:p>
          <a:p>
            <a:r>
              <a:rPr lang="en-US" sz="5600" dirty="0"/>
              <a:t>//@</a:t>
            </a:r>
            <a:r>
              <a:rPr lang="en-US" sz="5600" dirty="0" err="1"/>
              <a:t>CacheLookup</a:t>
            </a:r>
            <a:endParaRPr lang="en-US" sz="5600" dirty="0"/>
          </a:p>
          <a:p>
            <a:r>
              <a:rPr lang="en-US" sz="5600" b="1" dirty="0"/>
              <a:t>private </a:t>
            </a:r>
            <a:r>
              <a:rPr lang="en-US" sz="5600" b="1" dirty="0" err="1"/>
              <a:t>WebElement</a:t>
            </a:r>
            <a:r>
              <a:rPr lang="en-US" sz="5600" b="1" dirty="0"/>
              <a:t> </a:t>
            </a:r>
            <a:r>
              <a:rPr lang="en-US" sz="5600" b="1" dirty="0" err="1"/>
              <a:t>myAccountloginBtn</a:t>
            </a:r>
            <a:r>
              <a:rPr lang="en-US" sz="5600" b="1" dirty="0"/>
              <a:t>;</a:t>
            </a:r>
          </a:p>
          <a:p>
            <a:endParaRPr lang="en-US" sz="5600" dirty="0"/>
          </a:p>
          <a:p>
            <a:r>
              <a:rPr lang="en-US" sz="5600" dirty="0"/>
              <a:t>@</a:t>
            </a:r>
            <a:r>
              <a:rPr lang="en-US" sz="5600" dirty="0" err="1"/>
              <a:t>FindBy</a:t>
            </a:r>
            <a:r>
              <a:rPr lang="en-US" sz="5600" dirty="0"/>
              <a:t>(how = </a:t>
            </a:r>
            <a:r>
              <a:rPr lang="en-US" sz="5600" dirty="0" err="1"/>
              <a:t>How.</a:t>
            </a:r>
            <a:r>
              <a:rPr lang="en-US" sz="5600" b="1" i="1" dirty="0" err="1"/>
              <a:t>XPATH</a:t>
            </a:r>
            <a:r>
              <a:rPr lang="en-US" sz="5600" b="1" i="1" dirty="0"/>
              <a:t>, using = "//*[@name='</a:t>
            </a:r>
            <a:r>
              <a:rPr lang="en-US" sz="5600" b="1" i="1" dirty="0" err="1"/>
              <a:t>email_address</a:t>
            </a:r>
            <a:r>
              <a:rPr lang="en-US" sz="5600" b="1" i="1" dirty="0"/>
              <a:t>']")</a:t>
            </a:r>
          </a:p>
          <a:p>
            <a:r>
              <a:rPr lang="en-US" sz="5600" dirty="0"/>
              <a:t>//@</a:t>
            </a:r>
            <a:r>
              <a:rPr lang="en-US" sz="5600" dirty="0" err="1"/>
              <a:t>CacheLookup</a:t>
            </a:r>
            <a:endParaRPr lang="en-US" sz="5600" dirty="0"/>
          </a:p>
          <a:p>
            <a:r>
              <a:rPr lang="en-US" sz="5600" b="1" dirty="0"/>
              <a:t>private </a:t>
            </a:r>
            <a:r>
              <a:rPr lang="en-US" sz="5600" b="1" dirty="0" err="1"/>
              <a:t>WebElement</a:t>
            </a:r>
            <a:r>
              <a:rPr lang="en-US" sz="5600" b="1" dirty="0"/>
              <a:t> </a:t>
            </a:r>
            <a:r>
              <a:rPr lang="en-US" sz="5600" b="1" dirty="0" err="1"/>
              <a:t>UserName</a:t>
            </a:r>
            <a:r>
              <a:rPr lang="en-US" sz="5600" b="1" dirty="0"/>
              <a:t>;</a:t>
            </a:r>
          </a:p>
          <a:p>
            <a:endParaRPr lang="en-US" sz="5600" dirty="0"/>
          </a:p>
          <a:p>
            <a:r>
              <a:rPr lang="en-US" sz="5600" dirty="0" smtClean="0"/>
              <a:t> </a:t>
            </a:r>
            <a:r>
              <a:rPr lang="en-US" sz="5600" dirty="0"/>
              <a:t>@</a:t>
            </a:r>
            <a:r>
              <a:rPr lang="en-US" sz="5600" dirty="0" err="1"/>
              <a:t>FindBy</a:t>
            </a:r>
            <a:r>
              <a:rPr lang="en-US" sz="5600" dirty="0"/>
              <a:t>(how = </a:t>
            </a:r>
            <a:r>
              <a:rPr lang="en-US" sz="5600" dirty="0" err="1"/>
              <a:t>How.</a:t>
            </a:r>
            <a:r>
              <a:rPr lang="en-US" sz="5600" b="1" i="1" dirty="0" err="1"/>
              <a:t>XPATH</a:t>
            </a:r>
            <a:r>
              <a:rPr lang="en-US" sz="5600" b="1" i="1" dirty="0"/>
              <a:t>, using = "//*[@name='password']")</a:t>
            </a:r>
          </a:p>
          <a:p>
            <a:r>
              <a:rPr lang="en-US" sz="5600" dirty="0"/>
              <a:t>//@</a:t>
            </a:r>
            <a:r>
              <a:rPr lang="en-US" sz="5600" dirty="0" err="1"/>
              <a:t>CacheLookup</a:t>
            </a:r>
            <a:endParaRPr lang="en-US" sz="5600" dirty="0"/>
          </a:p>
          <a:p>
            <a:r>
              <a:rPr lang="en-US" sz="5600" b="1" dirty="0"/>
              <a:t>private </a:t>
            </a:r>
            <a:r>
              <a:rPr lang="en-US" sz="5600" b="1" dirty="0" err="1"/>
              <a:t>WebElement</a:t>
            </a:r>
            <a:r>
              <a:rPr lang="en-US" sz="5600" b="1" dirty="0"/>
              <a:t> password;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7200" dirty="0"/>
          </a:p>
          <a:p>
            <a:r>
              <a:rPr lang="en-US" sz="5600" dirty="0"/>
              <a:t>@</a:t>
            </a:r>
            <a:r>
              <a:rPr lang="en-US" sz="5600" dirty="0" err="1"/>
              <a:t>FindBy</a:t>
            </a:r>
            <a:r>
              <a:rPr lang="en-US" sz="5600" dirty="0"/>
              <a:t>(how = </a:t>
            </a:r>
            <a:r>
              <a:rPr lang="en-US" sz="5600" dirty="0" err="1"/>
              <a:t>How.</a:t>
            </a:r>
            <a:r>
              <a:rPr lang="en-US" sz="5600" b="1" i="1" dirty="0" err="1"/>
              <a:t>XPATH</a:t>
            </a:r>
            <a:r>
              <a:rPr lang="en-US" sz="5600" b="1" i="1" dirty="0"/>
              <a:t>, using = "(//*[contains(text(),'Sign In')])[2]")</a:t>
            </a:r>
          </a:p>
          <a:p>
            <a:r>
              <a:rPr lang="en-US" sz="5600" dirty="0"/>
              <a:t>//@</a:t>
            </a:r>
            <a:r>
              <a:rPr lang="en-US" sz="5600" dirty="0" err="1"/>
              <a:t>CacheLookup</a:t>
            </a:r>
            <a:endParaRPr lang="en-US" sz="5600" dirty="0"/>
          </a:p>
          <a:p>
            <a:r>
              <a:rPr lang="en-US" sz="5600" b="1" dirty="0"/>
              <a:t>private </a:t>
            </a:r>
            <a:r>
              <a:rPr lang="en-US" sz="5600" b="1" dirty="0" err="1"/>
              <a:t>WebElement</a:t>
            </a:r>
            <a:r>
              <a:rPr lang="en-US" sz="5600" b="1" dirty="0"/>
              <a:t> </a:t>
            </a:r>
            <a:r>
              <a:rPr lang="en-US" sz="5600" b="1" dirty="0" err="1"/>
              <a:t>signInbtn</a:t>
            </a:r>
            <a:r>
              <a:rPr lang="en-US" sz="5600" b="1" dirty="0"/>
              <a:t>;</a:t>
            </a:r>
          </a:p>
          <a:p>
            <a:endParaRPr lang="en-US" sz="5600" dirty="0"/>
          </a:p>
          <a:p>
            <a:r>
              <a:rPr lang="en-US" sz="5600" dirty="0"/>
              <a:t>@</a:t>
            </a:r>
            <a:r>
              <a:rPr lang="en-US" sz="5600" dirty="0" err="1"/>
              <a:t>FindBy</a:t>
            </a:r>
            <a:r>
              <a:rPr lang="en-US" sz="5600" dirty="0"/>
              <a:t>(how = </a:t>
            </a:r>
            <a:r>
              <a:rPr lang="en-US" sz="5600" dirty="0" err="1"/>
              <a:t>How.</a:t>
            </a:r>
            <a:r>
              <a:rPr lang="en-US" sz="5600" b="1" i="1" dirty="0" err="1"/>
              <a:t>XPATH</a:t>
            </a:r>
            <a:r>
              <a:rPr lang="en-US" sz="5600" b="1" i="1" dirty="0"/>
              <a:t>, using = "(//*[contains(text(),'Sign In')])[1]")</a:t>
            </a:r>
          </a:p>
          <a:p>
            <a:r>
              <a:rPr lang="en-US" sz="5600" dirty="0"/>
              <a:t>//@</a:t>
            </a:r>
            <a:r>
              <a:rPr lang="en-US" sz="5600" dirty="0" err="1"/>
              <a:t>CacheLookup</a:t>
            </a:r>
            <a:endParaRPr lang="en-US" sz="5600" dirty="0"/>
          </a:p>
          <a:p>
            <a:r>
              <a:rPr lang="en-US" sz="5600" b="1" dirty="0"/>
              <a:t>private </a:t>
            </a:r>
            <a:r>
              <a:rPr lang="en-US" sz="5600" b="1" dirty="0" err="1"/>
              <a:t>WebElement</a:t>
            </a:r>
            <a:r>
              <a:rPr lang="en-US" sz="5600" b="1" dirty="0"/>
              <a:t> </a:t>
            </a:r>
            <a:r>
              <a:rPr lang="en-US" sz="5600" b="1" dirty="0" err="1"/>
              <a:t>loginPageTitle</a:t>
            </a:r>
            <a:r>
              <a:rPr lang="en-US" sz="5600" b="1" dirty="0"/>
              <a:t>;</a:t>
            </a:r>
          </a:p>
          <a:p>
            <a:endParaRPr lang="en-US" sz="5600" dirty="0"/>
          </a:p>
          <a:p>
            <a:r>
              <a:rPr lang="en-US" sz="5600" dirty="0"/>
              <a:t>@</a:t>
            </a:r>
            <a:r>
              <a:rPr lang="en-US" sz="5600" dirty="0" err="1"/>
              <a:t>FindBy</a:t>
            </a:r>
            <a:r>
              <a:rPr lang="en-US" sz="5600" dirty="0"/>
              <a:t>(how = </a:t>
            </a:r>
            <a:r>
              <a:rPr lang="en-US" sz="5600" dirty="0" err="1"/>
              <a:t>How.</a:t>
            </a:r>
            <a:r>
              <a:rPr lang="en-US" sz="5600" b="1" i="1" dirty="0" err="1"/>
              <a:t>XPATH</a:t>
            </a:r>
            <a:r>
              <a:rPr lang="en-US" sz="5600" b="1" i="1" dirty="0"/>
              <a:t>, using = "(//*[@class='</a:t>
            </a:r>
            <a:r>
              <a:rPr lang="en-US" sz="5600" b="1" i="1" dirty="0" err="1"/>
              <a:t>contentText</a:t>
            </a:r>
            <a:r>
              <a:rPr lang="en-US" sz="5600" b="1" i="1" dirty="0"/>
              <a:t>'])[1]")</a:t>
            </a:r>
          </a:p>
          <a:p>
            <a:r>
              <a:rPr lang="en-US" sz="5600" dirty="0"/>
              <a:t>//@</a:t>
            </a:r>
            <a:r>
              <a:rPr lang="en-US" sz="5600" dirty="0" err="1"/>
              <a:t>CacheLookup</a:t>
            </a:r>
            <a:endParaRPr lang="en-US" sz="5600" dirty="0"/>
          </a:p>
          <a:p>
            <a:r>
              <a:rPr lang="en-US" sz="5600" b="1" dirty="0"/>
              <a:t>private </a:t>
            </a:r>
            <a:r>
              <a:rPr lang="en-US" sz="5600" b="1" dirty="0" err="1"/>
              <a:t>WebElement</a:t>
            </a:r>
            <a:r>
              <a:rPr lang="en-US" sz="5600" b="1" dirty="0"/>
              <a:t> </a:t>
            </a:r>
            <a:r>
              <a:rPr lang="en-US" sz="5600" b="1" dirty="0" err="1"/>
              <a:t>loginSuccessTitle</a:t>
            </a:r>
            <a:r>
              <a:rPr lang="en-US" sz="5600" b="1" dirty="0"/>
              <a:t>;</a:t>
            </a:r>
          </a:p>
          <a:p>
            <a:endParaRPr lang="en-US" sz="5600" dirty="0"/>
          </a:p>
          <a:p>
            <a:r>
              <a:rPr lang="en-US" sz="5600" dirty="0"/>
              <a:t>@</a:t>
            </a:r>
            <a:r>
              <a:rPr lang="en-US" sz="5600" dirty="0" err="1"/>
              <a:t>FindBy</a:t>
            </a:r>
            <a:r>
              <a:rPr lang="en-US" sz="5600" dirty="0"/>
              <a:t>(how = </a:t>
            </a:r>
            <a:r>
              <a:rPr lang="en-US" sz="5600" dirty="0" err="1"/>
              <a:t>How.</a:t>
            </a:r>
            <a:r>
              <a:rPr lang="en-US" sz="5600" b="1" i="1" dirty="0" err="1"/>
              <a:t>XPATH</a:t>
            </a:r>
            <a:r>
              <a:rPr lang="en-US" sz="5600" b="1" i="1" dirty="0"/>
              <a:t>, using = "//*[@class='</a:t>
            </a:r>
            <a:r>
              <a:rPr lang="en-US" sz="5600" b="1" i="1" dirty="0" err="1"/>
              <a:t>messageStackError</a:t>
            </a:r>
            <a:r>
              <a:rPr lang="en-US" sz="5600" b="1" i="1" dirty="0"/>
              <a:t>']")</a:t>
            </a:r>
          </a:p>
          <a:p>
            <a:r>
              <a:rPr lang="en-US" sz="5600" dirty="0"/>
              <a:t>//@</a:t>
            </a:r>
            <a:r>
              <a:rPr lang="en-US" sz="5600" dirty="0" err="1"/>
              <a:t>CacheLookup</a:t>
            </a:r>
            <a:endParaRPr lang="en-US" sz="5600" dirty="0"/>
          </a:p>
          <a:p>
            <a:r>
              <a:rPr lang="en-US" sz="5600" b="1" dirty="0"/>
              <a:t>private </a:t>
            </a:r>
            <a:r>
              <a:rPr lang="en-US" sz="5600" b="1" dirty="0" err="1"/>
              <a:t>WebElement</a:t>
            </a:r>
            <a:r>
              <a:rPr lang="en-US" sz="5600" b="1" dirty="0"/>
              <a:t> </a:t>
            </a:r>
            <a:r>
              <a:rPr lang="en-US" sz="5600" b="1" dirty="0" err="1"/>
              <a:t>loginFailTitle</a:t>
            </a:r>
            <a:r>
              <a:rPr lang="en-US" sz="5600" b="1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Create getter methods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b="1" dirty="0"/>
              <a:t>public </a:t>
            </a:r>
            <a:r>
              <a:rPr lang="en-US" b="1" dirty="0" err="1"/>
              <a:t>WebElement</a:t>
            </a:r>
            <a:r>
              <a:rPr lang="en-US" b="1" dirty="0"/>
              <a:t> </a:t>
            </a:r>
            <a:r>
              <a:rPr lang="en-US" b="1" dirty="0" err="1"/>
              <a:t>getLoginSuccessTitle</a:t>
            </a:r>
            <a:r>
              <a:rPr lang="en-US" b="1" dirty="0"/>
              <a:t>() {</a:t>
            </a:r>
          </a:p>
          <a:p>
            <a:r>
              <a:rPr lang="en-US" b="1" dirty="0"/>
              <a:t>return </a:t>
            </a:r>
            <a:r>
              <a:rPr lang="en-US" b="1" dirty="0" err="1"/>
              <a:t>loginSuccessTitle</a:t>
            </a:r>
            <a:r>
              <a:rPr lang="en-US" b="1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public </a:t>
            </a:r>
            <a:r>
              <a:rPr lang="en-US" b="1" dirty="0" err="1"/>
              <a:t>WebElement</a:t>
            </a:r>
            <a:r>
              <a:rPr lang="en-US" b="1" dirty="0"/>
              <a:t> </a:t>
            </a:r>
            <a:r>
              <a:rPr lang="en-US" b="1" dirty="0" err="1"/>
              <a:t>getLoginFailTitle</a:t>
            </a:r>
            <a:r>
              <a:rPr lang="en-US" b="1" dirty="0"/>
              <a:t>() {</a:t>
            </a:r>
          </a:p>
          <a:p>
            <a:r>
              <a:rPr lang="en-US" b="1" dirty="0"/>
              <a:t>return </a:t>
            </a:r>
            <a:r>
              <a:rPr lang="en-US" b="1" dirty="0" err="1"/>
              <a:t>loginFailTitle</a:t>
            </a:r>
            <a:r>
              <a:rPr lang="en-US" b="1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public </a:t>
            </a:r>
            <a:r>
              <a:rPr lang="en-US" b="1" dirty="0" err="1"/>
              <a:t>WebElement</a:t>
            </a:r>
            <a:r>
              <a:rPr lang="en-US" b="1" dirty="0"/>
              <a:t> </a:t>
            </a:r>
            <a:r>
              <a:rPr lang="en-US" b="1" dirty="0" err="1"/>
              <a:t>getMyAccountloginBtn</a:t>
            </a:r>
            <a:r>
              <a:rPr lang="en-US" b="1" dirty="0"/>
              <a:t>() {</a:t>
            </a:r>
          </a:p>
          <a:p>
            <a:r>
              <a:rPr lang="en-US" b="1" dirty="0"/>
              <a:t>return </a:t>
            </a:r>
            <a:r>
              <a:rPr lang="en-US" b="1" dirty="0" err="1"/>
              <a:t>myAccountloginBtn</a:t>
            </a:r>
            <a:r>
              <a:rPr lang="en-US" b="1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public </a:t>
            </a:r>
            <a:r>
              <a:rPr lang="en-US" b="1" dirty="0" err="1"/>
              <a:t>WebElement</a:t>
            </a:r>
            <a:r>
              <a:rPr lang="en-US" b="1" dirty="0"/>
              <a:t> </a:t>
            </a:r>
            <a:r>
              <a:rPr lang="en-US" b="1" dirty="0" err="1"/>
              <a:t>getUserName</a:t>
            </a:r>
            <a:r>
              <a:rPr lang="en-US" b="1" dirty="0"/>
              <a:t>() {</a:t>
            </a:r>
          </a:p>
          <a:p>
            <a:r>
              <a:rPr lang="en-US" b="1" dirty="0"/>
              <a:t>return </a:t>
            </a:r>
            <a:r>
              <a:rPr lang="en-US" b="1" dirty="0" err="1"/>
              <a:t>UserName</a:t>
            </a:r>
            <a:r>
              <a:rPr lang="en-US" b="1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public </a:t>
            </a:r>
            <a:r>
              <a:rPr lang="en-US" b="1" dirty="0" err="1"/>
              <a:t>WebElement</a:t>
            </a:r>
            <a:r>
              <a:rPr lang="en-US" b="1" dirty="0"/>
              <a:t> </a:t>
            </a:r>
            <a:r>
              <a:rPr lang="en-US" b="1" dirty="0" err="1"/>
              <a:t>getPassword</a:t>
            </a:r>
            <a:r>
              <a:rPr lang="en-US" b="1" dirty="0"/>
              <a:t>() {</a:t>
            </a:r>
          </a:p>
          <a:p>
            <a:r>
              <a:rPr lang="en-US" b="1" dirty="0"/>
              <a:t>return password;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public </a:t>
            </a:r>
            <a:r>
              <a:rPr lang="en-US" b="1" dirty="0" err="1"/>
              <a:t>WebElement</a:t>
            </a:r>
            <a:r>
              <a:rPr lang="en-US" b="1" dirty="0"/>
              <a:t> </a:t>
            </a:r>
            <a:r>
              <a:rPr lang="en-US" b="1" dirty="0" err="1"/>
              <a:t>getSignInbtn</a:t>
            </a:r>
            <a:r>
              <a:rPr lang="en-US" b="1" dirty="0"/>
              <a:t>() {</a:t>
            </a:r>
          </a:p>
          <a:p>
            <a:r>
              <a:rPr lang="en-US" b="1" dirty="0"/>
              <a:t>return </a:t>
            </a:r>
            <a:r>
              <a:rPr lang="en-US" b="1" dirty="0" err="1"/>
              <a:t>signInbtn</a:t>
            </a:r>
            <a:r>
              <a:rPr lang="en-US" b="1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public WebDriver </a:t>
            </a:r>
            <a:r>
              <a:rPr lang="en-US" b="1" dirty="0" err="1"/>
              <a:t>getDriver</a:t>
            </a:r>
            <a:r>
              <a:rPr lang="en-US" b="1" dirty="0"/>
              <a:t>() {</a:t>
            </a:r>
          </a:p>
          <a:p>
            <a:r>
              <a:rPr lang="en-US" b="1" dirty="0"/>
              <a:t>return driver;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public </a:t>
            </a:r>
            <a:r>
              <a:rPr lang="en-US" b="1" dirty="0" err="1"/>
              <a:t>WebElement</a:t>
            </a:r>
            <a:r>
              <a:rPr lang="en-US" b="1" dirty="0"/>
              <a:t> </a:t>
            </a:r>
            <a:r>
              <a:rPr lang="en-US" b="1" dirty="0" err="1"/>
              <a:t>getLoginPageTitle</a:t>
            </a:r>
            <a:r>
              <a:rPr lang="en-US" b="1" dirty="0"/>
              <a:t>() {</a:t>
            </a:r>
          </a:p>
          <a:p>
            <a:r>
              <a:rPr lang="en-US" b="1" dirty="0"/>
              <a:t>return </a:t>
            </a:r>
            <a:r>
              <a:rPr lang="en-US" b="1" dirty="0" err="1"/>
              <a:t>loginPageTitle</a:t>
            </a:r>
            <a:r>
              <a:rPr lang="en-US" b="1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Call PF from your script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3091"/>
            <a:ext cx="5384800" cy="5412509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public class </a:t>
            </a:r>
            <a:r>
              <a:rPr lang="en-US" sz="1400" b="1" dirty="0" err="1" smtClean="0"/>
              <a:t>LoginFunctionWithPageFactory</a:t>
            </a:r>
            <a:r>
              <a:rPr lang="en-US" sz="1400" b="1" dirty="0" smtClean="0"/>
              <a:t> {</a:t>
            </a:r>
          </a:p>
          <a:p>
            <a:endParaRPr lang="en-US" sz="1400" dirty="0" smtClean="0"/>
          </a:p>
          <a:p>
            <a:r>
              <a:rPr lang="en-US" sz="1400" b="1" dirty="0" smtClean="0"/>
              <a:t>static WebDriver </a:t>
            </a:r>
            <a:r>
              <a:rPr lang="en-US" sz="1400" b="1" i="1" dirty="0" smtClean="0"/>
              <a:t>driver;</a:t>
            </a:r>
          </a:p>
          <a:p>
            <a:r>
              <a:rPr lang="en-US" sz="1400" b="1" dirty="0" smtClean="0"/>
              <a:t>static </a:t>
            </a:r>
            <a:r>
              <a:rPr lang="en-US" sz="1400" b="1" dirty="0" err="1" smtClean="0"/>
              <a:t>LoginPageFactory</a:t>
            </a:r>
            <a:r>
              <a:rPr lang="en-US" sz="1400" b="1" dirty="0" smtClean="0"/>
              <a:t> </a:t>
            </a:r>
            <a:r>
              <a:rPr lang="en-US" sz="1400" b="1" i="1" dirty="0" smtClean="0"/>
              <a:t>pf;</a:t>
            </a:r>
          </a:p>
          <a:p>
            <a:endParaRPr lang="en-US" sz="1400" dirty="0" smtClean="0"/>
          </a:p>
          <a:p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throws </a:t>
            </a:r>
            <a:r>
              <a:rPr lang="en-US" sz="1400" b="1" dirty="0" err="1" smtClean="0"/>
              <a:t>Throwable</a:t>
            </a:r>
            <a:r>
              <a:rPr lang="en-US" sz="1400" b="1" dirty="0" smtClean="0"/>
              <a:t> {</a:t>
            </a:r>
          </a:p>
          <a:p>
            <a:r>
              <a:rPr lang="en-US" sz="1400" dirty="0" err="1" smtClean="0"/>
              <a:t>System.</a:t>
            </a:r>
            <a:r>
              <a:rPr lang="en-US" sz="1400" i="1" dirty="0" err="1" smtClean="0"/>
              <a:t>setProperty</a:t>
            </a:r>
            <a:r>
              <a:rPr lang="en-US" sz="1400" i="1" dirty="0" smtClean="0"/>
              <a:t>("</a:t>
            </a:r>
            <a:r>
              <a:rPr lang="en-US" sz="1400" i="1" dirty="0" err="1" smtClean="0"/>
              <a:t>webdriver.chrome.driver</a:t>
            </a:r>
            <a:r>
              <a:rPr lang="en-US" sz="1400" i="1" dirty="0" smtClean="0"/>
              <a:t>", "./Driver/chromedriver.exe");</a:t>
            </a:r>
          </a:p>
          <a:p>
            <a:r>
              <a:rPr lang="en-US" sz="1400" i="1" dirty="0" smtClean="0"/>
              <a:t>driver = </a:t>
            </a:r>
            <a:r>
              <a:rPr lang="en-US" sz="1400" b="1" i="1" dirty="0" smtClean="0"/>
              <a:t>new </a:t>
            </a:r>
            <a:r>
              <a:rPr lang="en-US" sz="1400" b="1" i="1" dirty="0" err="1" smtClean="0"/>
              <a:t>ChromeDriver</a:t>
            </a:r>
            <a:r>
              <a:rPr lang="en-US" sz="1400" b="1" i="1" dirty="0" smtClean="0"/>
              <a:t>();</a:t>
            </a:r>
          </a:p>
          <a:p>
            <a:r>
              <a:rPr lang="en-US" sz="1400" i="1" dirty="0" err="1" smtClean="0"/>
              <a:t>driver.manage</a:t>
            </a:r>
            <a:r>
              <a:rPr lang="en-US" sz="1400" i="1" dirty="0" smtClean="0"/>
              <a:t>().timeouts().</a:t>
            </a:r>
            <a:r>
              <a:rPr lang="en-US" sz="1400" i="1" dirty="0" err="1" smtClean="0"/>
              <a:t>implicitlyWait</a:t>
            </a:r>
            <a:r>
              <a:rPr lang="en-US" sz="1400" i="1" dirty="0" smtClean="0"/>
              <a:t>(10, </a:t>
            </a:r>
            <a:r>
              <a:rPr lang="en-US" sz="1400" i="1" dirty="0" err="1" smtClean="0"/>
              <a:t>TimeUnit.</a:t>
            </a:r>
            <a:r>
              <a:rPr lang="en-US" sz="1400" b="1" i="1" dirty="0" err="1" smtClean="0"/>
              <a:t>SECONDS</a:t>
            </a:r>
            <a:r>
              <a:rPr lang="en-US" sz="1400" b="1" i="1" dirty="0" smtClean="0"/>
              <a:t>);</a:t>
            </a:r>
          </a:p>
          <a:p>
            <a:r>
              <a:rPr lang="en-US" sz="1400" i="1" dirty="0" err="1" smtClean="0"/>
              <a:t>driver.manage</a:t>
            </a:r>
            <a:r>
              <a:rPr lang="en-US" sz="1400" i="1" dirty="0" smtClean="0"/>
              <a:t>().window().maximize();</a:t>
            </a:r>
          </a:p>
          <a:p>
            <a:endParaRPr lang="en-US" sz="1400" dirty="0" smtClean="0"/>
          </a:p>
          <a:p>
            <a:r>
              <a:rPr lang="en-US" sz="1400" i="1" dirty="0" err="1" smtClean="0"/>
              <a:t>driver.get</a:t>
            </a:r>
            <a:r>
              <a:rPr lang="en-US" sz="1400" i="1" dirty="0" smtClean="0"/>
              <a:t>("http://www.gcrit.com/build3/");</a:t>
            </a:r>
          </a:p>
          <a:p>
            <a:r>
              <a:rPr lang="en-US" sz="1400" i="1" dirty="0" smtClean="0"/>
              <a:t>pf = </a:t>
            </a:r>
            <a:r>
              <a:rPr lang="en-US" sz="1400" i="1" dirty="0" err="1" smtClean="0"/>
              <a:t>PageFactory.initElements</a:t>
            </a:r>
            <a:r>
              <a:rPr lang="en-US" sz="1400" i="1" dirty="0" smtClean="0"/>
              <a:t>(driver, </a:t>
            </a:r>
            <a:r>
              <a:rPr lang="en-US" sz="1400" i="1" dirty="0" err="1" smtClean="0"/>
              <a:t>LoginPageFactory.</a:t>
            </a:r>
            <a:r>
              <a:rPr lang="en-US" sz="1400" b="1" i="1" dirty="0" err="1" smtClean="0"/>
              <a:t>class</a:t>
            </a:r>
            <a:r>
              <a:rPr lang="en-US" sz="1400" b="1" i="1" dirty="0" smtClean="0"/>
              <a:t>);</a:t>
            </a:r>
          </a:p>
          <a:p>
            <a:endParaRPr lang="en-US" sz="1400" dirty="0" smtClean="0"/>
          </a:p>
          <a:p>
            <a:r>
              <a:rPr lang="en-US" sz="1400" i="1" dirty="0" err="1" smtClean="0"/>
              <a:t>pf.getMyAccountloginBtn</a:t>
            </a:r>
            <a:r>
              <a:rPr lang="en-US" sz="1400" i="1" dirty="0" smtClean="0"/>
              <a:t>().click();</a:t>
            </a:r>
          </a:p>
          <a:p>
            <a:endParaRPr lang="en-US" sz="1400" dirty="0" smtClean="0"/>
          </a:p>
          <a:p>
            <a:r>
              <a:rPr lang="en-US" sz="1400" dirty="0" smtClean="0"/>
              <a:t>String </a:t>
            </a:r>
            <a:r>
              <a:rPr lang="en-US" sz="1400" dirty="0" err="1" smtClean="0"/>
              <a:t>loginPageTitle</a:t>
            </a:r>
            <a:r>
              <a:rPr lang="en-US" sz="1400" dirty="0" smtClean="0"/>
              <a:t> = </a:t>
            </a:r>
            <a:r>
              <a:rPr lang="en-US" sz="1400" i="1" dirty="0" err="1" smtClean="0"/>
              <a:t>pf.getLoginPageTitle</a:t>
            </a:r>
            <a:r>
              <a:rPr lang="en-US" sz="1400" i="1" dirty="0" smtClean="0"/>
              <a:t>().</a:t>
            </a:r>
            <a:r>
              <a:rPr lang="en-US" sz="1400" i="1" dirty="0" err="1" smtClean="0"/>
              <a:t>getText</a:t>
            </a:r>
            <a:r>
              <a:rPr lang="en-US" sz="1400" i="1" dirty="0" smtClean="0"/>
              <a:t>();</a:t>
            </a:r>
          </a:p>
          <a:p>
            <a:r>
              <a:rPr lang="en-US" sz="1400" dirty="0" err="1" smtClean="0"/>
              <a:t>System.</a:t>
            </a:r>
            <a:r>
              <a:rPr lang="en-US" sz="1400" b="1" i="1" dirty="0" err="1" smtClean="0"/>
              <a:t>out.println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loginPageTitle</a:t>
            </a:r>
            <a:r>
              <a:rPr lang="en-US" sz="1400" b="1" i="1" dirty="0" smtClean="0"/>
              <a:t>);</a:t>
            </a:r>
          </a:p>
          <a:p>
            <a:r>
              <a:rPr lang="en-US" sz="1400" dirty="0" err="1" smtClean="0"/>
              <a:t>Thread.</a:t>
            </a:r>
            <a:r>
              <a:rPr lang="en-US" sz="1400" i="1" dirty="0" err="1" smtClean="0"/>
              <a:t>sleep</a:t>
            </a:r>
            <a:r>
              <a:rPr lang="en-US" sz="1400" i="1" dirty="0" smtClean="0"/>
              <a:t>(1500);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5105398"/>
          </a:xfrm>
          <a:ln>
            <a:solidFill>
              <a:schemeClr val="accent1"/>
            </a:solidFill>
          </a:ln>
        </p:spPr>
        <p:txBody>
          <a:bodyPr>
            <a:normAutofit fontScale="32500" lnSpcReduction="20000"/>
          </a:bodyPr>
          <a:lstStyle/>
          <a:p>
            <a:r>
              <a:rPr lang="en-US" sz="4300" i="1" dirty="0" err="1" smtClean="0"/>
              <a:t>pf.getUserName</a:t>
            </a:r>
            <a:r>
              <a:rPr lang="en-US" sz="4300" i="1" dirty="0" smtClean="0"/>
              <a:t>().</a:t>
            </a:r>
            <a:r>
              <a:rPr lang="en-US" sz="4300" i="1" dirty="0" err="1" smtClean="0"/>
              <a:t>sendKeys</a:t>
            </a:r>
            <a:r>
              <a:rPr lang="en-US" sz="4300" i="1" dirty="0" smtClean="0"/>
              <a:t>("your name");</a:t>
            </a:r>
          </a:p>
          <a:p>
            <a:r>
              <a:rPr lang="en-US" sz="4300" dirty="0" err="1" smtClean="0"/>
              <a:t>Thread.</a:t>
            </a:r>
            <a:r>
              <a:rPr lang="en-US" sz="4300" i="1" dirty="0" err="1" smtClean="0"/>
              <a:t>sleep</a:t>
            </a:r>
            <a:r>
              <a:rPr lang="en-US" sz="4300" i="1" dirty="0" smtClean="0"/>
              <a:t>(1500);</a:t>
            </a:r>
          </a:p>
          <a:p>
            <a:r>
              <a:rPr lang="en-US" sz="4300" i="1" dirty="0" err="1" smtClean="0"/>
              <a:t>pf.getPassword</a:t>
            </a:r>
            <a:r>
              <a:rPr lang="en-US" sz="4300" i="1" dirty="0" smtClean="0"/>
              <a:t>().</a:t>
            </a:r>
            <a:r>
              <a:rPr lang="en-US" sz="4300" i="1" dirty="0" err="1" smtClean="0"/>
              <a:t>sendKeys</a:t>
            </a:r>
            <a:r>
              <a:rPr lang="en-US" sz="4300" i="1" dirty="0" smtClean="0"/>
              <a:t>("your pass");</a:t>
            </a:r>
          </a:p>
          <a:p>
            <a:r>
              <a:rPr lang="en-US" sz="4300" dirty="0" err="1" smtClean="0"/>
              <a:t>Thread.</a:t>
            </a:r>
            <a:r>
              <a:rPr lang="en-US" sz="4300" i="1" dirty="0" err="1" smtClean="0"/>
              <a:t>sleep</a:t>
            </a:r>
            <a:r>
              <a:rPr lang="en-US" sz="4300" i="1" dirty="0" smtClean="0"/>
              <a:t>(1500);</a:t>
            </a:r>
          </a:p>
          <a:p>
            <a:r>
              <a:rPr lang="en-US" sz="4300" i="1" dirty="0" err="1" smtClean="0"/>
              <a:t>pf.getSignInbtn</a:t>
            </a:r>
            <a:r>
              <a:rPr lang="en-US" sz="4300" i="1" dirty="0" smtClean="0"/>
              <a:t>().click();</a:t>
            </a:r>
          </a:p>
          <a:p>
            <a:endParaRPr lang="en-US" sz="4300" dirty="0" smtClean="0"/>
          </a:p>
          <a:p>
            <a:r>
              <a:rPr lang="en-US" sz="4300" b="1" dirty="0" smtClean="0"/>
              <a:t>if (</a:t>
            </a:r>
            <a:r>
              <a:rPr lang="en-US" sz="4300" b="1" i="1" dirty="0" err="1" smtClean="0"/>
              <a:t>pf.getLoginSuccessTitle</a:t>
            </a:r>
            <a:r>
              <a:rPr lang="en-US" sz="4300" b="1" i="1" dirty="0" smtClean="0"/>
              <a:t>().</a:t>
            </a:r>
            <a:r>
              <a:rPr lang="en-US" sz="4300" b="1" i="1" dirty="0" err="1" smtClean="0"/>
              <a:t>getSize</a:t>
            </a:r>
            <a:r>
              <a:rPr lang="en-US" sz="4300" b="1" i="1" dirty="0" smtClean="0"/>
              <a:t>().</a:t>
            </a:r>
            <a:r>
              <a:rPr lang="en-US" sz="4300" b="1" i="1" dirty="0" err="1" smtClean="0"/>
              <a:t>getHeight</a:t>
            </a:r>
            <a:r>
              <a:rPr lang="en-US" sz="4300" b="1" i="1" dirty="0" smtClean="0"/>
              <a:t>() &gt; 0) {</a:t>
            </a:r>
          </a:p>
          <a:p>
            <a:r>
              <a:rPr lang="en-US" sz="4300" dirty="0" err="1" smtClean="0"/>
              <a:t>HighLighter.</a:t>
            </a:r>
            <a:r>
              <a:rPr lang="en-US" sz="4300" i="1" dirty="0" err="1" smtClean="0"/>
              <a:t>getDrawRedColor</a:t>
            </a:r>
            <a:r>
              <a:rPr lang="en-US" sz="4300" i="1" dirty="0" smtClean="0"/>
              <a:t>(driver, </a:t>
            </a:r>
            <a:r>
              <a:rPr lang="en-US" sz="4300" i="1" dirty="0" err="1" smtClean="0"/>
              <a:t>pf.getLoginSuccessTitle</a:t>
            </a:r>
            <a:r>
              <a:rPr lang="en-US" sz="4300" i="1" dirty="0" smtClean="0"/>
              <a:t>());</a:t>
            </a:r>
          </a:p>
          <a:p>
            <a:r>
              <a:rPr lang="en-US" sz="4300" dirty="0" err="1" smtClean="0"/>
              <a:t>System.</a:t>
            </a:r>
            <a:r>
              <a:rPr lang="en-US" sz="4300" b="1" i="1" dirty="0" err="1" smtClean="0"/>
              <a:t>err.println</a:t>
            </a:r>
            <a:r>
              <a:rPr lang="en-US" sz="4300" b="1" i="1" dirty="0" smtClean="0"/>
              <a:t>("Login success ::" + </a:t>
            </a:r>
            <a:r>
              <a:rPr lang="en-US" sz="4300" b="1" i="1" dirty="0" err="1" smtClean="0"/>
              <a:t>pf.getLoginSuccessTitle</a:t>
            </a:r>
            <a:r>
              <a:rPr lang="en-US" sz="4300" b="1" i="1" dirty="0" smtClean="0"/>
              <a:t>().</a:t>
            </a:r>
            <a:r>
              <a:rPr lang="en-US" sz="4300" b="1" i="1" dirty="0" err="1" smtClean="0"/>
              <a:t>getText</a:t>
            </a:r>
            <a:r>
              <a:rPr lang="en-US" sz="4300" b="1" i="1" dirty="0" smtClean="0"/>
              <a:t>());</a:t>
            </a:r>
          </a:p>
          <a:p>
            <a:r>
              <a:rPr lang="en-US" sz="4300" dirty="0" err="1" smtClean="0"/>
              <a:t>Thread.</a:t>
            </a:r>
            <a:r>
              <a:rPr lang="en-US" sz="4300" i="1" dirty="0" err="1" smtClean="0"/>
              <a:t>sleep</a:t>
            </a:r>
            <a:r>
              <a:rPr lang="en-US" sz="4300" i="1" dirty="0" smtClean="0"/>
              <a:t>(1500);</a:t>
            </a:r>
          </a:p>
          <a:p>
            <a:r>
              <a:rPr lang="en-US" sz="4300" dirty="0" smtClean="0"/>
              <a:t>} </a:t>
            </a:r>
            <a:r>
              <a:rPr lang="en-US" sz="4300" b="1" dirty="0" smtClean="0"/>
              <a:t>else if (</a:t>
            </a:r>
            <a:r>
              <a:rPr lang="en-US" sz="4300" b="1" i="1" dirty="0" err="1" smtClean="0"/>
              <a:t>pf.getLoginFailTitle</a:t>
            </a:r>
            <a:r>
              <a:rPr lang="en-US" sz="4300" b="1" i="1" dirty="0" smtClean="0"/>
              <a:t>().</a:t>
            </a:r>
            <a:r>
              <a:rPr lang="en-US" sz="4300" b="1" i="1" dirty="0" err="1" smtClean="0"/>
              <a:t>getSize</a:t>
            </a:r>
            <a:r>
              <a:rPr lang="en-US" sz="4300" b="1" i="1" dirty="0" smtClean="0"/>
              <a:t>().</a:t>
            </a:r>
            <a:r>
              <a:rPr lang="en-US" sz="4300" b="1" i="1" dirty="0" err="1" smtClean="0"/>
              <a:t>getHeight</a:t>
            </a:r>
            <a:r>
              <a:rPr lang="en-US" sz="4300" b="1" i="1" dirty="0" smtClean="0"/>
              <a:t>() &gt; 0) {</a:t>
            </a:r>
          </a:p>
          <a:p>
            <a:r>
              <a:rPr lang="en-US" sz="4300" dirty="0" err="1" smtClean="0"/>
              <a:t>HighLighter.</a:t>
            </a:r>
            <a:r>
              <a:rPr lang="en-US" sz="4300" i="1" dirty="0" err="1" smtClean="0"/>
              <a:t>getDrawRedColor</a:t>
            </a:r>
            <a:r>
              <a:rPr lang="en-US" sz="4300" i="1" dirty="0" smtClean="0"/>
              <a:t>(driver, </a:t>
            </a:r>
            <a:r>
              <a:rPr lang="en-US" sz="4300" i="1" dirty="0" err="1" smtClean="0"/>
              <a:t>pf.getLoginFailTitle</a:t>
            </a:r>
            <a:r>
              <a:rPr lang="en-US" sz="4300" i="1" dirty="0" smtClean="0"/>
              <a:t>());</a:t>
            </a:r>
          </a:p>
          <a:p>
            <a:r>
              <a:rPr lang="en-US" sz="4300" dirty="0" err="1" smtClean="0"/>
              <a:t>System.</a:t>
            </a:r>
            <a:r>
              <a:rPr lang="en-US" sz="4300" b="1" i="1" dirty="0" err="1" smtClean="0"/>
              <a:t>err.println</a:t>
            </a:r>
            <a:r>
              <a:rPr lang="en-US" sz="4300" b="1" i="1" dirty="0" smtClean="0"/>
              <a:t>("Login failed ::" + </a:t>
            </a:r>
            <a:r>
              <a:rPr lang="en-US" sz="4300" b="1" i="1" dirty="0" err="1" smtClean="0"/>
              <a:t>pf.getLoginFailTitle</a:t>
            </a:r>
            <a:r>
              <a:rPr lang="en-US" sz="4300" b="1" i="1" dirty="0" smtClean="0"/>
              <a:t>().</a:t>
            </a:r>
            <a:r>
              <a:rPr lang="en-US" sz="4300" b="1" i="1" dirty="0" err="1" smtClean="0"/>
              <a:t>getText</a:t>
            </a:r>
            <a:r>
              <a:rPr lang="en-US" sz="4300" b="1" i="1" dirty="0" smtClean="0"/>
              <a:t>());</a:t>
            </a:r>
          </a:p>
          <a:p>
            <a:r>
              <a:rPr lang="en-US" sz="4300" dirty="0" err="1" smtClean="0"/>
              <a:t>Thread.</a:t>
            </a:r>
            <a:r>
              <a:rPr lang="en-US" sz="4300" i="1" dirty="0" err="1" smtClean="0"/>
              <a:t>sleep</a:t>
            </a:r>
            <a:r>
              <a:rPr lang="en-US" sz="4300" i="1" dirty="0" smtClean="0"/>
              <a:t>(1500);</a:t>
            </a:r>
          </a:p>
          <a:p>
            <a:r>
              <a:rPr lang="en-US" sz="4300" dirty="0" smtClean="0"/>
              <a:t>} </a:t>
            </a:r>
            <a:r>
              <a:rPr lang="en-US" sz="4300" b="1" dirty="0" smtClean="0"/>
              <a:t>else {</a:t>
            </a:r>
          </a:p>
          <a:p>
            <a:r>
              <a:rPr lang="en-US" sz="4300" dirty="0" err="1" smtClean="0"/>
              <a:t>System.</a:t>
            </a:r>
            <a:r>
              <a:rPr lang="en-US" sz="4300" b="1" i="1" dirty="0" err="1" smtClean="0"/>
              <a:t>out.println</a:t>
            </a:r>
            <a:r>
              <a:rPr lang="en-US" sz="4300" b="1" i="1" dirty="0" smtClean="0"/>
              <a:t>("Something wrong in login&gt;&gt;&gt;&gt; check screen shot and logs");</a:t>
            </a:r>
          </a:p>
          <a:p>
            <a:r>
              <a:rPr lang="en-US" sz="4300" dirty="0" smtClean="0"/>
              <a:t>}</a:t>
            </a:r>
          </a:p>
          <a:p>
            <a:endParaRPr lang="en-US" sz="4300" dirty="0" smtClean="0"/>
          </a:p>
          <a:p>
            <a:r>
              <a:rPr lang="en-US" sz="4300" i="1" dirty="0" err="1" smtClean="0"/>
              <a:t>driver.quit</a:t>
            </a:r>
            <a:r>
              <a:rPr lang="en-US" sz="4300" i="1" dirty="0" smtClean="0"/>
              <a:t>();</a:t>
            </a:r>
          </a:p>
          <a:p>
            <a:endParaRPr lang="en-US" sz="4300" dirty="0" smtClean="0"/>
          </a:p>
          <a:p>
            <a:r>
              <a:rPr lang="en-US" sz="43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457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5091BF6-14C7-4844-A4CB-A7277D9D2C3F}" vid="{27B8A7B2-397C-4D06-9F82-F70F7F28E6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786</TotalTime>
  <Words>866</Words>
  <Application>Microsoft Office PowerPoint</Application>
  <PresentationFormat>Widescreen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Theme1</vt:lpstr>
      <vt:lpstr>Page Object Model  in Selenium</vt:lpstr>
      <vt:lpstr>What is Page Object model in Selenium?</vt:lpstr>
      <vt:lpstr>Benefits</vt:lpstr>
      <vt:lpstr>What to tell in interview</vt:lpstr>
      <vt:lpstr>Implementation of Page Object model in Selenium</vt:lpstr>
      <vt:lpstr>PowerPoint Presentation</vt:lpstr>
      <vt:lpstr>Try it in Eclipse </vt:lpstr>
      <vt:lpstr>Create getter methods</vt:lpstr>
      <vt:lpstr>Call PF from your script</vt:lpstr>
      <vt:lpstr>PowerPoint Presentation</vt:lpstr>
      <vt:lpstr>How to call PF or POM from test cases?</vt:lpstr>
      <vt:lpstr>How to handle driver from page object model</vt:lpstr>
      <vt:lpstr>THANKS ALL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sarower ahmmed</dc:creator>
  <cp:lastModifiedBy>sarower ahmmed</cp:lastModifiedBy>
  <cp:revision>11</cp:revision>
  <dcterms:created xsi:type="dcterms:W3CDTF">2016-06-08T06:45:18Z</dcterms:created>
  <dcterms:modified xsi:type="dcterms:W3CDTF">2018-06-08T04:05:19Z</dcterms:modified>
</cp:coreProperties>
</file>