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91" r:id="rId5"/>
    <p:sldId id="292" r:id="rId6"/>
    <p:sldId id="260" r:id="rId7"/>
    <p:sldId id="258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6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4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12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18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7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5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3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99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1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6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1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8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5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6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FF3048-A481-40B7-98CB-EB69400162D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61BEE-6C3D-4139-8792-E9A849BD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6395" y="2047241"/>
            <a:ext cx="6404085" cy="117348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Data Driven framework </a:t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in Automation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SAROWER AHMMED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5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	</a:t>
            </a:r>
            <a:r>
              <a:rPr lang="en-US" dirty="0" smtClean="0"/>
              <a:t>Description: </a:t>
            </a:r>
            <a:r>
              <a:rPr lang="en-US" b="1" dirty="0" smtClean="0">
                <a:solidFill>
                  <a:srgbClr val="FFC000"/>
                </a:solidFill>
              </a:rPr>
              <a:t>Web Table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</a:t>
            </a:r>
            <a:r>
              <a:rPr lang="en-US" dirty="0"/>
              <a:t>table&gt;	Defines a table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	Defines a header cell in a table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	Defines a row in a table</a:t>
            </a:r>
          </a:p>
          <a:p>
            <a:r>
              <a:rPr lang="en-US" dirty="0"/>
              <a:t>&lt;td&gt;	Defines a cell in a table</a:t>
            </a:r>
          </a:p>
          <a:p>
            <a:r>
              <a:rPr lang="en-US" dirty="0" smtClean="0"/>
              <a:t>&lt;</a:t>
            </a:r>
            <a:r>
              <a:rPr lang="en-US" dirty="0" err="1"/>
              <a:t>tbody</a:t>
            </a:r>
            <a:r>
              <a:rPr lang="en-US" dirty="0"/>
              <a:t>&gt;	Groups the body content in a </a:t>
            </a:r>
            <a:r>
              <a:rPr lang="en-US" dirty="0" smtClean="0"/>
              <a:t>table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Create </a:t>
            </a:r>
            <a:r>
              <a:rPr lang="en-US" dirty="0" err="1" smtClean="0">
                <a:solidFill>
                  <a:srgbClr val="FFC000"/>
                </a:solidFill>
              </a:rPr>
              <a:t>xpath</a:t>
            </a:r>
            <a:r>
              <a:rPr lang="en-US" dirty="0" smtClean="0">
                <a:solidFill>
                  <a:srgbClr val="FFC000"/>
                </a:solidFill>
              </a:rPr>
              <a:t> with those tag and add your value in List</a:t>
            </a:r>
          </a:p>
          <a:p>
            <a:r>
              <a:rPr lang="en-US" dirty="0"/>
              <a:t>List&lt;</a:t>
            </a:r>
            <a:r>
              <a:rPr lang="en-US" dirty="0" err="1"/>
              <a:t>WebElement</a:t>
            </a:r>
            <a:r>
              <a:rPr lang="en-US" dirty="0"/>
              <a:t>&gt; </a:t>
            </a:r>
            <a:r>
              <a:rPr lang="en-US" dirty="0" smtClean="0"/>
              <a:t>column= </a:t>
            </a:r>
            <a:r>
              <a:rPr lang="en-US" dirty="0" err="1"/>
              <a:t>driver.findElements</a:t>
            </a:r>
            <a:r>
              <a:rPr lang="en-US" dirty="0"/>
              <a:t>(</a:t>
            </a:r>
            <a:r>
              <a:rPr lang="en-US" dirty="0" err="1"/>
              <a:t>By.Xpath</a:t>
            </a:r>
            <a:r>
              <a:rPr lang="en-US" dirty="0" smtClean="0"/>
              <a:t>(“./table/</a:t>
            </a:r>
            <a:r>
              <a:rPr lang="en-US" dirty="0" err="1" smtClean="0"/>
              <a:t>tr</a:t>
            </a:r>
            <a:r>
              <a:rPr lang="en-US" dirty="0" smtClean="0"/>
              <a:t>/td[1]”)).</a:t>
            </a:r>
            <a:endParaRPr lang="en-US" dirty="0"/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</a:t>
            </a:r>
            <a:r>
              <a:rPr lang="en-US" dirty="0" smtClean="0"/>
              <a:t>&lt;</a:t>
            </a:r>
            <a:r>
              <a:rPr lang="en-US" dirty="0"/>
              <a:t> </a:t>
            </a:r>
            <a:r>
              <a:rPr lang="en-US" dirty="0" err="1"/>
              <a:t>column</a:t>
            </a:r>
            <a:r>
              <a:rPr lang="en-US" dirty="0" err="1" smtClean="0"/>
              <a:t>.size;i</a:t>
            </a:r>
            <a:r>
              <a:rPr lang="en-US" dirty="0"/>
              <a:t>++){</a:t>
            </a:r>
          </a:p>
          <a:p>
            <a:r>
              <a:rPr lang="en-US" dirty="0"/>
              <a:t>String </a:t>
            </a:r>
            <a:r>
              <a:rPr lang="en-US" dirty="0" smtClean="0"/>
              <a:t>b=</a:t>
            </a:r>
            <a:r>
              <a:rPr lang="en-US" dirty="0" err="1" smtClean="0"/>
              <a:t>column.get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).</a:t>
            </a:r>
            <a:r>
              <a:rPr lang="en-US" dirty="0" err="1"/>
              <a:t>getText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4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Excel Automation with Apache POI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Sarower Ahmmed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44" y="182706"/>
            <a:ext cx="2162175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619" y="492269"/>
            <a:ext cx="3057525" cy="1495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777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need excel in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handle test data </a:t>
            </a:r>
          </a:p>
          <a:p>
            <a:r>
              <a:rPr lang="en-US" dirty="0" smtClean="0"/>
              <a:t>To do all manual data driven testing </a:t>
            </a:r>
          </a:p>
          <a:p>
            <a:r>
              <a:rPr lang="en-US" dirty="0" smtClean="0"/>
              <a:t>Can generate graph or any report for automation</a:t>
            </a:r>
          </a:p>
          <a:p>
            <a:r>
              <a:rPr lang="en-US" dirty="0" smtClean="0"/>
              <a:t>Can do advance data calculation and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9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709" y="138545"/>
            <a:ext cx="11135302" cy="64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0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HSSF= 2007+ excel version</a:t>
            </a:r>
            <a:br>
              <a:rPr lang="en-US" dirty="0" smtClean="0"/>
            </a:br>
            <a:r>
              <a:rPr lang="en-US" dirty="0" smtClean="0"/>
              <a:t>HSSF= before 2007 old version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27" y="1993907"/>
            <a:ext cx="8142722" cy="431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4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excel= workbook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Image result for excel po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5" y="1958109"/>
            <a:ext cx="8438286" cy="464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92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69" y="554182"/>
            <a:ext cx="9731261" cy="533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69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Apache POI library or JAR file for </a:t>
            </a:r>
            <a:r>
              <a:rPr lang="en-US" dirty="0" err="1" smtClean="0"/>
              <a:t>pom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solidFill>
                  <a:srgbClr val="FFFF00"/>
                </a:solidFill>
              </a:rPr>
              <a:t>&lt;dependency&gt;</a:t>
            </a:r>
          </a:p>
          <a:p>
            <a:r>
              <a:rPr lang="en-US" dirty="0">
                <a:solidFill>
                  <a:srgbClr val="FFFF00"/>
                </a:solidFill>
              </a:rPr>
              <a:t>    &lt;</a:t>
            </a:r>
            <a:r>
              <a:rPr lang="en-US" dirty="0" err="1">
                <a:solidFill>
                  <a:srgbClr val="FFFF00"/>
                </a:solidFill>
              </a:rPr>
              <a:t>groupId</a:t>
            </a:r>
            <a:r>
              <a:rPr lang="en-US" dirty="0">
                <a:solidFill>
                  <a:srgbClr val="FFFF00"/>
                </a:solidFill>
              </a:rPr>
              <a:t>&gt;</a:t>
            </a:r>
            <a:r>
              <a:rPr lang="en-US" dirty="0" err="1">
                <a:solidFill>
                  <a:srgbClr val="FFFF00"/>
                </a:solidFill>
              </a:rPr>
              <a:t>org.apache.poi</a:t>
            </a:r>
            <a:r>
              <a:rPr lang="en-US" dirty="0">
                <a:solidFill>
                  <a:srgbClr val="FFFF00"/>
                </a:solidFill>
              </a:rPr>
              <a:t>&lt;/</a:t>
            </a:r>
            <a:r>
              <a:rPr lang="en-US" dirty="0" err="1">
                <a:solidFill>
                  <a:srgbClr val="FFFF00"/>
                </a:solidFill>
              </a:rPr>
              <a:t>groupId</a:t>
            </a:r>
            <a:r>
              <a:rPr lang="en-US" dirty="0">
                <a:solidFill>
                  <a:srgbClr val="FFFF00"/>
                </a:solidFill>
              </a:rPr>
              <a:t>&gt;</a:t>
            </a:r>
          </a:p>
          <a:p>
            <a:r>
              <a:rPr lang="en-US" dirty="0">
                <a:solidFill>
                  <a:srgbClr val="FFFF00"/>
                </a:solidFill>
              </a:rPr>
              <a:t>    &lt;</a:t>
            </a:r>
            <a:r>
              <a:rPr lang="en-US" dirty="0" err="1">
                <a:solidFill>
                  <a:srgbClr val="FFFF00"/>
                </a:solidFill>
              </a:rPr>
              <a:t>artifactId</a:t>
            </a:r>
            <a:r>
              <a:rPr lang="en-US" dirty="0">
                <a:solidFill>
                  <a:srgbClr val="FFFF00"/>
                </a:solidFill>
              </a:rPr>
              <a:t>&gt;</a:t>
            </a:r>
            <a:r>
              <a:rPr lang="en-US" u="sng" dirty="0">
                <a:solidFill>
                  <a:srgbClr val="FFFF00"/>
                </a:solidFill>
              </a:rPr>
              <a:t>poi&lt;/</a:t>
            </a:r>
            <a:r>
              <a:rPr lang="en-US" u="sng" dirty="0" err="1">
                <a:solidFill>
                  <a:srgbClr val="FFFF00"/>
                </a:solidFill>
              </a:rPr>
              <a:t>artifactId</a:t>
            </a:r>
            <a:r>
              <a:rPr lang="en-US" u="sng" dirty="0">
                <a:solidFill>
                  <a:srgbClr val="FFFF00"/>
                </a:solidFill>
              </a:rPr>
              <a:t>&gt;</a:t>
            </a:r>
          </a:p>
          <a:p>
            <a:r>
              <a:rPr lang="en-US" dirty="0">
                <a:solidFill>
                  <a:srgbClr val="FFFF00"/>
                </a:solidFill>
              </a:rPr>
              <a:t>    &lt;version&gt;3.17&lt;/version&gt;</a:t>
            </a:r>
          </a:p>
          <a:p>
            <a:r>
              <a:rPr lang="en-US" dirty="0">
                <a:solidFill>
                  <a:srgbClr val="FFFF00"/>
                </a:solidFill>
              </a:rPr>
              <a:t>&lt;/dependency&gt;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dependency&gt;</a:t>
            </a:r>
          </a:p>
          <a:p>
            <a:r>
              <a:rPr lang="en-US" dirty="0">
                <a:solidFill>
                  <a:srgbClr val="00B0F0"/>
                </a:solidFill>
              </a:rPr>
              <a:t>    &lt;</a:t>
            </a:r>
            <a:r>
              <a:rPr lang="en-US" dirty="0" err="1">
                <a:solidFill>
                  <a:srgbClr val="00B0F0"/>
                </a:solidFill>
              </a:rPr>
              <a:t>groupId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 err="1">
                <a:solidFill>
                  <a:srgbClr val="00B0F0"/>
                </a:solidFill>
              </a:rPr>
              <a:t>org.apache.poi</a:t>
            </a:r>
            <a:r>
              <a:rPr lang="en-US" dirty="0">
                <a:solidFill>
                  <a:srgbClr val="00B0F0"/>
                </a:solidFill>
              </a:rPr>
              <a:t>&lt;/</a:t>
            </a:r>
            <a:r>
              <a:rPr lang="en-US" dirty="0" err="1">
                <a:solidFill>
                  <a:srgbClr val="00B0F0"/>
                </a:solidFill>
              </a:rPr>
              <a:t>groupId</a:t>
            </a:r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r>
              <a:rPr lang="en-US" dirty="0">
                <a:solidFill>
                  <a:srgbClr val="00B0F0"/>
                </a:solidFill>
              </a:rPr>
              <a:t>    &lt;</a:t>
            </a:r>
            <a:r>
              <a:rPr lang="en-US" dirty="0" err="1">
                <a:solidFill>
                  <a:srgbClr val="00B0F0"/>
                </a:solidFill>
              </a:rPr>
              <a:t>artifactId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u="sng" dirty="0">
                <a:solidFill>
                  <a:srgbClr val="00B0F0"/>
                </a:solidFill>
              </a:rPr>
              <a:t>poi-</a:t>
            </a:r>
            <a:r>
              <a:rPr lang="en-US" u="sng" dirty="0" err="1">
                <a:solidFill>
                  <a:srgbClr val="00B0F0"/>
                </a:solidFill>
              </a:rPr>
              <a:t>ooxml</a:t>
            </a:r>
            <a:r>
              <a:rPr lang="en-US" u="sng" dirty="0">
                <a:solidFill>
                  <a:srgbClr val="00B0F0"/>
                </a:solidFill>
              </a:rPr>
              <a:t>&lt;/</a:t>
            </a:r>
            <a:r>
              <a:rPr lang="en-US" u="sng" dirty="0" err="1">
                <a:solidFill>
                  <a:srgbClr val="00B0F0"/>
                </a:solidFill>
              </a:rPr>
              <a:t>artifactId</a:t>
            </a:r>
            <a:r>
              <a:rPr lang="en-US" u="sng" dirty="0">
                <a:solidFill>
                  <a:srgbClr val="00B0F0"/>
                </a:solidFill>
              </a:rPr>
              <a:t>&gt;</a:t>
            </a:r>
          </a:p>
          <a:p>
            <a:r>
              <a:rPr lang="en-US" dirty="0">
                <a:solidFill>
                  <a:srgbClr val="00B0F0"/>
                </a:solidFill>
              </a:rPr>
              <a:t>    &lt;version&gt;3.17&lt;/version&gt;</a:t>
            </a:r>
          </a:p>
          <a:p>
            <a:r>
              <a:rPr lang="en-US" dirty="0">
                <a:solidFill>
                  <a:srgbClr val="00B0F0"/>
                </a:solidFill>
              </a:rPr>
              <a:t>&lt;/dependency&gt;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0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excel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java sterilization method </a:t>
            </a:r>
            <a:r>
              <a:rPr lang="en-US" dirty="0" err="1" smtClean="0">
                <a:solidFill>
                  <a:srgbClr val="FFC000"/>
                </a:solidFill>
              </a:rPr>
              <a:t>fileinputsteam</a:t>
            </a:r>
            <a:r>
              <a:rPr lang="en-US" dirty="0" smtClean="0">
                <a:solidFill>
                  <a:srgbClr val="FFC000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 smtClean="0"/>
              <a:t>File </a:t>
            </a:r>
            <a:r>
              <a:rPr lang="en-US" dirty="0" err="1" smtClean="0"/>
              <a:t>file</a:t>
            </a:r>
            <a:r>
              <a:rPr lang="en-US" dirty="0" smtClean="0"/>
              <a:t> = new file(“excel path”)</a:t>
            </a:r>
          </a:p>
          <a:p>
            <a:r>
              <a:rPr lang="en-US" dirty="0" err="1" smtClean="0"/>
              <a:t>Fileinputsteam</a:t>
            </a:r>
            <a:r>
              <a:rPr lang="en-US" dirty="0" smtClean="0"/>
              <a:t> fs= new </a:t>
            </a:r>
            <a:r>
              <a:rPr lang="en-US" dirty="0" err="1" smtClean="0"/>
              <a:t>Fileinputsteam</a:t>
            </a:r>
            <a:r>
              <a:rPr lang="en-US" dirty="0" smtClean="0"/>
              <a:t>(file);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64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excel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Whole excel file known as </a:t>
            </a:r>
            <a:r>
              <a:rPr lang="en-US" dirty="0" smtClean="0">
                <a:sym typeface="Wingdings" panose="05000000000000000000" pitchFamily="2" charset="2"/>
              </a:rPr>
              <a:t> workbook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Excel sheet known as  worksheet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Excel row known as row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Excel column/ cell known as cell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2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driven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which can handle testing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1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273" y="295564"/>
            <a:ext cx="10723418" cy="608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52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Read excel </a:t>
            </a:r>
            <a:r>
              <a:rPr lang="en-US" b="1" dirty="0" smtClean="0">
                <a:solidFill>
                  <a:srgbClr val="FFC000"/>
                </a:solidFill>
              </a:rPr>
              <a:t>HSSF</a:t>
            </a:r>
            <a:r>
              <a:rPr lang="en-US" dirty="0" smtClean="0"/>
              <a:t>(part 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file</a:t>
            </a:r>
            <a:r>
              <a:rPr lang="en-US" dirty="0"/>
              <a:t> = new file(“excel path”)</a:t>
            </a:r>
          </a:p>
          <a:p>
            <a:r>
              <a:rPr lang="en-US" dirty="0" err="1"/>
              <a:t>Fileinputsteam</a:t>
            </a:r>
            <a:r>
              <a:rPr lang="en-US" dirty="0"/>
              <a:t> fs= new </a:t>
            </a:r>
            <a:r>
              <a:rPr lang="en-US" dirty="0" err="1"/>
              <a:t>Fileinputsteam</a:t>
            </a:r>
            <a:r>
              <a:rPr lang="en-US" dirty="0"/>
              <a:t>(file);</a:t>
            </a:r>
          </a:p>
          <a:p>
            <a:endParaRPr lang="en-US" dirty="0" smtClean="0"/>
          </a:p>
          <a:p>
            <a:r>
              <a:rPr lang="en-US" dirty="0" err="1" smtClean="0"/>
              <a:t>HSSFWorkbook</a:t>
            </a:r>
            <a:r>
              <a:rPr lang="en-US" dirty="0" smtClean="0"/>
              <a:t> </a:t>
            </a:r>
            <a:r>
              <a:rPr lang="en-US" dirty="0" err="1" smtClean="0"/>
              <a:t>wb</a:t>
            </a:r>
            <a:r>
              <a:rPr lang="en-US" dirty="0" smtClean="0"/>
              <a:t>= new </a:t>
            </a:r>
            <a:r>
              <a:rPr lang="en-US" dirty="0" err="1" smtClean="0"/>
              <a:t>HSSFWorkbook</a:t>
            </a:r>
            <a:r>
              <a:rPr lang="en-US" dirty="0" smtClean="0"/>
              <a:t>(fs);</a:t>
            </a:r>
          </a:p>
          <a:p>
            <a:r>
              <a:rPr lang="en-US" dirty="0" err="1" smtClean="0"/>
              <a:t>HSSFWorksheet</a:t>
            </a:r>
            <a:r>
              <a:rPr lang="en-US" dirty="0" smtClean="0"/>
              <a:t> sheet= </a:t>
            </a:r>
            <a:r>
              <a:rPr lang="en-US" dirty="0" err="1" smtClean="0"/>
              <a:t>wb.getsheetat</a:t>
            </a:r>
            <a:r>
              <a:rPr lang="en-US" dirty="0" smtClean="0"/>
              <a:t>(number of your sheet)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HSSFWorksheet</a:t>
            </a:r>
            <a:r>
              <a:rPr lang="en-US" dirty="0" smtClean="0"/>
              <a:t> </a:t>
            </a:r>
            <a:r>
              <a:rPr lang="en-US" dirty="0"/>
              <a:t>sheet= </a:t>
            </a:r>
            <a:r>
              <a:rPr lang="en-US" dirty="0" err="1" smtClean="0"/>
              <a:t>wb.getsheet</a:t>
            </a:r>
            <a:r>
              <a:rPr lang="en-US" dirty="0" smtClean="0"/>
              <a:t> (“your sheet name”)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4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1600"/>
            <a:ext cx="10834689" cy="1237673"/>
          </a:xfrm>
        </p:spPr>
        <p:txBody>
          <a:bodyPr/>
          <a:lstStyle/>
          <a:p>
            <a:r>
              <a:rPr lang="en-US" dirty="0" smtClean="0"/>
              <a:t>Row and </a:t>
            </a:r>
            <a:r>
              <a:rPr lang="en-US" dirty="0" smtClean="0">
                <a:solidFill>
                  <a:schemeClr val="tx1"/>
                </a:solidFill>
              </a:rPr>
              <a:t>cell</a:t>
            </a:r>
            <a:r>
              <a:rPr lang="en-US" dirty="0" smtClean="0">
                <a:solidFill>
                  <a:srgbClr val="FFC000"/>
                </a:solidFill>
              </a:rPr>
              <a:t>(add part one + below code)=HSSF(old excel)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487056"/>
            <a:ext cx="8946541" cy="4761344"/>
          </a:xfrm>
          <a:ln>
            <a:solidFill>
              <a:srgbClr val="00B050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rowNum</a:t>
            </a:r>
            <a:r>
              <a:rPr lang="en-US" dirty="0"/>
              <a:t> = </a:t>
            </a:r>
            <a:r>
              <a:rPr lang="en-US" dirty="0" err="1"/>
              <a:t>ws.getLastRowNum</a:t>
            </a:r>
            <a:r>
              <a:rPr lang="en-US" dirty="0"/>
              <a:t>()+1;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colNum</a:t>
            </a:r>
            <a:r>
              <a:rPr lang="en-US" dirty="0"/>
              <a:t> = </a:t>
            </a:r>
            <a:r>
              <a:rPr lang="en-US" dirty="0" err="1"/>
              <a:t>ws.getRow</a:t>
            </a:r>
            <a:r>
              <a:rPr lang="en-US" dirty="0"/>
              <a:t>(0).</a:t>
            </a:r>
            <a:r>
              <a:rPr lang="en-US" dirty="0" err="1"/>
              <a:t>getLastCellNum</a:t>
            </a:r>
            <a:r>
              <a:rPr lang="en-US" dirty="0"/>
              <a:t>();</a:t>
            </a:r>
          </a:p>
          <a:p>
            <a:r>
              <a:rPr lang="en-US" dirty="0"/>
              <a:t>    String[][] data = new String[</a:t>
            </a:r>
            <a:r>
              <a:rPr lang="en-US" dirty="0" err="1"/>
              <a:t>rowNum</a:t>
            </a:r>
            <a:r>
              <a:rPr lang="en-US" dirty="0"/>
              <a:t>][</a:t>
            </a:r>
            <a:r>
              <a:rPr lang="en-US" dirty="0" err="1"/>
              <a:t>colNum</a:t>
            </a:r>
            <a:r>
              <a:rPr lang="en-US" dirty="0"/>
              <a:t>];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rowNum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</a:t>
            </a:r>
            <a:r>
              <a:rPr lang="en-US" dirty="0" err="1"/>
              <a:t>HSSFRow</a:t>
            </a:r>
            <a:r>
              <a:rPr lang="en-US" dirty="0"/>
              <a:t> row = </a:t>
            </a:r>
            <a:r>
              <a:rPr lang="en-US" dirty="0" err="1"/>
              <a:t>ws.getRow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j=0; j&lt;</a:t>
            </a:r>
            <a:r>
              <a:rPr lang="en-US" dirty="0" err="1"/>
              <a:t>colNum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){</a:t>
            </a:r>
          </a:p>
          <a:p>
            <a:r>
              <a:rPr lang="en-US" dirty="0"/>
              <a:t>                </a:t>
            </a:r>
            <a:r>
              <a:rPr lang="en-US" dirty="0" err="1"/>
              <a:t>HSSFCell</a:t>
            </a:r>
            <a:r>
              <a:rPr lang="en-US" dirty="0"/>
              <a:t> cell = </a:t>
            </a:r>
            <a:r>
              <a:rPr lang="en-US" dirty="0" err="1"/>
              <a:t>row.getCell</a:t>
            </a:r>
            <a:r>
              <a:rPr lang="en-US" dirty="0"/>
              <a:t>(j);</a:t>
            </a:r>
          </a:p>
          <a:p>
            <a:r>
              <a:rPr lang="en-US" dirty="0"/>
              <a:t>                String value = </a:t>
            </a:r>
            <a:r>
              <a:rPr lang="en-US" dirty="0" err="1"/>
              <a:t>cellToString</a:t>
            </a:r>
            <a:r>
              <a:rPr lang="en-US" dirty="0"/>
              <a:t>(cell);</a:t>
            </a:r>
          </a:p>
          <a:p>
            <a:r>
              <a:rPr lang="en-US" dirty="0"/>
              <a:t>                data[</a:t>
            </a:r>
            <a:r>
              <a:rPr lang="en-US" dirty="0" err="1"/>
              <a:t>i</a:t>
            </a:r>
            <a:r>
              <a:rPr lang="en-US" dirty="0"/>
              <a:t>][j] = value;</a:t>
            </a:r>
          </a:p>
          <a:p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("The value is" + value);</a:t>
            </a:r>
          </a:p>
          <a:p>
            <a:endParaRPr lang="en-US" dirty="0"/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16228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XSSF</a:t>
            </a:r>
            <a:r>
              <a:rPr lang="en-US" dirty="0" smtClean="0"/>
              <a:t> code&gt;&gt; new excel(Part 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60438"/>
            <a:ext cx="8946541" cy="4195481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columnNumber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Throwable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HSSFWorkbook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workbook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HSSFWorkbook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HSSFSheet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sheet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workbook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.getSheetAt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RowCount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sheet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.getPhysicalNumberOfRows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"Total Rows Number::"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RowCount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rowindex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rowindex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RowCount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rowindex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68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two: </a:t>
            </a:r>
            <a:r>
              <a:rPr lang="en-US" b="1" dirty="0" smtClean="0">
                <a:solidFill>
                  <a:srgbClr val="FFC000"/>
                </a:solidFill>
              </a:rPr>
              <a:t>XSSF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Row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sheet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rowindex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("Total Column Number::"+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row.getPhysicalNumberOfCells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());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colmindex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colmindex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.getLastCellNum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colmindex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colmindex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columnNumber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Cell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.getCell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colmindex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cell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DataFormatter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DataFormatter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columnValue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.formatCellValue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}}}}}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17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b="1" dirty="0" smtClean="0">
                <a:solidFill>
                  <a:srgbClr val="FFC000"/>
                </a:solidFill>
              </a:rPr>
              <a:t>write </a:t>
            </a:r>
            <a:r>
              <a:rPr lang="en-US" dirty="0" smtClean="0"/>
              <a:t>excel?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java </a:t>
            </a:r>
            <a:r>
              <a:rPr lang="en-US" dirty="0" err="1" smtClean="0"/>
              <a:t>deserilization</a:t>
            </a:r>
            <a:r>
              <a:rPr lang="en-US" dirty="0" smtClean="0"/>
              <a:t> method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fileoutputsteam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 err="1"/>
              <a:t>fileOut</a:t>
            </a:r>
            <a:r>
              <a:rPr lang="en-US" dirty="0"/>
              <a:t> = new </a:t>
            </a:r>
            <a:r>
              <a:rPr lang="en-US" dirty="0" err="1"/>
              <a:t>FileOutputStream</a:t>
            </a:r>
            <a:r>
              <a:rPr lang="en-US" dirty="0" smtClean="0"/>
              <a:t>(“destination path");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workbook.write</a:t>
            </a:r>
            <a:r>
              <a:rPr lang="en-US" dirty="0"/>
              <a:t>(</a:t>
            </a:r>
            <a:r>
              <a:rPr lang="en-US" dirty="0" err="1"/>
              <a:t>fileOut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fileOut.close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Closing the workbook</a:t>
            </a:r>
          </a:p>
          <a:p>
            <a:r>
              <a:rPr lang="en-US" dirty="0"/>
              <a:t>        </a:t>
            </a:r>
            <a:r>
              <a:rPr lang="en-US" dirty="0" err="1"/>
              <a:t>workbook.close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05636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specific cell?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value from cell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</a:p>
          <a:p>
            <a:pPr lvl="1"/>
            <a:r>
              <a:rPr lang="en-US" dirty="0" err="1" smtClean="0"/>
              <a:t>Row.getcell</a:t>
            </a:r>
            <a:r>
              <a:rPr lang="en-US" dirty="0" smtClean="0"/>
              <a:t>(cell number)</a:t>
            </a:r>
          </a:p>
          <a:p>
            <a:endParaRPr lang="en-US" dirty="0"/>
          </a:p>
          <a:p>
            <a:r>
              <a:rPr lang="en-US" dirty="0" smtClean="0"/>
              <a:t>To create new cell in excel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</a:p>
          <a:p>
            <a:pPr lvl="1"/>
            <a:r>
              <a:rPr lang="en-US" dirty="0" err="1"/>
              <a:t>row.createCell</a:t>
            </a:r>
            <a:r>
              <a:rPr lang="en-US" dirty="0"/>
              <a:t>(0</a:t>
            </a:r>
            <a:r>
              <a:rPr lang="en-US" dirty="0" smtClean="0"/>
              <a:t>).</a:t>
            </a:r>
            <a:r>
              <a:rPr lang="en-US" dirty="0" err="1" smtClean="0"/>
              <a:t>setCellValue</a:t>
            </a:r>
            <a:r>
              <a:rPr lang="en-US" dirty="0" smtClean="0"/>
              <a:t>(“sarower”)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49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all rows or all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rowNum</a:t>
            </a:r>
            <a:r>
              <a:rPr lang="en-US" dirty="0"/>
              <a:t> = </a:t>
            </a:r>
            <a:r>
              <a:rPr lang="en-US" dirty="0" err="1"/>
              <a:t>ws.getLastRowNum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colNum</a:t>
            </a:r>
            <a:r>
              <a:rPr lang="en-US" dirty="0"/>
              <a:t> = </a:t>
            </a:r>
            <a:r>
              <a:rPr lang="en-US" dirty="0" err="1" smtClean="0"/>
              <a:t>ws.getRow</a:t>
            </a:r>
            <a:r>
              <a:rPr lang="en-US" dirty="0" smtClean="0"/>
              <a:t>(</a:t>
            </a:r>
            <a:r>
              <a:rPr lang="en-US" dirty="0" err="1" smtClean="0"/>
              <a:t>rownumber</a:t>
            </a:r>
            <a:r>
              <a:rPr lang="en-US" dirty="0" smtClean="0"/>
              <a:t>).</a:t>
            </a:r>
            <a:r>
              <a:rPr lang="en-US" dirty="0" err="1"/>
              <a:t>getLastCellNum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Or 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colNum</a:t>
            </a:r>
            <a:r>
              <a:rPr lang="en-US" dirty="0"/>
              <a:t> = </a:t>
            </a:r>
            <a:r>
              <a:rPr lang="en-US" dirty="0" err="1" smtClean="0"/>
              <a:t>row.getLastCellNum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59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store excel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4764"/>
            <a:ext cx="8946541" cy="4733635"/>
          </a:xfrm>
        </p:spPr>
        <p:txBody>
          <a:bodyPr/>
          <a:lstStyle/>
          <a:p>
            <a:r>
              <a:rPr lang="en-US" dirty="0" smtClean="0"/>
              <a:t>Use java collection class</a:t>
            </a:r>
          </a:p>
          <a:p>
            <a:endParaRPr lang="en-US" dirty="0"/>
          </a:p>
          <a:p>
            <a:r>
              <a:rPr lang="en-US" dirty="0" smtClean="0"/>
              <a:t>We use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List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Array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ArrayList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Map== </a:t>
            </a:r>
            <a:r>
              <a:rPr lang="en-US" dirty="0" err="1" smtClean="0">
                <a:sym typeface="Wingdings" panose="05000000000000000000" pitchFamily="2" charset="2"/>
              </a:rPr>
              <a:t>hashmap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Which one you use in your work?</a:t>
            </a:r>
          </a:p>
          <a:p>
            <a:r>
              <a:rPr lang="en-US" dirty="0" smtClean="0"/>
              <a:t>List/</a:t>
            </a:r>
            <a:r>
              <a:rPr lang="en-US" dirty="0" err="1" smtClean="0"/>
              <a:t>ArryList</a:t>
            </a:r>
            <a:r>
              <a:rPr lang="en-US" dirty="0" smtClean="0"/>
              <a:t> or </a:t>
            </a:r>
            <a:r>
              <a:rPr lang="en-US" dirty="0" err="1" smtClean="0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72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DB </a:t>
            </a:r>
            <a:r>
              <a:rPr lang="en-US" b="1" dirty="0" smtClean="0">
                <a:solidFill>
                  <a:srgbClr val="FFC000"/>
                </a:solidFill>
              </a:rPr>
              <a:t>connection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513840"/>
            <a:ext cx="11277600" cy="4734559"/>
          </a:xfrm>
          <a:solidFill>
            <a:schemeClr val="tx1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Class.</a:t>
            </a:r>
            <a:r>
              <a:rPr lang="en-US" b="1" i="1" dirty="0" err="1">
                <a:solidFill>
                  <a:schemeClr val="bg1"/>
                </a:solidFill>
              </a:rPr>
              <a:t>forName</a:t>
            </a:r>
            <a:r>
              <a:rPr lang="en-US" b="1" i="1" dirty="0">
                <a:solidFill>
                  <a:schemeClr val="bg1"/>
                </a:solidFill>
              </a:rPr>
              <a:t>("</a:t>
            </a:r>
            <a:r>
              <a:rPr lang="en-US" b="1" i="1" dirty="0" err="1">
                <a:solidFill>
                  <a:schemeClr val="bg1"/>
                </a:solidFill>
              </a:rPr>
              <a:t>oracle.jdbc.driver.OracleDriver</a:t>
            </a:r>
            <a:r>
              <a:rPr lang="en-US" b="1" i="1" dirty="0">
                <a:solidFill>
                  <a:schemeClr val="bg1"/>
                </a:solidFill>
              </a:rPr>
              <a:t>");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Connection </a:t>
            </a:r>
            <a:r>
              <a:rPr lang="en-US" dirty="0" err="1">
                <a:solidFill>
                  <a:schemeClr val="bg1"/>
                </a:solidFill>
              </a:rPr>
              <a:t>connection</a:t>
            </a:r>
            <a:r>
              <a:rPr lang="en-US" b="1" dirty="0">
                <a:solidFill>
                  <a:schemeClr val="bg1"/>
                </a:solidFill>
              </a:rPr>
              <a:t> = </a:t>
            </a:r>
            <a:r>
              <a:rPr lang="en-US" b="1" dirty="0" err="1">
                <a:solidFill>
                  <a:schemeClr val="bg1"/>
                </a:solidFill>
              </a:rPr>
              <a:t>DriverManager.</a:t>
            </a:r>
            <a:r>
              <a:rPr lang="en-US" b="1" i="1" dirty="0" err="1">
                <a:solidFill>
                  <a:schemeClr val="bg1"/>
                </a:solidFill>
              </a:rPr>
              <a:t>getConnection</a:t>
            </a:r>
            <a:r>
              <a:rPr lang="en-US" b="1" i="1" dirty="0">
                <a:solidFill>
                  <a:schemeClr val="bg1"/>
                </a:solidFill>
              </a:rPr>
              <a:t>("</a:t>
            </a:r>
            <a:r>
              <a:rPr lang="en-US" b="1" i="1" dirty="0" err="1">
                <a:solidFill>
                  <a:schemeClr val="bg1"/>
                </a:solidFill>
              </a:rPr>
              <a:t>jdbc:oracle:thin</a:t>
            </a:r>
            <a:r>
              <a:rPr lang="en-US" b="1" i="1" dirty="0">
                <a:solidFill>
                  <a:schemeClr val="bg1"/>
                </a:solidFill>
              </a:rPr>
              <a:t>:@localhost:1522/</a:t>
            </a:r>
            <a:r>
              <a:rPr lang="en-US" b="1" i="1" dirty="0" err="1">
                <a:solidFill>
                  <a:schemeClr val="bg1"/>
                </a:solidFill>
              </a:rPr>
              <a:t>orcl</a:t>
            </a:r>
            <a:r>
              <a:rPr lang="en-US" b="1" i="1" dirty="0">
                <a:solidFill>
                  <a:schemeClr val="bg1"/>
                </a:solidFill>
              </a:rPr>
              <a:t>", </a:t>
            </a:r>
            <a:r>
              <a:rPr lang="en-US" b="1" i="1" dirty="0" smtClean="0">
                <a:solidFill>
                  <a:schemeClr val="bg1"/>
                </a:solidFill>
              </a:rPr>
              <a:t>“user", “pass");</a:t>
            </a:r>
            <a:endParaRPr lang="en-US" b="1" i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PreparedStatement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preparedStatement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chemeClr val="bg1"/>
                </a:solidFill>
              </a:rPr>
              <a:t>= </a:t>
            </a:r>
            <a:r>
              <a:rPr lang="en-US" b="1" i="1" dirty="0" err="1">
                <a:solidFill>
                  <a:schemeClr val="bg1"/>
                </a:solidFill>
              </a:rPr>
              <a:t>connection.prepareStatement</a:t>
            </a:r>
            <a:r>
              <a:rPr lang="en-US" b="1" i="1" dirty="0">
                <a:solidFill>
                  <a:schemeClr val="bg1"/>
                </a:solidFill>
              </a:rPr>
              <a:t>(query);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ResultSet</a:t>
            </a:r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rs</a:t>
            </a:r>
            <a:r>
              <a:rPr lang="en-US" b="1" dirty="0">
                <a:solidFill>
                  <a:schemeClr val="bg1"/>
                </a:solidFill>
              </a:rPr>
              <a:t> = </a:t>
            </a:r>
            <a:r>
              <a:rPr lang="en-US" b="1" i="1" dirty="0" err="1">
                <a:solidFill>
                  <a:schemeClr val="bg1"/>
                </a:solidFill>
              </a:rPr>
              <a:t>preparedStatement.executeQuery</a:t>
            </a:r>
            <a:r>
              <a:rPr lang="en-US" b="1" i="1" dirty="0">
                <a:solidFill>
                  <a:schemeClr val="bg1"/>
                </a:solidFill>
              </a:rPr>
              <a:t>();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3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7329" cy="1400530"/>
          </a:xfrm>
        </p:spPr>
        <p:txBody>
          <a:bodyPr/>
          <a:lstStyle/>
          <a:p>
            <a:r>
              <a:rPr lang="en-US" dirty="0" smtClean="0"/>
              <a:t>For interview </a:t>
            </a:r>
            <a:r>
              <a:rPr lang="en-US" dirty="0"/>
              <a:t>: My Current Framework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9520"/>
            <a:ext cx="8946541" cy="5008879"/>
          </a:xfrm>
        </p:spPr>
        <p:txBody>
          <a:bodyPr>
            <a:normAutofit/>
          </a:bodyPr>
          <a:lstStyle/>
          <a:p>
            <a:r>
              <a:rPr lang="en-US" dirty="0" smtClean="0"/>
              <a:t>My current framework is data driver with BDD approach</a:t>
            </a:r>
          </a:p>
          <a:p>
            <a:r>
              <a:rPr lang="en-US" dirty="0" smtClean="0"/>
              <a:t>I built my framework from scratch</a:t>
            </a:r>
          </a:p>
          <a:p>
            <a:r>
              <a:rPr lang="en-US" dirty="0" smtClean="0"/>
              <a:t>It can validate data easily from </a:t>
            </a:r>
          </a:p>
          <a:p>
            <a:pPr lvl="1"/>
            <a:r>
              <a:rPr lang="en-US" dirty="0" smtClean="0"/>
              <a:t>Application data</a:t>
            </a:r>
          </a:p>
          <a:p>
            <a:pPr lvl="2"/>
            <a:r>
              <a:rPr lang="en-US" dirty="0" smtClean="0"/>
              <a:t>Web table</a:t>
            </a:r>
          </a:p>
          <a:p>
            <a:pPr lvl="2"/>
            <a:r>
              <a:rPr lang="en-US" dirty="0" smtClean="0"/>
              <a:t>Chart</a:t>
            </a:r>
          </a:p>
          <a:p>
            <a:pPr lvl="2"/>
            <a:r>
              <a:rPr lang="en-US" dirty="0" smtClean="0"/>
              <a:t>Dropdown</a:t>
            </a:r>
          </a:p>
          <a:p>
            <a:pPr lvl="1"/>
            <a:r>
              <a:rPr lang="en-US" dirty="0" smtClean="0"/>
              <a:t>With</a:t>
            </a:r>
          </a:p>
          <a:p>
            <a:pPr lvl="2"/>
            <a:r>
              <a:rPr lang="en-US" dirty="0" smtClean="0"/>
              <a:t>Excel data</a:t>
            </a:r>
          </a:p>
          <a:p>
            <a:pPr lvl="2"/>
            <a:r>
              <a:rPr lang="en-US" dirty="0" smtClean="0"/>
              <a:t>Database data</a:t>
            </a:r>
          </a:p>
          <a:p>
            <a:r>
              <a:rPr lang="en-US" dirty="0" smtClean="0"/>
              <a:t>But manually it’s a very hard job to calculate all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53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95" y="137758"/>
            <a:ext cx="10844849" cy="140053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How to read column data from data base?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371600"/>
            <a:ext cx="11145520" cy="487679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PreparedStatement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preparedStatement</a:t>
            </a:r>
            <a:r>
              <a:rPr lang="en-US" b="1" i="1" dirty="0">
                <a:solidFill>
                  <a:schemeClr val="bg1"/>
                </a:solidFill>
              </a:rPr>
              <a:t> = </a:t>
            </a:r>
            <a:r>
              <a:rPr lang="en-US" b="1" i="1" dirty="0" err="1">
                <a:solidFill>
                  <a:schemeClr val="bg1"/>
                </a:solidFill>
              </a:rPr>
              <a:t>connection.prepareStatement</a:t>
            </a:r>
            <a:r>
              <a:rPr lang="en-US" b="1" i="1" dirty="0">
                <a:solidFill>
                  <a:schemeClr val="bg1"/>
                </a:solidFill>
              </a:rPr>
              <a:t>(query);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ResultSet</a:t>
            </a:r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rs</a:t>
            </a:r>
            <a:r>
              <a:rPr lang="en-US" b="1" dirty="0">
                <a:solidFill>
                  <a:schemeClr val="bg1"/>
                </a:solidFill>
              </a:rPr>
              <a:t> = </a:t>
            </a:r>
            <a:r>
              <a:rPr lang="en-US" b="1" i="1" dirty="0" err="1">
                <a:solidFill>
                  <a:schemeClr val="bg1"/>
                </a:solidFill>
              </a:rPr>
              <a:t>preparedStatement.executeQuery</a:t>
            </a:r>
            <a:r>
              <a:rPr lang="en-US" b="1" i="1" dirty="0">
                <a:solidFill>
                  <a:schemeClr val="bg1"/>
                </a:solidFill>
              </a:rPr>
              <a:t>();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columnValue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80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data from notepad?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0480"/>
            <a:ext cx="8946541" cy="4947919"/>
          </a:xfrm>
        </p:spPr>
        <p:txBody>
          <a:bodyPr/>
          <a:lstStyle/>
          <a:p>
            <a:r>
              <a:rPr lang="en-US" dirty="0" smtClean="0"/>
              <a:t>Create a folder and a file like below in project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Copy code inside file</a:t>
            </a:r>
          </a:p>
          <a:p>
            <a:r>
              <a:rPr lang="en-US" dirty="0"/>
              <a:t> URL=https://www.UPS.com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userName</a:t>
            </a:r>
            <a:r>
              <a:rPr lang="en-US" dirty="0"/>
              <a:t>= Student@gmail.com</a:t>
            </a:r>
          </a:p>
          <a:p>
            <a:r>
              <a:rPr lang="en-US" dirty="0"/>
              <a:t> pass=student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96" y="1853248"/>
            <a:ext cx="2950343" cy="7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31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these code in java(Part 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9360"/>
            <a:ext cx="8946541" cy="5019039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configDataProvider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Properties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driver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configDataProvider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"./Configuration/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config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. properties"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src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Properties();</a:t>
            </a:r>
          </a:p>
          <a:p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pro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 is"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54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2080"/>
            <a:ext cx="8946541" cy="4846319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getApplicationURL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pro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"URL"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pro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pro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pass"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8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data from CSV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25600"/>
            <a:ext cx="8946541" cy="4622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List&lt;String&gt; </a:t>
            </a:r>
            <a:r>
              <a:rPr lang="en-US" dirty="0" err="1" smtClean="0"/>
              <a:t>allData</a:t>
            </a:r>
            <a:r>
              <a:rPr lang="en-US" dirty="0" smtClean="0"/>
              <a:t>=new </a:t>
            </a:r>
            <a:r>
              <a:rPr lang="en-US" dirty="0" err="1" smtClean="0"/>
              <a:t>ArrayList</a:t>
            </a:r>
            <a:r>
              <a:rPr lang="en-US" dirty="0" smtClean="0"/>
              <a:t>&lt;&gt;();</a:t>
            </a:r>
          </a:p>
          <a:p>
            <a:r>
              <a:rPr lang="en-US" dirty="0" err="1" smtClean="0"/>
              <a:t>BufferReader</a:t>
            </a:r>
            <a:r>
              <a:rPr lang="en-US" dirty="0" smtClean="0"/>
              <a:t> </a:t>
            </a:r>
            <a:r>
              <a:rPr lang="en-US" dirty="0" err="1" smtClean="0"/>
              <a:t>csvfile</a:t>
            </a:r>
            <a:r>
              <a:rPr lang="en-US" dirty="0" smtClean="0"/>
              <a:t> = new </a:t>
            </a:r>
            <a:r>
              <a:rPr lang="en-US" dirty="0" err="1" smtClean="0"/>
              <a:t>BufferReadrer</a:t>
            </a:r>
            <a:r>
              <a:rPr lang="en-US" dirty="0" smtClean="0"/>
              <a:t>(new </a:t>
            </a:r>
            <a:r>
              <a:rPr lang="en-US" dirty="0" err="1" smtClean="0"/>
              <a:t>FileReader</a:t>
            </a:r>
            <a:r>
              <a:rPr lang="en-US" dirty="0" smtClean="0"/>
              <a:t>(File));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dataRow</a:t>
            </a:r>
            <a:r>
              <a:rPr lang="en-US" dirty="0" smtClean="0"/>
              <a:t>= </a:t>
            </a:r>
            <a:r>
              <a:rPr lang="en-US" dirty="0" err="1" smtClean="0"/>
              <a:t>csvfile.readLine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While(data != null){</a:t>
            </a:r>
          </a:p>
          <a:p>
            <a:r>
              <a:rPr lang="en-US" dirty="0" smtClean="0"/>
              <a:t>String [] </a:t>
            </a:r>
            <a:r>
              <a:rPr lang="en-US" dirty="0" err="1" smtClean="0"/>
              <a:t>dataArray</a:t>
            </a:r>
            <a:r>
              <a:rPr lang="en-US" dirty="0" smtClean="0"/>
              <a:t> =</a:t>
            </a:r>
            <a:r>
              <a:rPr lang="en-US" dirty="0" err="1" smtClean="0"/>
              <a:t>dataRow.split</a:t>
            </a:r>
            <a:r>
              <a:rPr lang="en-US" dirty="0" smtClean="0"/>
              <a:t>(“,”);</a:t>
            </a:r>
          </a:p>
          <a:p>
            <a:r>
              <a:rPr lang="en-US" dirty="0" smtClean="0"/>
              <a:t>for(String data: </a:t>
            </a:r>
            <a:r>
              <a:rPr lang="en-US" dirty="0" err="1" smtClean="0"/>
              <a:t>dataArray</a:t>
            </a:r>
            <a:r>
              <a:rPr lang="en-US" dirty="0" smtClean="0"/>
              <a:t>){</a:t>
            </a:r>
          </a:p>
          <a:p>
            <a:r>
              <a:rPr lang="en-US" dirty="0" err="1" smtClean="0"/>
              <a:t>allData.add</a:t>
            </a:r>
            <a:r>
              <a:rPr lang="en-US" dirty="0" smtClean="0"/>
              <a:t>(data);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 smtClean="0"/>
              <a:t>dataRow</a:t>
            </a:r>
            <a:r>
              <a:rPr lang="en-US" dirty="0" smtClean="0"/>
              <a:t>=</a:t>
            </a:r>
            <a:r>
              <a:rPr lang="en-US" dirty="0" err="1"/>
              <a:t>csvfile.readLine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Syso</a:t>
            </a:r>
            <a:r>
              <a:rPr lang="en-US" dirty="0" smtClean="0"/>
              <a:t>(</a:t>
            </a:r>
            <a:r>
              <a:rPr lang="en-US" dirty="0" err="1" smtClean="0"/>
              <a:t>alldata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16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read JSON file with</a:t>
            </a:r>
          </a:p>
          <a:p>
            <a:pPr lvl="1"/>
            <a:r>
              <a:rPr lang="en-US" dirty="0" smtClean="0"/>
              <a:t>JAVA</a:t>
            </a:r>
            <a:endParaRPr lang="en-US" dirty="0" smtClean="0"/>
          </a:p>
          <a:p>
            <a:pPr lvl="1"/>
            <a:r>
              <a:rPr lang="en-US" dirty="0" smtClean="0"/>
              <a:t>Also API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0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Current Framework has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653" y="2083398"/>
            <a:ext cx="8946541" cy="4195481"/>
          </a:xfrm>
        </p:spPr>
        <p:txBody>
          <a:bodyPr/>
          <a:lstStyle/>
          <a:p>
            <a:r>
              <a:rPr lang="en-US" dirty="0" smtClean="0"/>
              <a:t>Generic Library = all code with methods </a:t>
            </a:r>
          </a:p>
          <a:p>
            <a:r>
              <a:rPr lang="en-US" dirty="0" err="1" smtClean="0"/>
              <a:t>PageFactory</a:t>
            </a:r>
            <a:r>
              <a:rPr lang="en-US" dirty="0" smtClean="0"/>
              <a:t> = all </a:t>
            </a:r>
            <a:r>
              <a:rPr lang="en-US" dirty="0" err="1" smtClean="0"/>
              <a:t>xpath</a:t>
            </a:r>
            <a:r>
              <a:rPr lang="en-US" dirty="0" smtClean="0"/>
              <a:t> inside and its act like a repo</a:t>
            </a:r>
          </a:p>
          <a:p>
            <a:r>
              <a:rPr lang="en-US" dirty="0" smtClean="0"/>
              <a:t>Utility package = all </a:t>
            </a:r>
            <a:r>
              <a:rPr lang="en-US" dirty="0" err="1" smtClean="0"/>
              <a:t>util</a:t>
            </a:r>
            <a:r>
              <a:rPr lang="en-US" dirty="0" smtClean="0"/>
              <a:t> methods inside like highlight, screenshot</a:t>
            </a:r>
          </a:p>
          <a:p>
            <a:r>
              <a:rPr lang="en-US" dirty="0" smtClean="0"/>
              <a:t>DB </a:t>
            </a:r>
            <a:r>
              <a:rPr lang="en-US" dirty="0" err="1" smtClean="0"/>
              <a:t>utitlty</a:t>
            </a:r>
            <a:r>
              <a:rPr lang="en-US" dirty="0" smtClean="0"/>
              <a:t> package = database connection with other methods to get value from database</a:t>
            </a:r>
          </a:p>
          <a:p>
            <a:r>
              <a:rPr lang="en-US" dirty="0" smtClean="0"/>
              <a:t>Excel </a:t>
            </a:r>
            <a:r>
              <a:rPr lang="en-US" dirty="0" err="1" smtClean="0"/>
              <a:t>utitlty</a:t>
            </a:r>
            <a:r>
              <a:rPr lang="en-US" dirty="0" smtClean="0"/>
              <a:t> package = to handle excel with Apache POI</a:t>
            </a:r>
          </a:p>
          <a:p>
            <a:r>
              <a:rPr lang="en-US" dirty="0" smtClean="0"/>
              <a:t>For Cucumber :</a:t>
            </a:r>
          </a:p>
          <a:p>
            <a:pPr lvl="1"/>
            <a:r>
              <a:rPr lang="en-US" dirty="0" smtClean="0"/>
              <a:t>Feature file</a:t>
            </a:r>
          </a:p>
          <a:p>
            <a:pPr lvl="1"/>
            <a:r>
              <a:rPr lang="en-US" dirty="0" smtClean="0"/>
              <a:t>Step </a:t>
            </a:r>
            <a:r>
              <a:rPr lang="en-US" dirty="0" err="1" smtClean="0"/>
              <a:t>def</a:t>
            </a:r>
            <a:endParaRPr lang="en-US" dirty="0" smtClean="0"/>
          </a:p>
          <a:p>
            <a:pPr lvl="1"/>
            <a:r>
              <a:rPr lang="en-US" dirty="0" smtClean="0"/>
              <a:t>Runner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5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Current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execute my code when application in ready and stable</a:t>
            </a:r>
          </a:p>
          <a:p>
            <a:r>
              <a:rPr lang="en-US" dirty="0" smtClean="0"/>
              <a:t>I push my code into GitHub and connect with Jenkins for CI</a:t>
            </a:r>
          </a:p>
          <a:p>
            <a:r>
              <a:rPr lang="en-US" dirty="0" smtClean="0"/>
              <a:t>I checked my build from maven or Jenkins</a:t>
            </a:r>
          </a:p>
          <a:p>
            <a:r>
              <a:rPr lang="en-US" dirty="0" smtClean="0"/>
              <a:t>Also generate report with the help of </a:t>
            </a:r>
            <a:r>
              <a:rPr lang="en-US" dirty="0" err="1" smtClean="0"/>
              <a:t>TestNG</a:t>
            </a:r>
            <a:r>
              <a:rPr lang="en-US" dirty="0" smtClean="0"/>
              <a:t> and share reports with my team member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5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test data 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can be in-</a:t>
            </a:r>
          </a:p>
          <a:p>
            <a:pPr lvl="1"/>
            <a:r>
              <a:rPr lang="en-US" dirty="0" smtClean="0"/>
              <a:t>Database- JDBC</a:t>
            </a:r>
          </a:p>
          <a:p>
            <a:pPr lvl="1"/>
            <a:r>
              <a:rPr lang="en-US" dirty="0" smtClean="0"/>
              <a:t>Excel table-Apache POI</a:t>
            </a:r>
          </a:p>
          <a:p>
            <a:pPr lvl="1"/>
            <a:r>
              <a:rPr lang="en-US" dirty="0" smtClean="0"/>
              <a:t>CSV format- Java</a:t>
            </a:r>
          </a:p>
          <a:p>
            <a:pPr lvl="1"/>
            <a:r>
              <a:rPr lang="en-US" dirty="0" smtClean="0"/>
              <a:t>Jason- API testing/java in Eclipse</a:t>
            </a:r>
          </a:p>
          <a:p>
            <a:pPr lvl="1"/>
            <a:r>
              <a:rPr lang="en-US" dirty="0" smtClean="0"/>
              <a:t>XML- Web service testing/java-Eclipse</a:t>
            </a:r>
          </a:p>
          <a:p>
            <a:pPr lvl="1"/>
            <a:endParaRPr lang="en-US" dirty="0"/>
          </a:p>
          <a:p>
            <a:r>
              <a:rPr lang="en-US" dirty="0" smtClean="0"/>
              <a:t>All those data need to read in automation and match with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9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25600"/>
            <a:ext cx="10479088" cy="4622799"/>
          </a:xfrm>
        </p:spPr>
        <p:txBody>
          <a:bodyPr/>
          <a:lstStyle/>
          <a:p>
            <a:r>
              <a:rPr lang="en-US" dirty="0" smtClean="0"/>
              <a:t>Application data 		==need to match  ===</a:t>
            </a:r>
            <a:r>
              <a:rPr lang="en-US" dirty="0" smtClean="0">
                <a:sym typeface="Wingdings" panose="05000000000000000000" pitchFamily="2" charset="2"/>
              </a:rPr>
              <a:t>         test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6" y="2115128"/>
            <a:ext cx="4118015" cy="3620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619" y="2186668"/>
            <a:ext cx="1041545" cy="1041545"/>
          </a:xfrm>
          <a:prstGeom prst="rect">
            <a:avLst/>
          </a:prstGeom>
        </p:spPr>
      </p:pic>
      <p:pic>
        <p:nvPicPr>
          <p:cNvPr id="1026" name="Picture 2" descr="Image result for 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882" y="3561633"/>
            <a:ext cx="2003373" cy="105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s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834" y="3848780"/>
            <a:ext cx="1458860" cy="57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Xm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055" y="5102056"/>
            <a:ext cx="957984" cy="95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remain in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Table</a:t>
            </a:r>
          </a:p>
          <a:p>
            <a:r>
              <a:rPr lang="en-US" dirty="0" smtClean="0"/>
              <a:t>Drop down menu</a:t>
            </a:r>
          </a:p>
          <a:p>
            <a:r>
              <a:rPr lang="en-US" dirty="0" smtClean="0"/>
              <a:t>Box </a:t>
            </a:r>
          </a:p>
          <a:p>
            <a:r>
              <a:rPr lang="en-US" dirty="0" smtClean="0"/>
              <a:t>Bar chart</a:t>
            </a:r>
          </a:p>
          <a:p>
            <a:r>
              <a:rPr lang="en-US" dirty="0" smtClean="0"/>
              <a:t>Graphs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C000"/>
                </a:solidFill>
              </a:rPr>
              <a:t>Identify by </a:t>
            </a:r>
            <a:r>
              <a:rPr lang="en-US" b="1" dirty="0" err="1" smtClean="0">
                <a:solidFill>
                  <a:srgbClr val="FFC000"/>
                </a:solidFill>
              </a:rPr>
              <a:t>xpath</a:t>
            </a:r>
            <a:r>
              <a:rPr lang="en-US" b="1" dirty="0" smtClean="0">
                <a:solidFill>
                  <a:srgbClr val="FFC000"/>
                </a:solidFill>
              </a:rPr>
              <a:t> as String or list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2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String &amp; List in Selenium Web Element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data in java String from </a:t>
            </a:r>
            <a:r>
              <a:rPr lang="en-US" dirty="0" err="1" smtClean="0"/>
              <a:t>xpath</a:t>
            </a:r>
            <a:r>
              <a:rPr lang="en-US" dirty="0" smtClean="0"/>
              <a:t>?</a:t>
            </a:r>
          </a:p>
          <a:p>
            <a:r>
              <a:rPr lang="en-US" dirty="0" smtClean="0"/>
              <a:t>String a= </a:t>
            </a:r>
            <a:r>
              <a:rPr lang="en-US" dirty="0" err="1" smtClean="0"/>
              <a:t>driver.findElement</a:t>
            </a:r>
            <a:r>
              <a:rPr lang="en-US" dirty="0" smtClean="0"/>
              <a:t>(</a:t>
            </a:r>
            <a:r>
              <a:rPr lang="en-US" dirty="0" err="1" smtClean="0"/>
              <a:t>By.Xpath</a:t>
            </a:r>
            <a:r>
              <a:rPr lang="en-US" dirty="0" smtClean="0"/>
              <a:t>(“</a:t>
            </a:r>
            <a:r>
              <a:rPr lang="en-US" dirty="0" err="1" smtClean="0"/>
              <a:t>xpath</a:t>
            </a:r>
            <a:r>
              <a:rPr lang="en-US" dirty="0" smtClean="0"/>
              <a:t>”)).</a:t>
            </a:r>
            <a:r>
              <a:rPr lang="en-US" dirty="0" err="1" smtClean="0"/>
              <a:t>getText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List&lt;</a:t>
            </a:r>
            <a:r>
              <a:rPr lang="en-US" dirty="0" err="1" smtClean="0"/>
              <a:t>WebElement</a:t>
            </a:r>
            <a:r>
              <a:rPr lang="en-US" dirty="0" smtClean="0"/>
              <a:t>&gt; </a:t>
            </a:r>
            <a:r>
              <a:rPr lang="en-US" dirty="0" err="1" smtClean="0"/>
              <a:t>AllName</a:t>
            </a:r>
            <a:r>
              <a:rPr lang="en-US" dirty="0" smtClean="0"/>
              <a:t>= </a:t>
            </a:r>
            <a:r>
              <a:rPr lang="en-US" dirty="0" err="1" smtClean="0"/>
              <a:t>driver.findElements</a:t>
            </a:r>
            <a:r>
              <a:rPr lang="en-US" dirty="0"/>
              <a:t>(</a:t>
            </a:r>
            <a:r>
              <a:rPr lang="en-US" dirty="0" err="1"/>
              <a:t>By.Xpath</a:t>
            </a:r>
            <a:r>
              <a:rPr lang="en-US" dirty="0"/>
              <a:t>(“</a:t>
            </a:r>
            <a:r>
              <a:rPr lang="en-US" dirty="0" err="1"/>
              <a:t>xpath</a:t>
            </a:r>
            <a:r>
              <a:rPr lang="en-US" dirty="0" smtClean="0"/>
              <a:t>”)).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Allname.size;i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String b=</a:t>
            </a:r>
            <a:r>
              <a:rPr lang="en-US" dirty="0" err="1" smtClean="0"/>
              <a:t>Allname.get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  <a:r>
              <a:rPr lang="en-US" dirty="0" err="1" smtClean="0"/>
              <a:t>getText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30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692</TotalTime>
  <Words>1109</Words>
  <Application>Microsoft Office PowerPoint</Application>
  <PresentationFormat>Widescreen</PresentationFormat>
  <Paragraphs>271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Century Gothic</vt:lpstr>
      <vt:lpstr>Consolas</vt:lpstr>
      <vt:lpstr>Wingdings</vt:lpstr>
      <vt:lpstr>Wingdings 3</vt:lpstr>
      <vt:lpstr>Ion</vt:lpstr>
      <vt:lpstr>Data Driven framework  in Automation</vt:lpstr>
      <vt:lpstr>What data driven framework?</vt:lpstr>
      <vt:lpstr>For interview : My Current Framework </vt:lpstr>
      <vt:lpstr>My Current Framework has </vt:lpstr>
      <vt:lpstr>My Current Framework</vt:lpstr>
      <vt:lpstr>What are the test data source?</vt:lpstr>
      <vt:lpstr>Why we need it?</vt:lpstr>
      <vt:lpstr>How data remain in application?</vt:lpstr>
      <vt:lpstr>String &amp; List in Selenium Web Element</vt:lpstr>
      <vt:lpstr>Tag Description: Web Table </vt:lpstr>
      <vt:lpstr>Excel Automation with Apache POI</vt:lpstr>
      <vt:lpstr>Why need excel in automation?</vt:lpstr>
      <vt:lpstr>PowerPoint Presentation</vt:lpstr>
      <vt:lpstr>HSSF= 2007+ excel version HSSF= before 2007 old version</vt:lpstr>
      <vt:lpstr>Whole excel= workbook </vt:lpstr>
      <vt:lpstr>PowerPoint Presentation</vt:lpstr>
      <vt:lpstr>POM.xml</vt:lpstr>
      <vt:lpstr>How to find excel file?</vt:lpstr>
      <vt:lpstr>Parts of a excel document</vt:lpstr>
      <vt:lpstr>PowerPoint Presentation</vt:lpstr>
      <vt:lpstr>Code for Read excel HSSF(part one)</vt:lpstr>
      <vt:lpstr>Row and cell(add part one + below code)=HSSF(old excel)</vt:lpstr>
      <vt:lpstr>XSSF code&gt;&gt; new excel(Part one)</vt:lpstr>
      <vt:lpstr>Part two: XSSF</vt:lpstr>
      <vt:lpstr>How to write excel?</vt:lpstr>
      <vt:lpstr>How to get a specific cell?</vt:lpstr>
      <vt:lpstr>How to get all rows or all cells</vt:lpstr>
      <vt:lpstr>Where to store excel value?</vt:lpstr>
      <vt:lpstr>DB connection</vt:lpstr>
      <vt:lpstr>How to read column data from data base?</vt:lpstr>
      <vt:lpstr>How to read data from notepad?</vt:lpstr>
      <vt:lpstr>Write these code in java(Part one)</vt:lpstr>
      <vt:lpstr>Part Two</vt:lpstr>
      <vt:lpstr>Read data from CSV file:</vt:lpstr>
      <vt:lpstr>How to read Json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framework with testing in Automation</dc:title>
  <dc:creator>sarower ahmmed</dc:creator>
  <cp:lastModifiedBy>sarower ahmmed</cp:lastModifiedBy>
  <cp:revision>20</cp:revision>
  <dcterms:created xsi:type="dcterms:W3CDTF">2018-04-08T02:54:29Z</dcterms:created>
  <dcterms:modified xsi:type="dcterms:W3CDTF">2018-12-01T02:00:54Z</dcterms:modified>
</cp:coreProperties>
</file>