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58" r:id="rId33"/>
    <p:sldId id="259" r:id="rId34"/>
    <p:sldId id="260" r:id="rId35"/>
    <p:sldId id="2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Basic </a:t>
            </a:r>
            <a:r>
              <a:rPr lang="en-US" smtClean="0"/>
              <a:t>for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473" y="4777380"/>
            <a:ext cx="2850140" cy="404220"/>
          </a:xfrm>
        </p:spPr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Selenium was originally developed by Jason Huggins in </a:t>
            </a:r>
            <a:r>
              <a:rPr lang="en-US" dirty="0" smtClean="0">
                <a:latin typeface="+mj-lt"/>
              </a:rPr>
              <a:t>2004:   </a:t>
            </a:r>
            <a:r>
              <a:rPr lang="en-US" dirty="0" smtClean="0"/>
              <a:t>as an internal tool at </a:t>
            </a:r>
            <a:r>
              <a:rPr lang="en-US" dirty="0" err="1" smtClean="0">
                <a:solidFill>
                  <a:srgbClr val="FF0000"/>
                </a:solidFill>
              </a:rPr>
              <a:t>ThoughtWorks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2772" name="Picture 3" descr="JasonHugg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0400"/>
            <a:ext cx="53609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2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Paul Hammant joined the team and development of the second mode of operation that would later become </a:t>
            </a:r>
            <a:r>
              <a:rPr lang="en-US" altLang="en-US" smtClean="0">
                <a:solidFill>
                  <a:srgbClr val="FF0000"/>
                </a:solidFill>
              </a:rPr>
              <a:t>'Selenium Remote Control' (RC)</a:t>
            </a:r>
          </a:p>
        </p:txBody>
      </p:sp>
      <p:pic>
        <p:nvPicPr>
          <p:cNvPr id="33796" name="Picture 3" descr="paul-hamm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76601"/>
            <a:ext cx="29591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704850"/>
            <a:ext cx="1905000" cy="666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History </a:t>
            </a:r>
            <a:endParaRPr lang="en-US" dirty="0"/>
          </a:p>
        </p:txBody>
      </p:sp>
      <p:pic>
        <p:nvPicPr>
          <p:cNvPr id="34819" name="Content Placeholder 4" descr="selenium-authors-5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98601"/>
            <a:ext cx="8991600" cy="5262563"/>
          </a:xfrm>
        </p:spPr>
      </p:pic>
    </p:spTree>
    <p:extLst>
      <p:ext uri="{BB962C8B-B14F-4D97-AF65-F5344CB8AC3E}">
        <p14:creationId xmlns:p14="http://schemas.microsoft.com/office/powerpoint/2010/main" val="2021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In 2007, Huggins joined Google.</a:t>
            </a:r>
          </a:p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Simon Stewart at </a:t>
            </a:r>
            <a:r>
              <a:rPr lang="en-US" altLang="en-US" dirty="0" err="1" smtClean="0">
                <a:solidFill>
                  <a:schemeClr val="bg1"/>
                </a:solidFill>
              </a:rPr>
              <a:t>ThoughtWorks</a:t>
            </a:r>
            <a:r>
              <a:rPr lang="en-US" altLang="en-US" dirty="0" smtClean="0">
                <a:solidFill>
                  <a:schemeClr val="bg1"/>
                </a:solidFill>
              </a:rPr>
              <a:t> developed a superior browser automation tool called WebDriver.</a:t>
            </a:r>
          </a:p>
        </p:txBody>
      </p:sp>
      <p:pic>
        <p:nvPicPr>
          <p:cNvPr id="35843" name="Picture 4" descr="selenium-authors-7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6" y="2514600"/>
            <a:ext cx="71850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0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2008, Philippe Hanrigou (then at ThoughtWorks) made 'Selenium Grid'</a:t>
            </a:r>
          </a:p>
        </p:txBody>
      </p:sp>
      <p:pic>
        <p:nvPicPr>
          <p:cNvPr id="36868" name="Picture 4" descr="fast-web-acceptance-testing-with-seleniumgrid-14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63" y="3170382"/>
            <a:ext cx="538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+mj-lt"/>
              </a:rPr>
              <a:t>In 2009, at the Google Test Automation Conference</a:t>
            </a:r>
            <a:r>
              <a:rPr lang="en-US" dirty="0" smtClean="0"/>
              <a:t>, </a:t>
            </a:r>
          </a:p>
          <a:p>
            <a:pPr lvl="1" eaLnBrk="1" hangingPunct="1">
              <a:defRPr/>
            </a:pPr>
            <a:r>
              <a:rPr lang="en-US" dirty="0" smtClean="0"/>
              <a:t>it was decided to merge the RC &amp; </a:t>
            </a:r>
            <a:r>
              <a:rPr lang="en-US" dirty="0" err="1" smtClean="0"/>
              <a:t>webdriver</a:t>
            </a:r>
            <a:r>
              <a:rPr lang="en-US" dirty="0" smtClean="0"/>
              <a:t>, and call the new project –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Selenium </a:t>
            </a:r>
            <a:r>
              <a:rPr lang="en-US" dirty="0" err="1" smtClean="0">
                <a:solidFill>
                  <a:srgbClr val="FF0000"/>
                </a:solidFill>
              </a:rPr>
              <a:t>WebDriver</a:t>
            </a:r>
            <a:r>
              <a:rPr lang="en-US" dirty="0" smtClean="0">
                <a:solidFill>
                  <a:srgbClr val="FF0000"/>
                </a:solidFill>
              </a:rPr>
              <a:t>, or Selenium 2.0.</a:t>
            </a:r>
          </a:p>
        </p:txBody>
      </p:sp>
    </p:spTree>
    <p:extLst>
      <p:ext uri="{BB962C8B-B14F-4D97-AF65-F5344CB8AC3E}">
        <p14:creationId xmlns:p14="http://schemas.microsoft.com/office/powerpoint/2010/main" val="41789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is a API</a:t>
            </a:r>
          </a:p>
          <a:p>
            <a:r>
              <a:rPr lang="en-US" dirty="0" err="1" smtClean="0"/>
              <a:t>Whats</a:t>
            </a:r>
            <a:r>
              <a:rPr lang="en-US" dirty="0" smtClean="0"/>
              <a:t> 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interface……means???</a:t>
            </a:r>
          </a:p>
          <a:p>
            <a:pPr lvl="1"/>
            <a:r>
              <a:rPr lang="en-US" dirty="0"/>
              <a:t>A language and message format used by an application program to communicate with the operating system or some other control program such as a database management system (DBMS) or communications protocol.</a:t>
            </a:r>
          </a:p>
        </p:txBody>
      </p:sp>
    </p:spTree>
    <p:extLst>
      <p:ext uri="{BB962C8B-B14F-4D97-AF65-F5344CB8AC3E}">
        <p14:creationId xmlns:p14="http://schemas.microsoft.com/office/powerpoint/2010/main" val="327743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184728"/>
            <a:ext cx="9731378" cy="6456218"/>
          </a:xfrm>
        </p:spPr>
      </p:pic>
      <p:sp>
        <p:nvSpPr>
          <p:cNvPr id="5" name="Rectangle 4"/>
          <p:cNvSpPr/>
          <p:nvPr/>
        </p:nvSpPr>
        <p:spPr>
          <a:xfrm>
            <a:off x="1320800" y="4678219"/>
            <a:ext cx="8395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application program to communicate with the operating system or some other control program </a:t>
            </a:r>
          </a:p>
        </p:txBody>
      </p:sp>
    </p:spTree>
    <p:extLst>
      <p:ext uri="{BB962C8B-B14F-4D97-AF65-F5344CB8AC3E}">
        <p14:creationId xmlns:p14="http://schemas.microsoft.com/office/powerpoint/2010/main" val="3261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components</a:t>
            </a:r>
            <a:endParaRPr lang="en-US" altLang="en-US" smtClean="0"/>
          </a:p>
        </p:txBody>
      </p:sp>
      <p:pic>
        <p:nvPicPr>
          <p:cNvPr id="29699" name="Content Placeholder 6" descr="SeleniumSui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93889"/>
            <a:ext cx="7772400" cy="4325937"/>
          </a:xfrm>
        </p:spPr>
      </p:pic>
    </p:spTree>
    <p:extLst>
      <p:ext uri="{BB962C8B-B14F-4D97-AF65-F5344CB8AC3E}">
        <p14:creationId xmlns:p14="http://schemas.microsoft.com/office/powerpoint/2010/main" val="12331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IDE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IDE</a:t>
            </a:r>
            <a:r>
              <a:rPr lang="en-US" altLang="en-US" smtClean="0"/>
              <a:t> is a </a:t>
            </a:r>
            <a:r>
              <a:rPr lang="en-US" altLang="en-US" smtClean="0">
                <a:solidFill>
                  <a:srgbClr val="FF0000"/>
                </a:solidFill>
              </a:rPr>
              <a:t>complete integrated development environment (IDE)</a:t>
            </a:r>
          </a:p>
          <a:p>
            <a:pPr eaLnBrk="1" hangingPunct="1"/>
            <a:r>
              <a:rPr lang="en-US" altLang="en-US" smtClean="0"/>
              <a:t>It is implemented as a Firefox Add-On, and Allows </a:t>
            </a:r>
          </a:p>
          <a:p>
            <a:pPr lvl="1" eaLnBrk="1" hangingPunct="1"/>
            <a:r>
              <a:rPr lang="en-US" altLang="en-US" smtClean="0"/>
              <a:t>recording, </a:t>
            </a:r>
          </a:p>
          <a:p>
            <a:pPr lvl="1" eaLnBrk="1" hangingPunct="1"/>
            <a:r>
              <a:rPr lang="en-US" altLang="en-US" smtClean="0"/>
              <a:t>editing, and </a:t>
            </a:r>
          </a:p>
          <a:p>
            <a:pPr lvl="1" eaLnBrk="1" hangingPunct="1"/>
            <a:r>
              <a:rPr lang="en-US" altLang="en-US" smtClean="0"/>
              <a:t>debugging tests. </a:t>
            </a:r>
          </a:p>
          <a:p>
            <a:pPr eaLnBrk="1" hangingPunct="1"/>
            <a:r>
              <a:rPr lang="en-US" altLang="en-US" smtClean="0"/>
              <a:t>It was previously known as Selenium Recorder</a:t>
            </a:r>
          </a:p>
        </p:txBody>
      </p:sp>
    </p:spTree>
    <p:extLst>
      <p:ext uri="{BB962C8B-B14F-4D97-AF65-F5344CB8AC3E}">
        <p14:creationId xmlns:p14="http://schemas.microsoft.com/office/powerpoint/2010/main" val="39718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Automation Tools or API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99694" y="2890981"/>
            <a:ext cx="6671932" cy="3247413"/>
          </a:xfrm>
        </p:spPr>
        <p:txBody>
          <a:bodyPr>
            <a:noAutofit/>
          </a:bodyPr>
          <a:lstStyle/>
          <a:p>
            <a:r>
              <a:rPr lang="en-US" sz="2400" dirty="0" smtClean="0"/>
              <a:t>QTP=tool</a:t>
            </a:r>
          </a:p>
          <a:p>
            <a:r>
              <a:rPr lang="en-US" sz="2400" dirty="0" smtClean="0"/>
              <a:t>Selenium=API</a:t>
            </a:r>
          </a:p>
        </p:txBody>
      </p:sp>
    </p:spTree>
    <p:extLst>
      <p:ext uri="{BB962C8B-B14F-4D97-AF65-F5344CB8AC3E}">
        <p14:creationId xmlns:p14="http://schemas.microsoft.com/office/powerpoint/2010/main" val="418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Content Placeholder 3" descr="automated-testing-for-websites-with-selenium-ide-6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43001"/>
            <a:ext cx="7875588" cy="4430713"/>
          </a:xfrm>
          <a:ln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4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Content Placeholder 3" descr="lets-learn-selenium-webdriv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914401"/>
            <a:ext cx="8229600" cy="4886325"/>
          </a:xfrm>
        </p:spPr>
      </p:pic>
    </p:spTree>
    <p:extLst>
      <p:ext uri="{BB962C8B-B14F-4D97-AF65-F5344CB8AC3E}">
        <p14:creationId xmlns:p14="http://schemas.microsoft.com/office/powerpoint/2010/main" val="42487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762000"/>
          </a:xfrm>
        </p:spPr>
        <p:txBody>
          <a:bodyPr/>
          <a:lstStyle/>
          <a:p>
            <a:pPr marL="342900" indent="-342900"/>
            <a:r>
              <a:rPr lang="en-US" altLang="en-US" sz="4000">
                <a:solidFill>
                  <a:srgbClr val="FF0000"/>
                </a:solidFill>
              </a:rPr>
              <a:t>Selenium Web Driver, or Selenium 2.0.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667000"/>
            <a:ext cx="6172200" cy="2133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 with any modern browser.</a:t>
            </a:r>
          </a:p>
          <a:p>
            <a:pPr>
              <a:defRPr/>
            </a:pPr>
            <a:r>
              <a:rPr lang="en-US" dirty="0" smtClean="0"/>
              <a:t>Used browser native command-HTML</a:t>
            </a:r>
          </a:p>
          <a:p>
            <a:pPr>
              <a:defRPr/>
            </a:pPr>
            <a:r>
              <a:rPr lang="en-US" dirty="0" smtClean="0"/>
              <a:t>Selenium </a:t>
            </a:r>
            <a:r>
              <a:rPr lang="en-US" dirty="0" smtClean="0">
                <a:latin typeface="+mj-lt"/>
              </a:rPr>
              <a:t>1</a:t>
            </a:r>
            <a:r>
              <a:rPr lang="en-US" dirty="0" smtClean="0"/>
              <a:t> only used Java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for web driver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Delete old version of Java JDK and JRE</a:t>
            </a:r>
          </a:p>
          <a:p>
            <a:r>
              <a:rPr lang="en-US" altLang="en-US" smtClean="0"/>
              <a:t>Install new version of Java</a:t>
            </a:r>
          </a:p>
          <a:p>
            <a:r>
              <a:rPr lang="en-US" altLang="en-US" smtClean="0"/>
              <a:t>Install Eclipse and copy to C drive</a:t>
            </a:r>
          </a:p>
          <a:p>
            <a:r>
              <a:rPr lang="en-US" altLang="en-US" smtClean="0"/>
              <a:t>Open eclipse&gt;&gt;new java project&gt;&gt;new class name</a:t>
            </a:r>
          </a:p>
          <a:p>
            <a:r>
              <a:rPr lang="en-US" altLang="en-US" smtClean="0"/>
              <a:t>Then method name: Void and public</a:t>
            </a:r>
          </a:p>
        </p:txBody>
      </p:sp>
    </p:spTree>
    <p:extLst>
      <p:ext uri="{BB962C8B-B14F-4D97-AF65-F5344CB8AC3E}">
        <p14:creationId xmlns:p14="http://schemas.microsoft.com/office/powerpoint/2010/main" val="121521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3" descr="2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914401"/>
            <a:ext cx="8497888" cy="5516563"/>
          </a:xfrm>
        </p:spPr>
      </p:pic>
    </p:spTree>
    <p:extLst>
      <p:ext uri="{BB962C8B-B14F-4D97-AF65-F5344CB8AC3E}">
        <p14:creationId xmlns:p14="http://schemas.microsoft.com/office/powerpoint/2010/main" val="40971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Content Placeholder 3" descr="main_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7620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14935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Content Placeholder 3" descr="2-way_handsha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447800"/>
            <a:ext cx="3028950" cy="4648200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7" name="Picture 4" descr="3-way_handshak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3600450" cy="468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200400" y="609601"/>
            <a:ext cx="594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Real-life Interaction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Content Placeholder 3" descr="spe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219201"/>
            <a:ext cx="7397750" cy="4754563"/>
          </a:xfrm>
        </p:spPr>
      </p:pic>
    </p:spTree>
    <p:extLst>
      <p:ext uri="{BB962C8B-B14F-4D97-AF65-F5344CB8AC3E}">
        <p14:creationId xmlns:p14="http://schemas.microsoft.com/office/powerpoint/2010/main" val="1570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742950"/>
          </a:xfrm>
        </p:spPr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Application programming interface </a:t>
            </a:r>
            <a:endParaRPr lang="en-US" altLang="en-US" smtClean="0"/>
          </a:p>
        </p:txBody>
      </p:sp>
      <p:pic>
        <p:nvPicPr>
          <p:cNvPr id="49155" name="Content Placeholder 3" descr="AP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600201"/>
            <a:ext cx="7004050" cy="4906963"/>
          </a:xfrm>
        </p:spPr>
      </p:pic>
    </p:spTree>
    <p:extLst>
      <p:ext uri="{BB962C8B-B14F-4D97-AF65-F5344CB8AC3E}">
        <p14:creationId xmlns:p14="http://schemas.microsoft.com/office/powerpoint/2010/main" val="10757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brows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4" y="838200"/>
            <a:ext cx="87280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96185"/>
              </p:ext>
            </p:extLst>
          </p:nvPr>
        </p:nvGraphicFramePr>
        <p:xfrm>
          <a:off x="388825" y="190919"/>
          <a:ext cx="11174766" cy="5750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Selenium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QTP/UFT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Open source/free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Vender tool / costly</a:t>
                      </a:r>
                      <a:endParaRPr lang="en-US" sz="20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Web </a:t>
                      </a:r>
                      <a:r>
                        <a:rPr lang="en-US" sz="2000" baseline="0" dirty="0" smtClean="0"/>
                        <a:t> application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Web and client application</a:t>
                      </a:r>
                      <a:endParaRPr lang="en-US" sz="20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pPr marL="0" marR="285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Cross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browser &amp; parallel- better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892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Can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do but not like Selenium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pPr marL="0" marR="285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Supports various operating systems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892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Windows only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marL="0" marR="285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 execute tests in parallel.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892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 only execute in parallel </a:t>
                      </a:r>
                      <a:r>
                        <a:rPr lang="en-US" sz="2000" dirty="0" smtClean="0">
                          <a:effectLst/>
                        </a:rPr>
                        <a:t>with version</a:t>
                      </a:r>
                      <a:r>
                        <a:rPr lang="en-US" sz="2000" baseline="0" dirty="0" smtClean="0">
                          <a:effectLst/>
                        </a:rPr>
                        <a:t> 12.5 UFT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JAVA, PYTHON,</a:t>
                      </a:r>
                      <a:r>
                        <a:rPr lang="en-US" sz="2000" baseline="0" dirty="0" smtClean="0"/>
                        <a:t> RUBY………….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Vbscript</a:t>
                      </a:r>
                      <a:endParaRPr lang="en-US" sz="20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No Object Repo, but can create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Have Object Repo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As open source ,some security issue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More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 secured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9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NO support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HP support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3490" y="152401"/>
          <a:ext cx="11083636" cy="662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Points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Selenium IDE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Selenium RC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 driver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0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Browser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Only Mozilla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browser, but not works with latest Firefox/IE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All latest browser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Record and run 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record &amp; run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 record &amp; run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Server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need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Need 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need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Core engine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 script based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Java script based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Browser native command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015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programming interface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simple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Simple API</a:t>
                      </a:r>
                      <a:r>
                        <a:rPr lang="en-US" sz="1800" baseline="0" dirty="0" smtClean="0"/>
                        <a:t> ,but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confusing commands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Large</a:t>
                      </a:r>
                      <a:r>
                        <a:rPr lang="en-US" sz="1800" baseline="0" dirty="0" smtClean="0"/>
                        <a:t> &amp; complex ,but clear &amp; no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‘</a:t>
                      </a:r>
                      <a:r>
                        <a:rPr lang="en-US" sz="1800" dirty="0" err="1" smtClean="0"/>
                        <a:t>xpath</a:t>
                      </a:r>
                      <a:r>
                        <a:rPr lang="en-US" sz="1800" dirty="0" smtClean="0"/>
                        <a:t>=//’syntax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Full path have to be appended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Full path have to be appended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 need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Mouse movement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not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not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Can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 Listeners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Implemented 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Iphone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baseline="0" dirty="0" smtClean="0"/>
                        <a:t> Android application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Can’t test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Can’t test </a:t>
                      </a:r>
                    </a:p>
                    <a:p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Can test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9011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Results File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 </a:t>
                      </a:r>
                      <a:r>
                        <a:rPr lang="en-US" sz="1800" dirty="0" err="1" smtClean="0"/>
                        <a:t>pluggin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 in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Not 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Drawbacks of Selenium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Open Source API- Security issue</a:t>
            </a:r>
          </a:p>
          <a:p>
            <a:r>
              <a:rPr lang="en-US" altLang="en-US" dirty="0" smtClean="0"/>
              <a:t>No good help desk from Apache but good support community</a:t>
            </a:r>
          </a:p>
          <a:p>
            <a:r>
              <a:rPr lang="en-US" altLang="en-US" dirty="0" smtClean="0"/>
              <a:t>No Report </a:t>
            </a:r>
          </a:p>
          <a:p>
            <a:r>
              <a:rPr lang="en-US" altLang="en-US" dirty="0" smtClean="0"/>
              <a:t>Need Knowledge of any programing </a:t>
            </a:r>
          </a:p>
          <a:p>
            <a:pPr marL="0" indent="0">
              <a:buNone/>
            </a:pPr>
            <a:r>
              <a:rPr lang="en-US" altLang="en-US" dirty="0" smtClean="0"/>
              <a:t>	language with selenium command </a:t>
            </a:r>
          </a:p>
          <a:p>
            <a:r>
              <a:rPr lang="en-US" altLang="en-US" dirty="0" smtClean="0"/>
              <a:t>Cant Automate where no HTML</a:t>
            </a:r>
          </a:p>
          <a:p>
            <a:pPr lvl="1"/>
            <a:r>
              <a:rPr lang="en-US" altLang="en-US" dirty="0" smtClean="0"/>
              <a:t>Such as Flex application</a:t>
            </a:r>
          </a:p>
          <a:p>
            <a:endParaRPr lang="en-US" altLang="en-US" dirty="0" smtClean="0"/>
          </a:p>
        </p:txBody>
      </p:sp>
      <p:pic>
        <p:nvPicPr>
          <p:cNvPr id="53252" name="Picture 3" descr="Bean_ok_summ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3352800"/>
            <a:ext cx="3971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5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3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Selenium word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A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Chemical</a:t>
            </a:r>
            <a:r>
              <a:rPr lang="en-US" sz="2400" dirty="0" smtClean="0">
                <a:latin typeface="+mj-lt"/>
              </a:rPr>
              <a:t> element of atomic number 34.</a:t>
            </a:r>
          </a:p>
          <a:p>
            <a:pPr eaLnBrk="1" hangingPunct="1">
              <a:defRPr/>
            </a:pPr>
            <a:endParaRPr lang="en-US" sz="24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The name Selenium comes from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a joke made by Huggins in an email, 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+mj-lt"/>
              </a:rPr>
              <a:t>“mocking a competitor named Mercury, saying that you can cure mercury poisoning by taking selenium supplements”.</a:t>
            </a:r>
          </a:p>
        </p:txBody>
      </p:sp>
    </p:spTree>
    <p:extLst>
      <p:ext uri="{BB962C8B-B14F-4D97-AF65-F5344CB8AC3E}">
        <p14:creationId xmlns:p14="http://schemas.microsoft.com/office/powerpoint/2010/main" val="18241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WHY??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2362200"/>
            <a:ext cx="8229600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Selenium provides a </a:t>
            </a:r>
            <a:r>
              <a:rPr lang="en-US" altLang="en-US" sz="2800" dirty="0" smtClean="0">
                <a:solidFill>
                  <a:srgbClr val="00B050"/>
                </a:solidFill>
              </a:rPr>
              <a:t>web based automation </a:t>
            </a:r>
            <a:r>
              <a:rPr lang="en-US" altLang="en-US" sz="2800" dirty="0" err="1" smtClean="0">
                <a:solidFill>
                  <a:srgbClr val="00B050"/>
                </a:solidFill>
              </a:rPr>
              <a:t>api</a:t>
            </a:r>
            <a:r>
              <a:rPr lang="en-US" altLang="en-US" sz="2800" dirty="0" smtClean="0">
                <a:solidFill>
                  <a:srgbClr val="00B050"/>
                </a:solidFill>
              </a:rPr>
              <a:t>.</a:t>
            </a: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It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open-source</a:t>
            </a:r>
            <a:r>
              <a:rPr lang="en-US" altLang="en-US" sz="2800" dirty="0" smtClean="0"/>
              <a:t> software and can be downloaded and used without any cost.</a:t>
            </a:r>
          </a:p>
        </p:txBody>
      </p:sp>
    </p:spTree>
    <p:extLst>
      <p:ext uri="{BB962C8B-B14F-4D97-AF65-F5344CB8AC3E}">
        <p14:creationId xmlns:p14="http://schemas.microsoft.com/office/powerpoint/2010/main" val="16427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Programming Languages &amp; Frameworks</a:t>
            </a:r>
            <a:endParaRPr lang="en-US" altLang="en-US" sz="440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39090" y="2563236"/>
            <a:ext cx="10247745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 need </a:t>
            </a:r>
            <a:r>
              <a:rPr lang="en-US" altLang="en-US" dirty="0" smtClean="0">
                <a:solidFill>
                  <a:srgbClr val="FF0000"/>
                </a:solidFill>
              </a:rPr>
              <a:t>to learning a test scripting language</a:t>
            </a:r>
            <a:r>
              <a:rPr lang="en-US" altLang="en-US" dirty="0" smtClean="0"/>
              <a:t>. </a:t>
            </a:r>
          </a:p>
          <a:p>
            <a:pPr eaLnBrk="1" hangingPunct="1"/>
            <a:r>
              <a:rPr lang="en-US" altLang="en-US" dirty="0" smtClean="0"/>
              <a:t> Provides a test domain-specific language (</a:t>
            </a:r>
            <a:r>
              <a:rPr lang="en-US" altLang="en-US" b="1" dirty="0" err="1" smtClean="0"/>
              <a:t>Selenese</a:t>
            </a:r>
            <a:r>
              <a:rPr lang="en-US" altLang="en-US" b="1" dirty="0" smtClean="0"/>
              <a:t>).</a:t>
            </a:r>
          </a:p>
          <a:p>
            <a:r>
              <a:rPr lang="en-US" dirty="0" smtClean="0"/>
              <a:t>Language support by Selenium including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sz="3600" b="1" dirty="0" smtClean="0"/>
              <a:t>C</a:t>
            </a:r>
            <a:r>
              <a:rPr lang="en-US" sz="3600" b="1" dirty="0"/>
              <a:t>#, Groovy, Java, Perl, PHP, Python, </a:t>
            </a:r>
            <a:r>
              <a:rPr lang="en-US" sz="3600" b="1" dirty="0" smtClean="0"/>
              <a:t>Ruby</a:t>
            </a:r>
            <a:r>
              <a:rPr lang="en-US" sz="3600" b="1" dirty="0"/>
              <a:t> and Scala</a:t>
            </a:r>
            <a:r>
              <a:rPr lang="en-US" sz="3600" b="1" dirty="0" smtClean="0"/>
              <a:t>.</a:t>
            </a:r>
          </a:p>
          <a:p>
            <a:pPr lvl="1"/>
            <a:r>
              <a:rPr lang="en-US" altLang="en-US" sz="3600" b="1" dirty="0" smtClean="0"/>
              <a:t>No C or C++</a:t>
            </a:r>
          </a:p>
        </p:txBody>
      </p:sp>
    </p:spTree>
    <p:extLst>
      <p:ext uri="{BB962C8B-B14F-4D97-AF65-F5344CB8AC3E}">
        <p14:creationId xmlns:p14="http://schemas.microsoft.com/office/powerpoint/2010/main" val="37751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666750"/>
          </a:xfrm>
        </p:spPr>
        <p:txBody>
          <a:bodyPr/>
          <a:lstStyle/>
          <a:p>
            <a:r>
              <a:rPr lang="en-US" altLang="en-US" sz="4400" b="1"/>
              <a:t>Platforms Supported by Selenium</a:t>
            </a:r>
            <a:endParaRPr lang="en-US" altLang="en-US" sz="440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smtClean="0">
                <a:solidFill>
                  <a:srgbClr val="FF0000"/>
                </a:solidFill>
              </a:rPr>
              <a:t>Browsers</a:t>
            </a:r>
            <a:r>
              <a:rPr lang="en-US" altLang="en-US" b="1" smtClean="0"/>
              <a:t>:</a:t>
            </a:r>
          </a:p>
          <a:p>
            <a:pPr lvl="1"/>
            <a:r>
              <a:rPr lang="en-US" altLang="en-US" b="1" smtClean="0"/>
              <a:t>Firefox</a:t>
            </a:r>
          </a:p>
          <a:p>
            <a:pPr lvl="1"/>
            <a:r>
              <a:rPr lang="en-US" altLang="en-US" b="1" smtClean="0"/>
              <a:t>Internet Explorer</a:t>
            </a:r>
          </a:p>
          <a:p>
            <a:pPr lvl="1"/>
            <a:r>
              <a:rPr lang="en-US" altLang="en-US" b="1" smtClean="0"/>
              <a:t>Safari Driver</a:t>
            </a:r>
          </a:p>
          <a:p>
            <a:pPr lvl="1"/>
            <a:r>
              <a:rPr lang="en-US" altLang="en-US" b="1" smtClean="0"/>
              <a:t>Opera</a:t>
            </a:r>
          </a:p>
          <a:p>
            <a:pPr lvl="1"/>
            <a:r>
              <a:rPr lang="en-US" altLang="en-US" b="1" smtClean="0"/>
              <a:t>Chrome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Operating Systems:</a:t>
            </a:r>
          </a:p>
          <a:p>
            <a:pPr lvl="1"/>
            <a:r>
              <a:rPr lang="en-US" altLang="en-US" b="1" smtClean="0"/>
              <a:t>Microsoft Windows</a:t>
            </a:r>
          </a:p>
          <a:p>
            <a:pPr lvl="1"/>
            <a:r>
              <a:rPr lang="en-US" altLang="en-US" b="1" smtClean="0"/>
              <a:t>Apple OS X</a:t>
            </a:r>
          </a:p>
          <a:p>
            <a:pPr lvl="1"/>
            <a:r>
              <a:rPr lang="en-US" altLang="en-US" b="1" smtClean="0"/>
              <a:t>Linux</a:t>
            </a:r>
            <a:endParaRPr lang="en-US" altLang="en-US" smtClean="0"/>
          </a:p>
          <a:p>
            <a:pPr lvl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725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Selenium components</a:t>
            </a:r>
            <a:endParaRPr lang="en-US" altLang="en-US" smtClean="0"/>
          </a:p>
        </p:txBody>
      </p:sp>
      <p:pic>
        <p:nvPicPr>
          <p:cNvPr id="29699" name="Content Placeholder 6" descr="SeleniumSui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93889"/>
            <a:ext cx="7772400" cy="4325937"/>
          </a:xfrm>
        </p:spPr>
      </p:pic>
    </p:spTree>
    <p:extLst>
      <p:ext uri="{BB962C8B-B14F-4D97-AF65-F5344CB8AC3E}">
        <p14:creationId xmlns:p14="http://schemas.microsoft.com/office/powerpoint/2010/main" val="12118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Eclipse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It’s a compiler for Java selenium</a:t>
            </a:r>
          </a:p>
          <a:p>
            <a:r>
              <a:rPr lang="en-US" altLang="en-US" dirty="0" smtClean="0"/>
              <a:t>Its called IDE</a:t>
            </a:r>
          </a:p>
        </p:txBody>
      </p:sp>
    </p:spTree>
    <p:extLst>
      <p:ext uri="{BB962C8B-B14F-4D97-AF65-F5344CB8AC3E}">
        <p14:creationId xmlns:p14="http://schemas.microsoft.com/office/powerpoint/2010/main" val="274879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641</Words>
  <Application>Microsoft Office PowerPoint</Application>
  <PresentationFormat>Widescreen</PresentationFormat>
  <Paragraphs>143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Helvetica Neue</vt:lpstr>
      <vt:lpstr>Wingdings 3</vt:lpstr>
      <vt:lpstr>Ion Boardroom</vt:lpstr>
      <vt:lpstr>Selenium Basic for Student</vt:lpstr>
      <vt:lpstr>Automation Tools or API</vt:lpstr>
      <vt:lpstr>PowerPoint Presentation</vt:lpstr>
      <vt:lpstr>Selenium word </vt:lpstr>
      <vt:lpstr>WHY??</vt:lpstr>
      <vt:lpstr>Programming Languages &amp; Frameworks</vt:lpstr>
      <vt:lpstr>Platforms Supported by Selenium</vt:lpstr>
      <vt:lpstr>Selenium components</vt:lpstr>
      <vt:lpstr>Eclipse</vt:lpstr>
      <vt:lpstr>History </vt:lpstr>
      <vt:lpstr>PowerPoint Presentation</vt:lpstr>
      <vt:lpstr>History </vt:lpstr>
      <vt:lpstr>PowerPoint Presentation</vt:lpstr>
      <vt:lpstr>PowerPoint Presentation</vt:lpstr>
      <vt:lpstr>PowerPoint Presentation</vt:lpstr>
      <vt:lpstr>SELNIUM</vt:lpstr>
      <vt:lpstr>PowerPoint Presentation</vt:lpstr>
      <vt:lpstr>Selenium components</vt:lpstr>
      <vt:lpstr>Selenium IDE</vt:lpstr>
      <vt:lpstr>PowerPoint Presentation</vt:lpstr>
      <vt:lpstr>PowerPoint Presentation</vt:lpstr>
      <vt:lpstr>Selenium Web Driver, or Selenium 2.0.</vt:lpstr>
      <vt:lpstr>Setup for web driver</vt:lpstr>
      <vt:lpstr>PowerPoint Presentation</vt:lpstr>
      <vt:lpstr>PowerPoint Presentation</vt:lpstr>
      <vt:lpstr>PowerPoint Presentation</vt:lpstr>
      <vt:lpstr>PowerPoint Presentation</vt:lpstr>
      <vt:lpstr>Application programming interface </vt:lpstr>
      <vt:lpstr>PowerPoint Presentation</vt:lpstr>
      <vt:lpstr>PowerPoint Presentation</vt:lpstr>
      <vt:lpstr>Drawbacks of Selenium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3</cp:revision>
  <dcterms:created xsi:type="dcterms:W3CDTF">2017-08-07T00:23:24Z</dcterms:created>
  <dcterms:modified xsi:type="dcterms:W3CDTF">2018-05-13T20:23:14Z</dcterms:modified>
</cp:coreProperties>
</file>