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37" r:id="rId4"/>
    <p:sldId id="267" r:id="rId5"/>
    <p:sldId id="303" r:id="rId6"/>
    <p:sldId id="304" r:id="rId7"/>
    <p:sldId id="302" r:id="rId8"/>
    <p:sldId id="305" r:id="rId9"/>
    <p:sldId id="307" r:id="rId10"/>
    <p:sldId id="310" r:id="rId11"/>
    <p:sldId id="316" r:id="rId12"/>
    <p:sldId id="317" r:id="rId13"/>
    <p:sldId id="326" r:id="rId14"/>
    <p:sldId id="327" r:id="rId15"/>
    <p:sldId id="341" r:id="rId16"/>
    <p:sldId id="314" r:id="rId17"/>
    <p:sldId id="318" r:id="rId18"/>
    <p:sldId id="319" r:id="rId19"/>
    <p:sldId id="311" r:id="rId20"/>
    <p:sldId id="328" r:id="rId21"/>
    <p:sldId id="312" r:id="rId22"/>
    <p:sldId id="313" r:id="rId23"/>
    <p:sldId id="287" r:id="rId24"/>
    <p:sldId id="297" r:id="rId25"/>
    <p:sldId id="331" r:id="rId26"/>
    <p:sldId id="332" r:id="rId27"/>
    <p:sldId id="339" r:id="rId28"/>
    <p:sldId id="340" r:id="rId29"/>
    <p:sldId id="342" r:id="rId30"/>
    <p:sldId id="291" r:id="rId31"/>
    <p:sldId id="301" r:id="rId32"/>
    <p:sldId id="338" r:id="rId33"/>
    <p:sldId id="343" r:id="rId34"/>
    <p:sldId id="286" r:id="rId35"/>
    <p:sldId id="320" r:id="rId36"/>
    <p:sldId id="321" r:id="rId37"/>
    <p:sldId id="323" r:id="rId38"/>
    <p:sldId id="324" r:id="rId39"/>
    <p:sldId id="325" r:id="rId40"/>
    <p:sldId id="329" r:id="rId41"/>
    <p:sldId id="330" r:id="rId42"/>
    <p:sldId id="333" r:id="rId43"/>
    <p:sldId id="334" r:id="rId44"/>
    <p:sldId id="335" r:id="rId45"/>
    <p:sldId id="33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8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F9D7-AB46-4FD4-9233-D5B9FD9D299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614" y="2421729"/>
            <a:ext cx="9001462" cy="1487199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Play with data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F0"/>
                </a:solidFill>
              </a:rPr>
              <a:t>JAVA Collection framework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44290"/>
            <a:ext cx="9001462" cy="713509"/>
          </a:xfrm>
        </p:spPr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  <p:pic>
        <p:nvPicPr>
          <p:cNvPr id="22530" name="Picture 2" descr="Image result for java collection framework ani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48" y="52585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 result for java collection framework ani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563959"/>
            <a:ext cx="235440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4932823" cy="3702881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Integer </a:t>
            </a: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effectLst/>
              </a:rPr>
              <a:t>[] = new Integer[3];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solidFill>
                  <a:srgbClr val="00B050"/>
                </a:solidFill>
                <a:effectLst/>
              </a:rPr>
              <a:t>[0</a:t>
            </a:r>
            <a:r>
              <a:rPr lang="en-US" dirty="0">
                <a:effectLst/>
              </a:rPr>
              <a:t>]= new </a:t>
            </a:r>
            <a:r>
              <a:rPr lang="en-US" dirty="0" smtClean="0">
                <a:effectLst/>
              </a:rPr>
              <a:t>Integer(4) 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[1</a:t>
            </a:r>
            <a:r>
              <a:rPr lang="en-US" dirty="0" smtClean="0">
                <a:effectLst/>
              </a:rPr>
              <a:t>]= </a:t>
            </a:r>
            <a:r>
              <a:rPr lang="en-US" dirty="0">
                <a:effectLst/>
              </a:rPr>
              <a:t>new </a:t>
            </a:r>
            <a:r>
              <a:rPr lang="en-US" dirty="0" smtClean="0">
                <a:effectLst/>
              </a:rPr>
              <a:t>Integer(7) 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 err="1" smtClean="0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[2</a:t>
            </a:r>
            <a:r>
              <a:rPr lang="en-US" dirty="0" smtClean="0">
                <a:effectLst/>
              </a:rPr>
              <a:t>]= </a:t>
            </a:r>
            <a:r>
              <a:rPr lang="en-US" dirty="0">
                <a:effectLst/>
              </a:rPr>
              <a:t>new </a:t>
            </a:r>
            <a:r>
              <a:rPr lang="en-US" dirty="0" smtClean="0">
                <a:effectLst/>
              </a:rPr>
              <a:t>Integer(9) </a:t>
            </a:r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563" y="2161309"/>
            <a:ext cx="5477163" cy="3477493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Integer </a:t>
            </a: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effectLst/>
              </a:rPr>
              <a:t>[][] = new Integer[3][2];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specific value from collection –need looping through all value</a:t>
            </a:r>
          </a:p>
          <a:p>
            <a:r>
              <a:rPr lang="en-US" dirty="0" smtClean="0"/>
              <a:t>Loop option in java: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Advance for loop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Do while</a:t>
            </a:r>
          </a:p>
          <a:p>
            <a:pPr lvl="1"/>
            <a:r>
              <a:rPr lang="en-US" dirty="0" smtClean="0"/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Image result for loop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1" y="184727"/>
            <a:ext cx="11557768" cy="65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28" y="323273"/>
            <a:ext cx="10353761" cy="849745"/>
          </a:xfrm>
        </p:spPr>
        <p:txBody>
          <a:bodyPr/>
          <a:lstStyle/>
          <a:p>
            <a:r>
              <a:rPr lang="en-US" dirty="0" smtClean="0"/>
              <a:t>E= data type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8" y="1653311"/>
            <a:ext cx="10425494" cy="45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59289"/>
            <a:ext cx="11423968" cy="65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know total size or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19564"/>
            <a:ext cx="10353762" cy="3971636"/>
          </a:xfrm>
        </p:spPr>
        <p:txBody>
          <a:bodyPr/>
          <a:lstStyle/>
          <a:p>
            <a:r>
              <a:rPr lang="en-US" dirty="0"/>
              <a:t>Array use – </a:t>
            </a:r>
            <a:r>
              <a:rPr lang="en-US" dirty="0" err="1">
                <a:solidFill>
                  <a:srgbClr val="FFC000"/>
                </a:solidFill>
              </a:rPr>
              <a:t>obj.lenth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to count total array size but</a:t>
            </a:r>
          </a:p>
          <a:p>
            <a:r>
              <a:rPr lang="en-US" dirty="0" err="1"/>
              <a:t>ArrayList</a:t>
            </a:r>
            <a:r>
              <a:rPr lang="en-US" dirty="0"/>
              <a:t> use- </a:t>
            </a:r>
            <a:r>
              <a:rPr lang="en-US" dirty="0" err="1">
                <a:solidFill>
                  <a:srgbClr val="FFC000"/>
                </a:solidFill>
              </a:rPr>
              <a:t>obj.size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How to add value in </a:t>
            </a:r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 or list? </a:t>
            </a:r>
          </a:p>
          <a:p>
            <a:r>
              <a:rPr lang="en-US" dirty="0" err="1" smtClean="0"/>
              <a:t>Obj.add</a:t>
            </a:r>
            <a:r>
              <a:rPr lang="en-US" dirty="0" smtClean="0"/>
              <a:t>(value)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How to get value after loop from array or List?</a:t>
            </a:r>
          </a:p>
          <a:p>
            <a:r>
              <a:rPr lang="en-US" dirty="0" smtClean="0"/>
              <a:t>Array – </a:t>
            </a:r>
            <a:r>
              <a:rPr lang="en-US" dirty="0" err="1" smtClean="0"/>
              <a:t>obj</a:t>
            </a:r>
            <a:r>
              <a:rPr lang="en-US" dirty="0" smtClean="0"/>
              <a:t>[index of loop]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or List- </a:t>
            </a:r>
            <a:r>
              <a:rPr lang="en-US" dirty="0" err="1" smtClean="0"/>
              <a:t>obj.get</a:t>
            </a:r>
            <a:r>
              <a:rPr lang="en-US" dirty="0" smtClean="0"/>
              <a:t>(index of loop)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with loop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       </a:t>
            </a:r>
            <a:r>
              <a:rPr lang="en-US" dirty="0"/>
              <a:t>String[] </a:t>
            </a:r>
            <a:r>
              <a:rPr lang="en-US" dirty="0" err="1"/>
              <a:t>arrayobj</a:t>
            </a:r>
            <a:r>
              <a:rPr lang="en-US" dirty="0"/>
              <a:t> = new String[3];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[0]= "Love yourself";  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[1]= "Alive is awesome";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[2]= "Be in Present";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arrayobj.length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arrayobj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   </a:t>
            </a:r>
            <a:endParaRPr lang="en-US" dirty="0" smtClean="0"/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8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smtClean="0"/>
              <a:t>with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</a:t>
            </a:r>
            <a:r>
              <a:rPr lang="en-US" dirty="0" smtClean="0"/>
              <a:t>");</a:t>
            </a:r>
          </a:p>
          <a:p>
            <a:r>
              <a:rPr lang="en-US" dirty="0"/>
              <a:t>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 smtClean="0"/>
              <a:t>(“hi");</a:t>
            </a:r>
            <a:endParaRPr lang="en-US" dirty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arrlistobj.size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arrlistobj.get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5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yourself");</a:t>
            </a:r>
          </a:p>
          <a:p>
            <a:r>
              <a:rPr lang="en-US" b="1" dirty="0"/>
              <a:t>for (String a: </a:t>
            </a:r>
            <a:r>
              <a:rPr lang="en-US" b="1" dirty="0" err="1"/>
              <a:t>arrlistobj</a:t>
            </a:r>
            <a:r>
              <a:rPr lang="en-US" b="1" dirty="0"/>
              <a:t>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140" y="83127"/>
            <a:ext cx="10353761" cy="1326321"/>
          </a:xfrm>
        </p:spPr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List with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00727"/>
            <a:ext cx="10353762" cy="4590473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Iterator it = </a:t>
            </a:r>
            <a:r>
              <a:rPr lang="en-US" dirty="0" err="1">
                <a:solidFill>
                  <a:srgbClr val="00B050"/>
                </a:solidFill>
              </a:rPr>
              <a:t>arrlistobj.iterator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ArrayList</a:t>
            </a:r>
            <a:r>
              <a:rPr lang="en-US" dirty="0"/>
              <a:t> object output </a:t>
            </a:r>
            <a:r>
              <a:rPr lang="en-US" dirty="0" smtClean="0"/>
              <a:t>:“+ it);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while(</a:t>
            </a:r>
            <a:r>
              <a:rPr lang="en-US" dirty="0" err="1">
                <a:solidFill>
                  <a:srgbClr val="00B050"/>
                </a:solidFill>
              </a:rPr>
              <a:t>it.hasNext</a:t>
            </a:r>
            <a:r>
              <a:rPr lang="en-US" dirty="0">
                <a:solidFill>
                  <a:srgbClr val="00B050"/>
                </a:solidFill>
              </a:rPr>
              <a:t>())         </a:t>
            </a:r>
          </a:p>
          <a:p>
            <a:r>
              <a:rPr lang="en-US" dirty="0"/>
              <a:t>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it.next</a:t>
            </a:r>
            <a:r>
              <a:rPr lang="en-US" dirty="0"/>
              <a:t>() + " ");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4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604656"/>
            <a:ext cx="10353762" cy="2512290"/>
          </a:xfrm>
        </p:spPr>
        <p:txBody>
          <a:bodyPr/>
          <a:lstStyle/>
          <a:p>
            <a:r>
              <a:rPr lang="en-US" dirty="0" smtClean="0">
                <a:effectLst/>
              </a:rPr>
              <a:t>The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Java collections framework (JCF)</a:t>
            </a:r>
            <a:r>
              <a:rPr lang="en-US" dirty="0">
                <a:effectLst/>
              </a:rPr>
              <a:t> is a set </a:t>
            </a:r>
            <a:r>
              <a:rPr lang="en-US" dirty="0" smtClean="0">
                <a:effectLst/>
              </a:rPr>
              <a:t>of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classes and </a:t>
            </a:r>
            <a:endParaRPr lang="en-US" dirty="0" smtClean="0">
              <a:solidFill>
                <a:srgbClr val="FFC000"/>
              </a:solidFill>
              <a:effectLst/>
            </a:endParaRPr>
          </a:p>
          <a:p>
            <a:r>
              <a:rPr lang="en-US" dirty="0" smtClean="0">
                <a:solidFill>
                  <a:srgbClr val="00B050"/>
                </a:solidFill>
                <a:effectLst/>
              </a:rPr>
              <a:t>interfaces </a:t>
            </a:r>
          </a:p>
          <a:p>
            <a:r>
              <a:rPr lang="en-US" dirty="0" smtClean="0">
                <a:effectLst/>
              </a:rPr>
              <a:t>that </a:t>
            </a:r>
            <a:r>
              <a:rPr lang="en-US" dirty="0">
                <a:effectLst/>
              </a:rPr>
              <a:t>implement commonly reusable collection data structures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" y="240145"/>
            <a:ext cx="1090347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vector vs array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86327"/>
            <a:ext cx="10969336" cy="63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58618"/>
            <a:ext cx="11037166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14" y="319810"/>
            <a:ext cx="11629122" cy="65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2" y="3694544"/>
            <a:ext cx="10453244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4052" y="603148"/>
            <a:ext cx="10358129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inherit"/>
              </a:rPr>
              <a:t>Synchronization: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non-synchronized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which means multiple threads can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not work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on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at the same time. </a:t>
            </a:r>
            <a:endParaRPr lang="en-US" sz="2400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 smtClean="0">
                <a:solidFill>
                  <a:srgbClr val="92D050"/>
                </a:solidFill>
                <a:latin typeface="Arial" panose="020B0604020202020204" pitchFamily="34" charset="0"/>
              </a:rPr>
              <a:t>Vector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synchronized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. This means if one thread is working on Vector, no other thread can get a hold of it. Unlike </a:t>
            </a:r>
            <a:r>
              <a:rPr lang="en-US" sz="2400" dirty="0" err="1">
                <a:solidFill>
                  <a:srgbClr val="92D05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, only one thread can perform an operation on vector at a time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.</a:t>
            </a:r>
            <a:endParaRPr lang="en-US" sz="2400" b="0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collection class you use in your work or current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Sometime </a:t>
            </a:r>
            <a:r>
              <a:rPr lang="en-US" dirty="0" err="1" smtClean="0"/>
              <a:t>Hashmap</a:t>
            </a:r>
            <a:r>
              <a:rPr lang="en-US" dirty="0" smtClean="0"/>
              <a:t>/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use those?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Sometime </a:t>
            </a:r>
            <a:r>
              <a:rPr lang="en-US" dirty="0" err="1"/>
              <a:t>Hashmap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3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those thread safe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C000"/>
                </a:solidFill>
              </a:rPr>
              <a:t>can use for multithread environment?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Sometime </a:t>
            </a:r>
            <a:r>
              <a:rPr lang="en-US" dirty="0" err="1"/>
              <a:t>Hashmap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Answer ==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Not Thread safe and not synchronized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7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Which one thread </a:t>
            </a:r>
            <a:r>
              <a:rPr lang="en-US" dirty="0">
                <a:solidFill>
                  <a:srgbClr val="FFC000"/>
                </a:solidFill>
              </a:rPr>
              <a:t>safe or can use for multithread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err="1" smtClean="0"/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Arraylist</a:t>
            </a:r>
            <a:r>
              <a:rPr lang="en-US" dirty="0" smtClean="0"/>
              <a:t> or list in multi thread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list or </a:t>
            </a:r>
            <a:r>
              <a:rPr lang="en-US" dirty="0" err="1" smtClean="0"/>
              <a:t>arrayList</a:t>
            </a:r>
            <a:r>
              <a:rPr lang="en-US" dirty="0" smtClean="0"/>
              <a:t> for 1</a:t>
            </a:r>
            <a:r>
              <a:rPr lang="en-US" baseline="30000" dirty="0" smtClean="0"/>
              <a:t>st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Than clear the list</a:t>
            </a:r>
          </a:p>
          <a:p>
            <a:pPr lvl="1"/>
            <a:r>
              <a:rPr lang="en-US" dirty="0" err="1" smtClean="0"/>
              <a:t>Obj.clear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Reuse same array list for next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32966"/>
            <a:ext cx="10353761" cy="5673870"/>
          </a:xfrm>
        </p:spPr>
      </p:pic>
    </p:spTree>
    <p:extLst>
      <p:ext uri="{BB962C8B-B14F-4D97-AF65-F5344CB8AC3E}">
        <p14:creationId xmlns:p14="http://schemas.microsoft.com/office/powerpoint/2010/main" val="33998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02" y="275933"/>
            <a:ext cx="11326746" cy="5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interview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7"/>
          <a:stretch/>
        </p:blipFill>
        <p:spPr>
          <a:xfrm>
            <a:off x="370692" y="1935921"/>
            <a:ext cx="11439966" cy="3199497"/>
          </a:xfrm>
        </p:spPr>
      </p:pic>
    </p:spTree>
    <p:extLst>
      <p:ext uri="{BB962C8B-B14F-4D97-AF65-F5344CB8AC3E}">
        <p14:creationId xmlns:p14="http://schemas.microsoft.com/office/powerpoint/2010/main" val="536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505" y="2475346"/>
            <a:ext cx="10353761" cy="1326321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More slides after Thanks slide, if you want to learn more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56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89" y="972151"/>
            <a:ext cx="9905586" cy="55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49366" y="48821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0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collection class is used exclusively with static methods that operate on or return collections. It inherits Object class.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The important points about Java Collections class are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Java Collection class supports the polymorphic algorithms that operate on collections.</a:t>
            </a:r>
          </a:p>
          <a:p>
            <a:r>
              <a:rPr lang="en-US" dirty="0"/>
              <a:t>Java Collection class throws a </a:t>
            </a:r>
            <a:r>
              <a:rPr lang="en-US" dirty="0" err="1"/>
              <a:t>NullPointerException</a:t>
            </a:r>
            <a:r>
              <a:rPr lang="en-US" dirty="0"/>
              <a:t> if the collections or class objects provided to them are null.</a:t>
            </a:r>
          </a:p>
        </p:txBody>
      </p:sp>
    </p:spTree>
    <p:extLst>
      <p:ext uri="{BB962C8B-B14F-4D97-AF65-F5344CB8AC3E}">
        <p14:creationId xmlns:p14="http://schemas.microsoft.com/office/powerpoint/2010/main" val="3285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304800"/>
            <a:ext cx="10437090" cy="6071086"/>
          </a:xfrm>
        </p:spPr>
      </p:pic>
    </p:spTree>
    <p:extLst>
      <p:ext uri="{BB962C8B-B14F-4D97-AF65-F5344CB8AC3E}">
        <p14:creationId xmlns:p14="http://schemas.microsoft.com/office/powerpoint/2010/main" val="16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75491"/>
            <a:ext cx="11212946" cy="6059054"/>
          </a:xfrm>
        </p:spPr>
      </p:pic>
    </p:spTree>
    <p:extLst>
      <p:ext uri="{BB962C8B-B14F-4D97-AF65-F5344CB8AC3E}">
        <p14:creationId xmlns:p14="http://schemas.microsoft.com/office/powerpoint/2010/main" val="2950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java collection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01600"/>
            <a:ext cx="11092584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97891"/>
            <a:ext cx="11508509" cy="4719782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effectLst/>
              </a:rPr>
              <a:t>In </a:t>
            </a:r>
            <a:r>
              <a:rPr lang="en-US" sz="2400" dirty="0">
                <a:effectLst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java.util</a:t>
            </a:r>
            <a:r>
              <a:rPr lang="en-US" sz="2400" dirty="0">
                <a:solidFill>
                  <a:srgbClr val="FF0000"/>
                </a:solidFill>
                <a:effectLst/>
              </a:rPr>
              <a:t> package </a:t>
            </a:r>
            <a:r>
              <a:rPr lang="en-US" sz="2400" dirty="0">
                <a:effectLst/>
              </a:rPr>
              <a:t>we going to use these three keywords so what is the difference between these keywords. 1) </a:t>
            </a:r>
            <a:r>
              <a:rPr lang="en-US" sz="2400" dirty="0">
                <a:solidFill>
                  <a:srgbClr val="FFC000"/>
                </a:solidFill>
                <a:effectLst/>
              </a:rPr>
              <a:t>collection</a:t>
            </a:r>
            <a:r>
              <a:rPr lang="en-US" sz="2400" dirty="0">
                <a:effectLst/>
              </a:rPr>
              <a:t> 2) </a:t>
            </a:r>
            <a:r>
              <a:rPr lang="en-US" sz="2400" dirty="0">
                <a:solidFill>
                  <a:srgbClr val="00B0F0"/>
                </a:solidFill>
                <a:effectLst/>
              </a:rPr>
              <a:t>Collection</a:t>
            </a:r>
            <a:r>
              <a:rPr lang="en-US" sz="2400" dirty="0">
                <a:effectLst/>
              </a:rPr>
              <a:t> 3) </a:t>
            </a:r>
            <a:r>
              <a:rPr lang="en-US" sz="2400" dirty="0">
                <a:solidFill>
                  <a:srgbClr val="00B050"/>
                </a:solidFill>
                <a:effectLst/>
              </a:rPr>
              <a:t>Collections</a:t>
            </a:r>
            <a:r>
              <a:rPr lang="en-US" sz="2400" dirty="0">
                <a:effectLst/>
              </a:rPr>
              <a:t>.</a:t>
            </a:r>
          </a:p>
          <a:p>
            <a:pPr fontAlgn="base"/>
            <a:r>
              <a:rPr lang="en-US" sz="2400" b="1" i="1" dirty="0">
                <a:solidFill>
                  <a:srgbClr val="FFC000"/>
                </a:solidFill>
                <a:effectLst/>
              </a:rPr>
              <a:t>collection</a:t>
            </a:r>
            <a:r>
              <a:rPr lang="en-US" sz="2400" dirty="0">
                <a:solidFill>
                  <a:srgbClr val="FFC000"/>
                </a:solidFill>
                <a:effectLst/>
              </a:rPr>
              <a:t>: It is word represent the Collection Object and Map object.</a:t>
            </a:r>
          </a:p>
          <a:p>
            <a:pPr fontAlgn="base"/>
            <a:r>
              <a:rPr lang="en-US" sz="2400" b="1" i="1" dirty="0">
                <a:solidFill>
                  <a:srgbClr val="00B0F0"/>
                </a:solidFill>
                <a:effectLst/>
              </a:rPr>
              <a:t>Collection</a:t>
            </a:r>
            <a:r>
              <a:rPr lang="en-US" sz="2400" dirty="0">
                <a:solidFill>
                  <a:srgbClr val="00B0F0"/>
                </a:solidFill>
                <a:effectLst/>
              </a:rPr>
              <a:t>: It is the super Interface of all Collection i.e. in The Array Format</a:t>
            </a:r>
            <a:r>
              <a:rPr lang="en-US" sz="2400" dirty="0" smtClean="0">
                <a:solidFill>
                  <a:srgbClr val="00B0F0"/>
                </a:solidFill>
                <a:effectLst/>
              </a:rPr>
              <a:t>.</a:t>
            </a:r>
          </a:p>
          <a:p>
            <a:pPr lvl="1" fontAlgn="base"/>
            <a:r>
              <a:rPr lang="en-US" sz="2400" dirty="0">
                <a:solidFill>
                  <a:schemeClr val="tx2"/>
                </a:solidFill>
                <a:effectLst/>
              </a:rPr>
              <a:t>Collection is an interface .</a:t>
            </a:r>
          </a:p>
          <a:p>
            <a:pPr fontAlgn="base"/>
            <a:r>
              <a:rPr lang="en-US" sz="2400" b="1" i="1" dirty="0">
                <a:solidFill>
                  <a:srgbClr val="00B050"/>
                </a:solidFill>
                <a:effectLst/>
              </a:rPr>
              <a:t>Collections</a:t>
            </a:r>
            <a:r>
              <a:rPr lang="en-US" sz="2400" dirty="0">
                <a:solidFill>
                  <a:srgbClr val="00B050"/>
                </a:solidFill>
                <a:effectLst/>
              </a:rPr>
              <a:t>: It is class , that contain the Utility methods to operate Collection Object.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Collections is a utility class , which has specific methods to work with collections.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054" y="214854"/>
            <a:ext cx="1087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Difference </a:t>
            </a:r>
            <a:r>
              <a:rPr lang="en-US" sz="3200" dirty="0"/>
              <a:t>between “collection" ,"Collection" and "Collections"</a:t>
            </a:r>
          </a:p>
        </p:txBody>
      </p:sp>
    </p:spTree>
    <p:extLst>
      <p:ext uri="{BB962C8B-B14F-4D97-AF65-F5344CB8AC3E}">
        <p14:creationId xmlns:p14="http://schemas.microsoft.com/office/powerpoint/2010/main" val="22847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 classification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3" y="1935921"/>
            <a:ext cx="11443752" cy="3596661"/>
          </a:xfrm>
        </p:spPr>
      </p:pic>
    </p:spTree>
    <p:extLst>
      <p:ext uri="{BB962C8B-B14F-4D97-AF65-F5344CB8AC3E}">
        <p14:creationId xmlns:p14="http://schemas.microsoft.com/office/powerpoint/2010/main" val="416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" y="461818"/>
            <a:ext cx="11860040" cy="5320146"/>
          </a:xfrm>
        </p:spPr>
      </p:pic>
    </p:spTree>
    <p:extLst>
      <p:ext uri="{BB962C8B-B14F-4D97-AF65-F5344CB8AC3E}">
        <p14:creationId xmlns:p14="http://schemas.microsoft.com/office/powerpoint/2010/main" val="3372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" y="314036"/>
            <a:ext cx="11220474" cy="630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82" y="240146"/>
            <a:ext cx="10610574" cy="59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0" y="277090"/>
            <a:ext cx="10902640" cy="62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4" y="277092"/>
            <a:ext cx="10986122" cy="61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7" y="378691"/>
            <a:ext cx="10802436" cy="60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82" y="461820"/>
            <a:ext cx="10446038" cy="56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 result for Array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4" y="73891"/>
            <a:ext cx="11129819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09" y="286327"/>
            <a:ext cx="11313132" cy="60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 result for Array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" y="388613"/>
            <a:ext cx="10870910" cy="601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9" y="286326"/>
            <a:ext cx="11098004" cy="62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2170545"/>
            <a:ext cx="2530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part is important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3564" y="2346036"/>
            <a:ext cx="757381" cy="120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</TotalTime>
  <Words>588</Words>
  <Application>Microsoft Office PowerPoint</Application>
  <PresentationFormat>Widescreen</PresentationFormat>
  <Paragraphs>106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Bookman Old Style</vt:lpstr>
      <vt:lpstr>inherit</vt:lpstr>
      <vt:lpstr>Rockwell</vt:lpstr>
      <vt:lpstr>Wingdings</vt:lpstr>
      <vt:lpstr>Damask</vt:lpstr>
      <vt:lpstr>Play with data – JAVA Collection framework</vt:lpstr>
      <vt:lpstr>collections framework</vt:lpstr>
      <vt:lpstr>PowerPoint Presentation</vt:lpstr>
      <vt:lpstr>In short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vs two dimensional Array</vt:lpstr>
      <vt:lpstr>Java Looping</vt:lpstr>
      <vt:lpstr>PowerPoint Presentation</vt:lpstr>
      <vt:lpstr>E= data type</vt:lpstr>
      <vt:lpstr>PowerPoint Presentation</vt:lpstr>
      <vt:lpstr>How to know total size or Number</vt:lpstr>
      <vt:lpstr>Array with loop </vt:lpstr>
      <vt:lpstr>ArrayList with looping</vt:lpstr>
      <vt:lpstr>Advance for loop</vt:lpstr>
      <vt:lpstr>Array List with 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collection class you use in your work or current project?</vt:lpstr>
      <vt:lpstr>Why you use those?</vt:lpstr>
      <vt:lpstr>Is those thread safe or can use for multithread environment?</vt:lpstr>
      <vt:lpstr>Which one thread safe or can use for multithread environment?</vt:lpstr>
      <vt:lpstr>How to use Arraylist or list in multi thread environment</vt:lpstr>
      <vt:lpstr>PowerPoint Presentation</vt:lpstr>
      <vt:lpstr>PowerPoint Presentation</vt:lpstr>
      <vt:lpstr>For interview</vt:lpstr>
      <vt:lpstr>More slides after Thanks slide, if you want to learn more</vt:lpstr>
      <vt:lpstr>PowerPoint Presentation</vt:lpstr>
      <vt:lpstr>Java Collections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40</cp:revision>
  <dcterms:created xsi:type="dcterms:W3CDTF">2017-10-11T06:17:49Z</dcterms:created>
  <dcterms:modified xsi:type="dcterms:W3CDTF">2018-07-08T03:56:55Z</dcterms:modified>
</cp:coreProperties>
</file>