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5" r:id="rId3"/>
  </p:sldMasterIdLst>
  <p:sldIdLst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006600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61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6995EA-2E35-4646-80A8-0F43E6849EE3}" type="doc">
      <dgm:prSet loTypeId="urn:microsoft.com/office/officeart/2005/8/layout/radial6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B3A9CCA-0562-464D-851D-927D29E9960D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itchFamily="34" charset="0"/>
            </a:rPr>
            <a:t>Data Center</a:t>
          </a:r>
        </a:p>
      </dgm:t>
    </dgm:pt>
    <dgm:pt modelId="{D0B89146-887A-44CB-8E09-62833922F07C}" type="parTrans" cxnId="{79F4E9FB-65FD-4B9C-8668-21218E2617BB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itchFamily="34" charset="0"/>
          </a:endParaRPr>
        </a:p>
      </dgm:t>
    </dgm:pt>
    <dgm:pt modelId="{F38B72FB-F159-4962-B566-9C941E7C53DD}" type="sibTrans" cxnId="{79F4E9FB-65FD-4B9C-8668-21218E2617BB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itchFamily="34" charset="0"/>
          </a:endParaRPr>
        </a:p>
      </dgm:t>
    </dgm:pt>
    <dgm:pt modelId="{A19ED21F-75DF-4CDF-8A43-354575EED15E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itchFamily="34" charset="0"/>
            </a:rPr>
            <a:t>Servers ( Physical </a:t>
          </a:r>
          <a:r>
            <a:rPr lang="en-US" sz="1200" b="1">
              <a:solidFill>
                <a:schemeClr val="tx1"/>
              </a:solidFill>
              <a:latin typeface="Calibri" pitchFamily="34" charset="0"/>
            </a:rPr>
            <a:t>&amp; Virtual)</a:t>
          </a:r>
          <a:endParaRPr lang="en-US" sz="1200" b="1" dirty="0">
            <a:solidFill>
              <a:schemeClr val="tx1"/>
            </a:solidFill>
            <a:latin typeface="Calibri" pitchFamily="34" charset="0"/>
          </a:endParaRPr>
        </a:p>
      </dgm:t>
    </dgm:pt>
    <dgm:pt modelId="{D9E7C231-D628-46B6-B301-A1FBA8D2FB73}" type="parTrans" cxnId="{2B0009CD-C505-4816-95A2-2B138F70A3CA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itchFamily="34" charset="0"/>
          </a:endParaRPr>
        </a:p>
      </dgm:t>
    </dgm:pt>
    <dgm:pt modelId="{B98D6004-B235-4CE7-B951-90554EC08ABB}" type="sibTrans" cxnId="{2B0009CD-C505-4816-95A2-2B138F70A3CA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itchFamily="34" charset="0"/>
          </a:endParaRPr>
        </a:p>
      </dgm:t>
    </dgm:pt>
    <dgm:pt modelId="{E8313C52-2350-4FE4-A618-76641FC37A3F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itchFamily="34" charset="0"/>
            </a:rPr>
            <a:t>Virtual Library System</a:t>
          </a:r>
        </a:p>
      </dgm:t>
    </dgm:pt>
    <dgm:pt modelId="{4B72E94C-9F9A-4432-9D4B-D8A325096FE7}" type="parTrans" cxnId="{2377595F-0B30-4310-AE8D-C85A0609EA54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itchFamily="34" charset="0"/>
          </a:endParaRPr>
        </a:p>
      </dgm:t>
    </dgm:pt>
    <dgm:pt modelId="{C902FCF8-4A3F-4F8A-975C-4A7E08F74050}" type="sibTrans" cxnId="{2377595F-0B30-4310-AE8D-C85A0609EA54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itchFamily="34" charset="0"/>
          </a:endParaRPr>
        </a:p>
      </dgm:t>
    </dgm:pt>
    <dgm:pt modelId="{C7A2916C-0386-471E-B41F-32D6B8F41753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itchFamily="34" charset="0"/>
            </a:rPr>
            <a:t>Tape Backup System</a:t>
          </a:r>
        </a:p>
      </dgm:t>
    </dgm:pt>
    <dgm:pt modelId="{27759F6B-B008-4B43-A521-68E67CB74112}" type="parTrans" cxnId="{6E69677C-C204-4F3F-B791-0E3C9EE74046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itchFamily="34" charset="0"/>
          </a:endParaRPr>
        </a:p>
      </dgm:t>
    </dgm:pt>
    <dgm:pt modelId="{64AEFD6D-E471-4F78-84BE-D2B7AF00FBE6}" type="sibTrans" cxnId="{6E69677C-C204-4F3F-B791-0E3C9EE74046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itchFamily="34" charset="0"/>
          </a:endParaRPr>
        </a:p>
      </dgm:t>
    </dgm:pt>
    <dgm:pt modelId="{B29055E1-9F31-46AB-93E5-1832E70B1F0C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itchFamily="34" charset="0"/>
            </a:rPr>
            <a:t>EVA 4400 Storage &amp;  SAN Switch</a:t>
          </a:r>
        </a:p>
      </dgm:t>
    </dgm:pt>
    <dgm:pt modelId="{D2942B85-22B6-454C-A3E5-059C7F7BA5FC}" type="parTrans" cxnId="{7A13A605-CCA8-4E83-8838-A5777EBFB93D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itchFamily="34" charset="0"/>
          </a:endParaRPr>
        </a:p>
      </dgm:t>
    </dgm:pt>
    <dgm:pt modelId="{463F5884-8FEE-458A-BA1A-E951896D19C8}" type="sibTrans" cxnId="{7A13A605-CCA8-4E83-8838-A5777EBFB93D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itchFamily="34" charset="0"/>
          </a:endParaRPr>
        </a:p>
      </dgm:t>
    </dgm:pt>
    <dgm:pt modelId="{BF9635B7-D7EE-44C7-9962-19FFF7F3C595}">
      <dgm:prSet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itchFamily="34" charset="0"/>
            </a:rPr>
            <a:t>Network Equipments</a:t>
          </a:r>
        </a:p>
      </dgm:t>
    </dgm:pt>
    <dgm:pt modelId="{BB829A2C-1060-4F80-9F40-7942CB590532}" type="parTrans" cxnId="{A9430996-24A0-4AA1-9100-A0949D7494A4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itchFamily="34" charset="0"/>
          </a:endParaRPr>
        </a:p>
      </dgm:t>
    </dgm:pt>
    <dgm:pt modelId="{C35439FA-61CD-4512-A7AF-AD3AD873512F}" type="sibTrans" cxnId="{A9430996-24A0-4AA1-9100-A0949D7494A4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itchFamily="34" charset="0"/>
          </a:endParaRPr>
        </a:p>
      </dgm:t>
    </dgm:pt>
    <dgm:pt modelId="{F477FE6E-77D1-4B91-A689-034A88A29A3B}">
      <dgm:prSet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itchFamily="34" charset="0"/>
            </a:rPr>
            <a:t>Temp. Monitoring System</a:t>
          </a:r>
        </a:p>
      </dgm:t>
    </dgm:pt>
    <dgm:pt modelId="{A3607353-7F49-4ED9-83F0-5C3295037680}" type="parTrans" cxnId="{1B3B3B5A-3666-44A6-99DC-0445C35048F8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itchFamily="34" charset="0"/>
          </a:endParaRPr>
        </a:p>
      </dgm:t>
    </dgm:pt>
    <dgm:pt modelId="{BE2F9C2F-373E-4A10-BD64-8D6D5733DD70}" type="sibTrans" cxnId="{1B3B3B5A-3666-44A6-99DC-0445C35048F8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itchFamily="34" charset="0"/>
          </a:endParaRPr>
        </a:p>
      </dgm:t>
    </dgm:pt>
    <dgm:pt modelId="{A2474051-8543-4CFA-BC93-5696AF17A6E7}">
      <dgm:prSet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itchFamily="34" charset="0"/>
            </a:rPr>
            <a:t>Video Conferencing System</a:t>
          </a:r>
        </a:p>
      </dgm:t>
    </dgm:pt>
    <dgm:pt modelId="{40384B8D-6B45-46A1-AF55-71C19DEA46BD}" type="parTrans" cxnId="{74E44940-75D6-4FD4-B000-7DE72337AEB7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itchFamily="34" charset="0"/>
          </a:endParaRPr>
        </a:p>
      </dgm:t>
    </dgm:pt>
    <dgm:pt modelId="{0BB95D62-C840-4F70-98DF-F27DA6535F03}" type="sibTrans" cxnId="{74E44940-75D6-4FD4-B000-7DE72337AEB7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itchFamily="34" charset="0"/>
          </a:endParaRPr>
        </a:p>
      </dgm:t>
    </dgm:pt>
    <dgm:pt modelId="{81A19A41-FBFC-45A1-B648-00FC8C74B794}">
      <dgm:prSet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itchFamily="34" charset="0"/>
            </a:rPr>
            <a:t>Telephone System</a:t>
          </a:r>
        </a:p>
      </dgm:t>
    </dgm:pt>
    <dgm:pt modelId="{F13452E0-6A97-4431-99E7-173A04936D9D}" type="parTrans" cxnId="{5DD77D9C-8CDB-4EFB-ABF6-910E15A12090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itchFamily="34" charset="0"/>
          </a:endParaRPr>
        </a:p>
      </dgm:t>
    </dgm:pt>
    <dgm:pt modelId="{1EE91B66-3FA3-495E-A5EC-9512791E21AD}" type="sibTrans" cxnId="{5DD77D9C-8CDB-4EFB-ABF6-910E15A12090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itchFamily="34" charset="0"/>
          </a:endParaRPr>
        </a:p>
      </dgm:t>
    </dgm:pt>
    <dgm:pt modelId="{BFEE54A7-A359-4791-8AFD-43D27FB8495A}">
      <dgm:prSet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itchFamily="34" charset="0"/>
            </a:rPr>
            <a:t>Security System</a:t>
          </a:r>
        </a:p>
      </dgm:t>
    </dgm:pt>
    <dgm:pt modelId="{03C706EF-41DE-46C2-96ED-ACCDA93B566C}" type="parTrans" cxnId="{25B63A01-7764-475F-835E-B9DAE06AC559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itchFamily="34" charset="0"/>
          </a:endParaRPr>
        </a:p>
      </dgm:t>
    </dgm:pt>
    <dgm:pt modelId="{E0BBE08C-1623-4104-8DB5-AD7E619744CC}" type="sibTrans" cxnId="{25B63A01-7764-475F-835E-B9DAE06AC559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itchFamily="34" charset="0"/>
          </a:endParaRPr>
        </a:p>
      </dgm:t>
    </dgm:pt>
    <dgm:pt modelId="{C22AFCB2-F317-4585-BD78-CE25C54B3C1E}">
      <dgm:prSet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itchFamily="34" charset="0"/>
            </a:rPr>
            <a:t>Microwave System</a:t>
          </a:r>
        </a:p>
      </dgm:t>
    </dgm:pt>
    <dgm:pt modelId="{1FE82889-00F2-4856-98B5-370D820DEB23}" type="parTrans" cxnId="{0B2D89DF-4722-4388-BE72-63C43E8BC50B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itchFamily="34" charset="0"/>
          </a:endParaRPr>
        </a:p>
      </dgm:t>
    </dgm:pt>
    <dgm:pt modelId="{F8DBD7E9-CC99-40BC-A6D9-3827DD33CDFF}" type="sibTrans" cxnId="{0B2D89DF-4722-4388-BE72-63C43E8BC50B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itchFamily="34" charset="0"/>
          </a:endParaRPr>
        </a:p>
      </dgm:t>
    </dgm:pt>
    <dgm:pt modelId="{43C990D3-751C-498D-A49B-75A45F60F9AB}">
      <dgm:prSet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itchFamily="34" charset="0"/>
            </a:rPr>
            <a:t>Satellite System</a:t>
          </a:r>
        </a:p>
      </dgm:t>
    </dgm:pt>
    <dgm:pt modelId="{96FA8D7B-B6CF-4BD1-85C5-E84F5D61A00B}" type="parTrans" cxnId="{C989C2B3-F7FE-4957-9C89-50EB949A4425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itchFamily="34" charset="0"/>
          </a:endParaRPr>
        </a:p>
      </dgm:t>
    </dgm:pt>
    <dgm:pt modelId="{30A2F8E9-A99E-48F5-8061-8088DE748080}" type="sibTrans" cxnId="{C989C2B3-F7FE-4957-9C89-50EB949A4425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itchFamily="34" charset="0"/>
          </a:endParaRPr>
        </a:p>
      </dgm:t>
    </dgm:pt>
    <dgm:pt modelId="{ECEFEEB3-0F19-4C7B-842C-A3C9AC4DF018}" type="pres">
      <dgm:prSet presAssocID="{686995EA-2E35-4646-80A8-0F43E6849EE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287DF1F-DE2D-4B21-8663-313791BA6623}" type="pres">
      <dgm:prSet presAssocID="{3B3A9CCA-0562-464D-851D-927D29E9960D}" presName="centerShape" presStyleLbl="node0" presStyleIdx="0" presStyleCnt="1" custScaleX="86125" custScaleY="81409"/>
      <dgm:spPr/>
    </dgm:pt>
    <dgm:pt modelId="{7BD9F3AD-E4C1-4F8A-A18C-F0DA2DFC0165}" type="pres">
      <dgm:prSet presAssocID="{A19ED21F-75DF-4CDF-8A43-354575EED15E}" presName="node" presStyleLbl="node1" presStyleIdx="0" presStyleCnt="11">
        <dgm:presLayoutVars>
          <dgm:bulletEnabled val="1"/>
        </dgm:presLayoutVars>
      </dgm:prSet>
      <dgm:spPr/>
    </dgm:pt>
    <dgm:pt modelId="{4D0EC0E1-3BB3-4393-AFE5-00FCEECAE5F8}" type="pres">
      <dgm:prSet presAssocID="{A19ED21F-75DF-4CDF-8A43-354575EED15E}" presName="dummy" presStyleCnt="0"/>
      <dgm:spPr/>
    </dgm:pt>
    <dgm:pt modelId="{9668DADA-A0FE-4107-A7B0-377EB0F6D374}" type="pres">
      <dgm:prSet presAssocID="{B98D6004-B235-4CE7-B951-90554EC08ABB}" presName="sibTrans" presStyleLbl="sibTrans2D1" presStyleIdx="0" presStyleCnt="11"/>
      <dgm:spPr/>
    </dgm:pt>
    <dgm:pt modelId="{E274F079-A367-4C67-AE81-3A44D0B9F091}" type="pres">
      <dgm:prSet presAssocID="{BF9635B7-D7EE-44C7-9962-19FFF7F3C595}" presName="node" presStyleLbl="node1" presStyleIdx="1" presStyleCnt="11">
        <dgm:presLayoutVars>
          <dgm:bulletEnabled val="1"/>
        </dgm:presLayoutVars>
      </dgm:prSet>
      <dgm:spPr/>
    </dgm:pt>
    <dgm:pt modelId="{B66CE079-A2E4-461A-B448-E98D1D99E5B5}" type="pres">
      <dgm:prSet presAssocID="{BF9635B7-D7EE-44C7-9962-19FFF7F3C595}" presName="dummy" presStyleCnt="0"/>
      <dgm:spPr/>
    </dgm:pt>
    <dgm:pt modelId="{1CBC5F56-B569-4B5C-BF72-33BFDE6739C3}" type="pres">
      <dgm:prSet presAssocID="{C35439FA-61CD-4512-A7AF-AD3AD873512F}" presName="sibTrans" presStyleLbl="sibTrans2D1" presStyleIdx="1" presStyleCnt="11"/>
      <dgm:spPr/>
    </dgm:pt>
    <dgm:pt modelId="{17C35BD9-B8EA-4E1C-9A13-7B6E79867649}" type="pres">
      <dgm:prSet presAssocID="{A2474051-8543-4CFA-BC93-5696AF17A6E7}" presName="node" presStyleLbl="node1" presStyleIdx="2" presStyleCnt="11">
        <dgm:presLayoutVars>
          <dgm:bulletEnabled val="1"/>
        </dgm:presLayoutVars>
      </dgm:prSet>
      <dgm:spPr/>
    </dgm:pt>
    <dgm:pt modelId="{17DC1A85-3317-4900-87C8-83ACFC5DB0F8}" type="pres">
      <dgm:prSet presAssocID="{A2474051-8543-4CFA-BC93-5696AF17A6E7}" presName="dummy" presStyleCnt="0"/>
      <dgm:spPr/>
    </dgm:pt>
    <dgm:pt modelId="{446CB4BC-7BE5-4F43-9154-4EBA02BEE6EA}" type="pres">
      <dgm:prSet presAssocID="{0BB95D62-C840-4F70-98DF-F27DA6535F03}" presName="sibTrans" presStyleLbl="sibTrans2D1" presStyleIdx="2" presStyleCnt="11"/>
      <dgm:spPr/>
    </dgm:pt>
    <dgm:pt modelId="{E00AEE76-0499-462B-8611-28542244526F}" type="pres">
      <dgm:prSet presAssocID="{81A19A41-FBFC-45A1-B648-00FC8C74B794}" presName="node" presStyleLbl="node1" presStyleIdx="3" presStyleCnt="11">
        <dgm:presLayoutVars>
          <dgm:bulletEnabled val="1"/>
        </dgm:presLayoutVars>
      </dgm:prSet>
      <dgm:spPr/>
    </dgm:pt>
    <dgm:pt modelId="{94F696B5-2F6C-459F-8B40-F5F2B71C281E}" type="pres">
      <dgm:prSet presAssocID="{81A19A41-FBFC-45A1-B648-00FC8C74B794}" presName="dummy" presStyleCnt="0"/>
      <dgm:spPr/>
    </dgm:pt>
    <dgm:pt modelId="{46948306-CF15-4F6E-8D92-114D6B472E9A}" type="pres">
      <dgm:prSet presAssocID="{1EE91B66-3FA3-495E-A5EC-9512791E21AD}" presName="sibTrans" presStyleLbl="sibTrans2D1" presStyleIdx="3" presStyleCnt="11"/>
      <dgm:spPr/>
    </dgm:pt>
    <dgm:pt modelId="{80C5D277-26EC-4FCA-993E-CC5B46C05454}" type="pres">
      <dgm:prSet presAssocID="{BFEE54A7-A359-4791-8AFD-43D27FB8495A}" presName="node" presStyleLbl="node1" presStyleIdx="4" presStyleCnt="11">
        <dgm:presLayoutVars>
          <dgm:bulletEnabled val="1"/>
        </dgm:presLayoutVars>
      </dgm:prSet>
      <dgm:spPr/>
    </dgm:pt>
    <dgm:pt modelId="{3F988DD8-0335-4A20-B090-2B2555224C48}" type="pres">
      <dgm:prSet presAssocID="{BFEE54A7-A359-4791-8AFD-43D27FB8495A}" presName="dummy" presStyleCnt="0"/>
      <dgm:spPr/>
    </dgm:pt>
    <dgm:pt modelId="{A0AE2371-0E0A-4FD4-B60F-BC817639528B}" type="pres">
      <dgm:prSet presAssocID="{E0BBE08C-1623-4104-8DB5-AD7E619744CC}" presName="sibTrans" presStyleLbl="sibTrans2D1" presStyleIdx="4" presStyleCnt="11"/>
      <dgm:spPr/>
    </dgm:pt>
    <dgm:pt modelId="{67864CAE-9E20-4C3B-A883-0E13F758AFF3}" type="pres">
      <dgm:prSet presAssocID="{C22AFCB2-F317-4585-BD78-CE25C54B3C1E}" presName="node" presStyleLbl="node1" presStyleIdx="5" presStyleCnt="11">
        <dgm:presLayoutVars>
          <dgm:bulletEnabled val="1"/>
        </dgm:presLayoutVars>
      </dgm:prSet>
      <dgm:spPr/>
    </dgm:pt>
    <dgm:pt modelId="{8704F8B9-5944-4DD0-9135-73017B5BAD8A}" type="pres">
      <dgm:prSet presAssocID="{C22AFCB2-F317-4585-BD78-CE25C54B3C1E}" presName="dummy" presStyleCnt="0"/>
      <dgm:spPr/>
    </dgm:pt>
    <dgm:pt modelId="{A5AA7A0E-14F9-4C6D-9894-58FE4FD99C98}" type="pres">
      <dgm:prSet presAssocID="{F8DBD7E9-CC99-40BC-A6D9-3827DD33CDFF}" presName="sibTrans" presStyleLbl="sibTrans2D1" presStyleIdx="5" presStyleCnt="11"/>
      <dgm:spPr/>
    </dgm:pt>
    <dgm:pt modelId="{0DD0A9A4-2799-48CC-B72A-9B544F313118}" type="pres">
      <dgm:prSet presAssocID="{43C990D3-751C-498D-A49B-75A45F60F9AB}" presName="node" presStyleLbl="node1" presStyleIdx="6" presStyleCnt="11">
        <dgm:presLayoutVars>
          <dgm:bulletEnabled val="1"/>
        </dgm:presLayoutVars>
      </dgm:prSet>
      <dgm:spPr/>
    </dgm:pt>
    <dgm:pt modelId="{9044D892-402B-4919-8BCB-8B8FCA4A4AD2}" type="pres">
      <dgm:prSet presAssocID="{43C990D3-751C-498D-A49B-75A45F60F9AB}" presName="dummy" presStyleCnt="0"/>
      <dgm:spPr/>
    </dgm:pt>
    <dgm:pt modelId="{AE080BED-C21B-4ACD-BD32-E4398E570044}" type="pres">
      <dgm:prSet presAssocID="{30A2F8E9-A99E-48F5-8061-8088DE748080}" presName="sibTrans" presStyleLbl="sibTrans2D1" presStyleIdx="6" presStyleCnt="11"/>
      <dgm:spPr/>
    </dgm:pt>
    <dgm:pt modelId="{73DBB989-CCE5-4365-A0E2-75043FCBFF02}" type="pres">
      <dgm:prSet presAssocID="{F477FE6E-77D1-4B91-A689-034A88A29A3B}" presName="node" presStyleLbl="node1" presStyleIdx="7" presStyleCnt="11">
        <dgm:presLayoutVars>
          <dgm:bulletEnabled val="1"/>
        </dgm:presLayoutVars>
      </dgm:prSet>
      <dgm:spPr/>
    </dgm:pt>
    <dgm:pt modelId="{D484CCF8-5F05-4EAA-9F3A-4E76ACF5002D}" type="pres">
      <dgm:prSet presAssocID="{F477FE6E-77D1-4B91-A689-034A88A29A3B}" presName="dummy" presStyleCnt="0"/>
      <dgm:spPr/>
    </dgm:pt>
    <dgm:pt modelId="{788E2A50-24B4-4C3F-AC6A-CFA8D07EE1EF}" type="pres">
      <dgm:prSet presAssocID="{BE2F9C2F-373E-4A10-BD64-8D6D5733DD70}" presName="sibTrans" presStyleLbl="sibTrans2D1" presStyleIdx="7" presStyleCnt="11"/>
      <dgm:spPr/>
    </dgm:pt>
    <dgm:pt modelId="{BAEEB4E2-5E0F-405A-A555-5E2F897AD172}" type="pres">
      <dgm:prSet presAssocID="{E8313C52-2350-4FE4-A618-76641FC37A3F}" presName="node" presStyleLbl="node1" presStyleIdx="8" presStyleCnt="11">
        <dgm:presLayoutVars>
          <dgm:bulletEnabled val="1"/>
        </dgm:presLayoutVars>
      </dgm:prSet>
      <dgm:spPr/>
    </dgm:pt>
    <dgm:pt modelId="{040BBC41-FE4C-490F-B928-73288458D165}" type="pres">
      <dgm:prSet presAssocID="{E8313C52-2350-4FE4-A618-76641FC37A3F}" presName="dummy" presStyleCnt="0"/>
      <dgm:spPr/>
    </dgm:pt>
    <dgm:pt modelId="{64934EE4-0FDE-4C69-8710-999BB12A3C17}" type="pres">
      <dgm:prSet presAssocID="{C902FCF8-4A3F-4F8A-975C-4A7E08F74050}" presName="sibTrans" presStyleLbl="sibTrans2D1" presStyleIdx="8" presStyleCnt="11"/>
      <dgm:spPr/>
    </dgm:pt>
    <dgm:pt modelId="{3370B817-AE59-4BEF-8BF3-0F38EFF88E0F}" type="pres">
      <dgm:prSet presAssocID="{C7A2916C-0386-471E-B41F-32D6B8F41753}" presName="node" presStyleLbl="node1" presStyleIdx="9" presStyleCnt="11">
        <dgm:presLayoutVars>
          <dgm:bulletEnabled val="1"/>
        </dgm:presLayoutVars>
      </dgm:prSet>
      <dgm:spPr/>
    </dgm:pt>
    <dgm:pt modelId="{BE0F40B8-2682-49B0-B8BE-AE45569A4E8A}" type="pres">
      <dgm:prSet presAssocID="{C7A2916C-0386-471E-B41F-32D6B8F41753}" presName="dummy" presStyleCnt="0"/>
      <dgm:spPr/>
    </dgm:pt>
    <dgm:pt modelId="{6F40A8DF-88D9-466D-BAD2-8415F0C01DCC}" type="pres">
      <dgm:prSet presAssocID="{64AEFD6D-E471-4F78-84BE-D2B7AF00FBE6}" presName="sibTrans" presStyleLbl="sibTrans2D1" presStyleIdx="9" presStyleCnt="11"/>
      <dgm:spPr/>
    </dgm:pt>
    <dgm:pt modelId="{1360739C-DC1E-4A8B-879B-FAA854B6EE7B}" type="pres">
      <dgm:prSet presAssocID="{B29055E1-9F31-46AB-93E5-1832E70B1F0C}" presName="node" presStyleLbl="node1" presStyleIdx="10" presStyleCnt="11">
        <dgm:presLayoutVars>
          <dgm:bulletEnabled val="1"/>
        </dgm:presLayoutVars>
      </dgm:prSet>
      <dgm:spPr/>
    </dgm:pt>
    <dgm:pt modelId="{11CAB232-00B2-4D3C-A875-BBAB5099AF4C}" type="pres">
      <dgm:prSet presAssocID="{B29055E1-9F31-46AB-93E5-1832E70B1F0C}" presName="dummy" presStyleCnt="0"/>
      <dgm:spPr/>
    </dgm:pt>
    <dgm:pt modelId="{FE225824-0B56-4490-9C54-AC7F66A92DB2}" type="pres">
      <dgm:prSet presAssocID="{463F5884-8FEE-458A-BA1A-E951896D19C8}" presName="sibTrans" presStyleLbl="sibTrans2D1" presStyleIdx="10" presStyleCnt="11"/>
      <dgm:spPr/>
    </dgm:pt>
  </dgm:ptLst>
  <dgm:cxnLst>
    <dgm:cxn modelId="{25B63A01-7764-475F-835E-B9DAE06AC559}" srcId="{3B3A9CCA-0562-464D-851D-927D29E9960D}" destId="{BFEE54A7-A359-4791-8AFD-43D27FB8495A}" srcOrd="4" destOrd="0" parTransId="{03C706EF-41DE-46C2-96ED-ACCDA93B566C}" sibTransId="{E0BBE08C-1623-4104-8DB5-AD7E619744CC}"/>
    <dgm:cxn modelId="{7A13A605-CCA8-4E83-8838-A5777EBFB93D}" srcId="{3B3A9CCA-0562-464D-851D-927D29E9960D}" destId="{B29055E1-9F31-46AB-93E5-1832E70B1F0C}" srcOrd="10" destOrd="0" parTransId="{D2942B85-22B6-454C-A3E5-059C7F7BA5FC}" sibTransId="{463F5884-8FEE-458A-BA1A-E951896D19C8}"/>
    <dgm:cxn modelId="{0E495F07-36E3-44A0-9845-B8AD5FC10551}" type="presOf" srcId="{E8313C52-2350-4FE4-A618-76641FC37A3F}" destId="{BAEEB4E2-5E0F-405A-A555-5E2F897AD172}" srcOrd="0" destOrd="0" presId="urn:microsoft.com/office/officeart/2005/8/layout/radial6"/>
    <dgm:cxn modelId="{505F5311-7FE2-40F1-AD20-D9CDE18F62C8}" type="presOf" srcId="{F8DBD7E9-CC99-40BC-A6D9-3827DD33CDFF}" destId="{A5AA7A0E-14F9-4C6D-9894-58FE4FD99C98}" srcOrd="0" destOrd="0" presId="urn:microsoft.com/office/officeart/2005/8/layout/radial6"/>
    <dgm:cxn modelId="{23832015-3098-47C4-86D9-9B0748BE2FA6}" type="presOf" srcId="{BF9635B7-D7EE-44C7-9962-19FFF7F3C595}" destId="{E274F079-A367-4C67-AE81-3A44D0B9F091}" srcOrd="0" destOrd="0" presId="urn:microsoft.com/office/officeart/2005/8/layout/radial6"/>
    <dgm:cxn modelId="{13D8ED15-6534-44C1-8B4E-EAB4B9B5E0D0}" type="presOf" srcId="{3B3A9CCA-0562-464D-851D-927D29E9960D}" destId="{F287DF1F-DE2D-4B21-8663-313791BA6623}" srcOrd="0" destOrd="0" presId="urn:microsoft.com/office/officeart/2005/8/layout/radial6"/>
    <dgm:cxn modelId="{3567991D-2840-4363-AA03-547E172E663D}" type="presOf" srcId="{BE2F9C2F-373E-4A10-BD64-8D6D5733DD70}" destId="{788E2A50-24B4-4C3F-AC6A-CFA8D07EE1EF}" srcOrd="0" destOrd="0" presId="urn:microsoft.com/office/officeart/2005/8/layout/radial6"/>
    <dgm:cxn modelId="{C7CC9225-F365-40E4-B1AC-82E8746D7CA8}" type="presOf" srcId="{686995EA-2E35-4646-80A8-0F43E6849EE3}" destId="{ECEFEEB3-0F19-4C7B-842C-A3C9AC4DF018}" srcOrd="0" destOrd="0" presId="urn:microsoft.com/office/officeart/2005/8/layout/radial6"/>
    <dgm:cxn modelId="{815B6B39-F2DD-4DF3-A35E-EFC39A110F11}" type="presOf" srcId="{C7A2916C-0386-471E-B41F-32D6B8F41753}" destId="{3370B817-AE59-4BEF-8BF3-0F38EFF88E0F}" srcOrd="0" destOrd="0" presId="urn:microsoft.com/office/officeart/2005/8/layout/radial6"/>
    <dgm:cxn modelId="{BD73B43D-5563-4705-A61B-221A8F839283}" type="presOf" srcId="{A19ED21F-75DF-4CDF-8A43-354575EED15E}" destId="{7BD9F3AD-E4C1-4F8A-A18C-F0DA2DFC0165}" srcOrd="0" destOrd="0" presId="urn:microsoft.com/office/officeart/2005/8/layout/radial6"/>
    <dgm:cxn modelId="{A046F13D-BDFA-44B8-B3FD-AC943EAF5A6C}" type="presOf" srcId="{C35439FA-61CD-4512-A7AF-AD3AD873512F}" destId="{1CBC5F56-B569-4B5C-BF72-33BFDE6739C3}" srcOrd="0" destOrd="0" presId="urn:microsoft.com/office/officeart/2005/8/layout/radial6"/>
    <dgm:cxn modelId="{74E44940-75D6-4FD4-B000-7DE72337AEB7}" srcId="{3B3A9CCA-0562-464D-851D-927D29E9960D}" destId="{A2474051-8543-4CFA-BC93-5696AF17A6E7}" srcOrd="2" destOrd="0" parTransId="{40384B8D-6B45-46A1-AF55-71C19DEA46BD}" sibTransId="{0BB95D62-C840-4F70-98DF-F27DA6535F03}"/>
    <dgm:cxn modelId="{B1BAB35B-0B81-4EE5-BA6C-9BE620F2CF5A}" type="presOf" srcId="{30A2F8E9-A99E-48F5-8061-8088DE748080}" destId="{AE080BED-C21B-4ACD-BD32-E4398E570044}" srcOrd="0" destOrd="0" presId="urn:microsoft.com/office/officeart/2005/8/layout/radial6"/>
    <dgm:cxn modelId="{2377595F-0B30-4310-AE8D-C85A0609EA54}" srcId="{3B3A9CCA-0562-464D-851D-927D29E9960D}" destId="{E8313C52-2350-4FE4-A618-76641FC37A3F}" srcOrd="8" destOrd="0" parTransId="{4B72E94C-9F9A-4432-9D4B-D8A325096FE7}" sibTransId="{C902FCF8-4A3F-4F8A-975C-4A7E08F74050}"/>
    <dgm:cxn modelId="{7709A443-415B-4287-A759-67E6DBBE9ABC}" type="presOf" srcId="{E0BBE08C-1623-4104-8DB5-AD7E619744CC}" destId="{A0AE2371-0E0A-4FD4-B60F-BC817639528B}" srcOrd="0" destOrd="0" presId="urn:microsoft.com/office/officeart/2005/8/layout/radial6"/>
    <dgm:cxn modelId="{D8CC1D64-C115-493D-AEA3-8A4BB9A95C8A}" type="presOf" srcId="{C22AFCB2-F317-4585-BD78-CE25C54B3C1E}" destId="{67864CAE-9E20-4C3B-A883-0E13F758AFF3}" srcOrd="0" destOrd="0" presId="urn:microsoft.com/office/officeart/2005/8/layout/radial6"/>
    <dgm:cxn modelId="{155A0266-B934-472B-BC94-CFC2377EFED2}" type="presOf" srcId="{1EE91B66-3FA3-495E-A5EC-9512791E21AD}" destId="{46948306-CF15-4F6E-8D92-114D6B472E9A}" srcOrd="0" destOrd="0" presId="urn:microsoft.com/office/officeart/2005/8/layout/radial6"/>
    <dgm:cxn modelId="{FBEA3E4E-D368-42D7-978A-AA7AF7F79A29}" type="presOf" srcId="{B29055E1-9F31-46AB-93E5-1832E70B1F0C}" destId="{1360739C-DC1E-4A8B-879B-FAA854B6EE7B}" srcOrd="0" destOrd="0" presId="urn:microsoft.com/office/officeart/2005/8/layout/radial6"/>
    <dgm:cxn modelId="{0CF9EB72-5DD1-4710-8109-300E85468D75}" type="presOf" srcId="{0BB95D62-C840-4F70-98DF-F27DA6535F03}" destId="{446CB4BC-7BE5-4F43-9154-4EBA02BEE6EA}" srcOrd="0" destOrd="0" presId="urn:microsoft.com/office/officeart/2005/8/layout/radial6"/>
    <dgm:cxn modelId="{94671E73-C328-4B0D-BFB1-9A9DBDD33816}" type="presOf" srcId="{BFEE54A7-A359-4791-8AFD-43D27FB8495A}" destId="{80C5D277-26EC-4FCA-993E-CC5B46C05454}" srcOrd="0" destOrd="0" presId="urn:microsoft.com/office/officeart/2005/8/layout/radial6"/>
    <dgm:cxn modelId="{1B3B3B5A-3666-44A6-99DC-0445C35048F8}" srcId="{3B3A9CCA-0562-464D-851D-927D29E9960D}" destId="{F477FE6E-77D1-4B91-A689-034A88A29A3B}" srcOrd="7" destOrd="0" parTransId="{A3607353-7F49-4ED9-83F0-5C3295037680}" sibTransId="{BE2F9C2F-373E-4A10-BD64-8D6D5733DD70}"/>
    <dgm:cxn modelId="{6E69677C-C204-4F3F-B791-0E3C9EE74046}" srcId="{3B3A9CCA-0562-464D-851D-927D29E9960D}" destId="{C7A2916C-0386-471E-B41F-32D6B8F41753}" srcOrd="9" destOrd="0" parTransId="{27759F6B-B008-4B43-A521-68E67CB74112}" sibTransId="{64AEFD6D-E471-4F78-84BE-D2B7AF00FBE6}"/>
    <dgm:cxn modelId="{6DED4D87-7710-4534-900F-BB360F5E67D0}" type="presOf" srcId="{81A19A41-FBFC-45A1-B648-00FC8C74B794}" destId="{E00AEE76-0499-462B-8611-28542244526F}" srcOrd="0" destOrd="0" presId="urn:microsoft.com/office/officeart/2005/8/layout/radial6"/>
    <dgm:cxn modelId="{7F5B6E89-BFA6-4454-AFA0-38973247152C}" type="presOf" srcId="{B98D6004-B235-4CE7-B951-90554EC08ABB}" destId="{9668DADA-A0FE-4107-A7B0-377EB0F6D374}" srcOrd="0" destOrd="0" presId="urn:microsoft.com/office/officeart/2005/8/layout/radial6"/>
    <dgm:cxn modelId="{A9430996-24A0-4AA1-9100-A0949D7494A4}" srcId="{3B3A9CCA-0562-464D-851D-927D29E9960D}" destId="{BF9635B7-D7EE-44C7-9962-19FFF7F3C595}" srcOrd="1" destOrd="0" parTransId="{BB829A2C-1060-4F80-9F40-7942CB590532}" sibTransId="{C35439FA-61CD-4512-A7AF-AD3AD873512F}"/>
    <dgm:cxn modelId="{5DD77D9C-8CDB-4EFB-ABF6-910E15A12090}" srcId="{3B3A9CCA-0562-464D-851D-927D29E9960D}" destId="{81A19A41-FBFC-45A1-B648-00FC8C74B794}" srcOrd="3" destOrd="0" parTransId="{F13452E0-6A97-4431-99E7-173A04936D9D}" sibTransId="{1EE91B66-3FA3-495E-A5EC-9512791E21AD}"/>
    <dgm:cxn modelId="{4432EB9F-8D94-4CD0-9C3D-2106BFA28C47}" type="presOf" srcId="{463F5884-8FEE-458A-BA1A-E951896D19C8}" destId="{FE225824-0B56-4490-9C54-AC7F66A92DB2}" srcOrd="0" destOrd="0" presId="urn:microsoft.com/office/officeart/2005/8/layout/radial6"/>
    <dgm:cxn modelId="{108DE1A1-673D-4744-A8DA-8F4DF7852FE9}" type="presOf" srcId="{C902FCF8-4A3F-4F8A-975C-4A7E08F74050}" destId="{64934EE4-0FDE-4C69-8710-999BB12A3C17}" srcOrd="0" destOrd="0" presId="urn:microsoft.com/office/officeart/2005/8/layout/radial6"/>
    <dgm:cxn modelId="{C989C2B3-F7FE-4957-9C89-50EB949A4425}" srcId="{3B3A9CCA-0562-464D-851D-927D29E9960D}" destId="{43C990D3-751C-498D-A49B-75A45F60F9AB}" srcOrd="6" destOrd="0" parTransId="{96FA8D7B-B6CF-4BD1-85C5-E84F5D61A00B}" sibTransId="{30A2F8E9-A99E-48F5-8061-8088DE748080}"/>
    <dgm:cxn modelId="{9E6BB7BE-8A31-45D2-BB74-16CA0C8A8474}" type="presOf" srcId="{43C990D3-751C-498D-A49B-75A45F60F9AB}" destId="{0DD0A9A4-2799-48CC-B72A-9B544F313118}" srcOrd="0" destOrd="0" presId="urn:microsoft.com/office/officeart/2005/8/layout/radial6"/>
    <dgm:cxn modelId="{2B0009CD-C505-4816-95A2-2B138F70A3CA}" srcId="{3B3A9CCA-0562-464D-851D-927D29E9960D}" destId="{A19ED21F-75DF-4CDF-8A43-354575EED15E}" srcOrd="0" destOrd="0" parTransId="{D9E7C231-D628-46B6-B301-A1FBA8D2FB73}" sibTransId="{B98D6004-B235-4CE7-B951-90554EC08ABB}"/>
    <dgm:cxn modelId="{03117BD9-9B90-4998-9E06-B30A5B34F3A6}" type="presOf" srcId="{F477FE6E-77D1-4B91-A689-034A88A29A3B}" destId="{73DBB989-CCE5-4365-A0E2-75043FCBFF02}" srcOrd="0" destOrd="0" presId="urn:microsoft.com/office/officeart/2005/8/layout/radial6"/>
    <dgm:cxn modelId="{0B2D89DF-4722-4388-BE72-63C43E8BC50B}" srcId="{3B3A9CCA-0562-464D-851D-927D29E9960D}" destId="{C22AFCB2-F317-4585-BD78-CE25C54B3C1E}" srcOrd="5" destOrd="0" parTransId="{1FE82889-00F2-4856-98B5-370D820DEB23}" sibTransId="{F8DBD7E9-CC99-40BC-A6D9-3827DD33CDFF}"/>
    <dgm:cxn modelId="{829D6BEE-089E-4898-88DB-07323310CB73}" type="presOf" srcId="{A2474051-8543-4CFA-BC93-5696AF17A6E7}" destId="{17C35BD9-B8EA-4E1C-9A13-7B6E79867649}" srcOrd="0" destOrd="0" presId="urn:microsoft.com/office/officeart/2005/8/layout/radial6"/>
    <dgm:cxn modelId="{34CBFDF4-6F30-49ED-A9C2-7DCDE0F717CD}" type="presOf" srcId="{64AEFD6D-E471-4F78-84BE-D2B7AF00FBE6}" destId="{6F40A8DF-88D9-466D-BAD2-8415F0C01DCC}" srcOrd="0" destOrd="0" presId="urn:microsoft.com/office/officeart/2005/8/layout/radial6"/>
    <dgm:cxn modelId="{79F4E9FB-65FD-4B9C-8668-21218E2617BB}" srcId="{686995EA-2E35-4646-80A8-0F43E6849EE3}" destId="{3B3A9CCA-0562-464D-851D-927D29E9960D}" srcOrd="0" destOrd="0" parTransId="{D0B89146-887A-44CB-8E09-62833922F07C}" sibTransId="{F38B72FB-F159-4962-B566-9C941E7C53DD}"/>
    <dgm:cxn modelId="{8B932D07-F232-4DA9-AC36-E66F62FEE8A7}" type="presParOf" srcId="{ECEFEEB3-0F19-4C7B-842C-A3C9AC4DF018}" destId="{F287DF1F-DE2D-4B21-8663-313791BA6623}" srcOrd="0" destOrd="0" presId="urn:microsoft.com/office/officeart/2005/8/layout/radial6"/>
    <dgm:cxn modelId="{255C3145-F268-4B92-A961-9F9956FF7F8D}" type="presParOf" srcId="{ECEFEEB3-0F19-4C7B-842C-A3C9AC4DF018}" destId="{7BD9F3AD-E4C1-4F8A-A18C-F0DA2DFC0165}" srcOrd="1" destOrd="0" presId="urn:microsoft.com/office/officeart/2005/8/layout/radial6"/>
    <dgm:cxn modelId="{023928BE-2D50-43D3-B3C8-3EAD5327C776}" type="presParOf" srcId="{ECEFEEB3-0F19-4C7B-842C-A3C9AC4DF018}" destId="{4D0EC0E1-3BB3-4393-AFE5-00FCEECAE5F8}" srcOrd="2" destOrd="0" presId="urn:microsoft.com/office/officeart/2005/8/layout/radial6"/>
    <dgm:cxn modelId="{3942F1DD-C09B-4556-8C47-20969565F284}" type="presParOf" srcId="{ECEFEEB3-0F19-4C7B-842C-A3C9AC4DF018}" destId="{9668DADA-A0FE-4107-A7B0-377EB0F6D374}" srcOrd="3" destOrd="0" presId="urn:microsoft.com/office/officeart/2005/8/layout/radial6"/>
    <dgm:cxn modelId="{2D4273A8-EA41-42D6-919C-2C831412518A}" type="presParOf" srcId="{ECEFEEB3-0F19-4C7B-842C-A3C9AC4DF018}" destId="{E274F079-A367-4C67-AE81-3A44D0B9F091}" srcOrd="4" destOrd="0" presId="urn:microsoft.com/office/officeart/2005/8/layout/radial6"/>
    <dgm:cxn modelId="{21DE3460-9F3B-4AC2-A774-9561DCC4BF54}" type="presParOf" srcId="{ECEFEEB3-0F19-4C7B-842C-A3C9AC4DF018}" destId="{B66CE079-A2E4-461A-B448-E98D1D99E5B5}" srcOrd="5" destOrd="0" presId="urn:microsoft.com/office/officeart/2005/8/layout/radial6"/>
    <dgm:cxn modelId="{EB874D34-E79C-4330-9A67-9237C27C83F7}" type="presParOf" srcId="{ECEFEEB3-0F19-4C7B-842C-A3C9AC4DF018}" destId="{1CBC5F56-B569-4B5C-BF72-33BFDE6739C3}" srcOrd="6" destOrd="0" presId="urn:microsoft.com/office/officeart/2005/8/layout/radial6"/>
    <dgm:cxn modelId="{3D493BF2-D62C-4FB8-A201-CFEAC2407397}" type="presParOf" srcId="{ECEFEEB3-0F19-4C7B-842C-A3C9AC4DF018}" destId="{17C35BD9-B8EA-4E1C-9A13-7B6E79867649}" srcOrd="7" destOrd="0" presId="urn:microsoft.com/office/officeart/2005/8/layout/radial6"/>
    <dgm:cxn modelId="{33208858-8088-4B6D-896D-08CC53F52B75}" type="presParOf" srcId="{ECEFEEB3-0F19-4C7B-842C-A3C9AC4DF018}" destId="{17DC1A85-3317-4900-87C8-83ACFC5DB0F8}" srcOrd="8" destOrd="0" presId="urn:microsoft.com/office/officeart/2005/8/layout/radial6"/>
    <dgm:cxn modelId="{EF91A14D-5B43-41A7-B901-1A8EFF5EC3AE}" type="presParOf" srcId="{ECEFEEB3-0F19-4C7B-842C-A3C9AC4DF018}" destId="{446CB4BC-7BE5-4F43-9154-4EBA02BEE6EA}" srcOrd="9" destOrd="0" presId="urn:microsoft.com/office/officeart/2005/8/layout/radial6"/>
    <dgm:cxn modelId="{7C8318A8-6409-42E5-9D08-B8DB342557C2}" type="presParOf" srcId="{ECEFEEB3-0F19-4C7B-842C-A3C9AC4DF018}" destId="{E00AEE76-0499-462B-8611-28542244526F}" srcOrd="10" destOrd="0" presId="urn:microsoft.com/office/officeart/2005/8/layout/radial6"/>
    <dgm:cxn modelId="{672925B1-F529-4C6C-A37C-AE6D1BB66763}" type="presParOf" srcId="{ECEFEEB3-0F19-4C7B-842C-A3C9AC4DF018}" destId="{94F696B5-2F6C-459F-8B40-F5F2B71C281E}" srcOrd="11" destOrd="0" presId="urn:microsoft.com/office/officeart/2005/8/layout/radial6"/>
    <dgm:cxn modelId="{8E67B46B-7A9C-4A39-AA94-34ADE0B2A14D}" type="presParOf" srcId="{ECEFEEB3-0F19-4C7B-842C-A3C9AC4DF018}" destId="{46948306-CF15-4F6E-8D92-114D6B472E9A}" srcOrd="12" destOrd="0" presId="urn:microsoft.com/office/officeart/2005/8/layout/radial6"/>
    <dgm:cxn modelId="{3F174745-336B-44C3-A669-8F7E84695C2D}" type="presParOf" srcId="{ECEFEEB3-0F19-4C7B-842C-A3C9AC4DF018}" destId="{80C5D277-26EC-4FCA-993E-CC5B46C05454}" srcOrd="13" destOrd="0" presId="urn:microsoft.com/office/officeart/2005/8/layout/radial6"/>
    <dgm:cxn modelId="{859F2CD9-8995-4FB3-A40F-4BD3EB1A5326}" type="presParOf" srcId="{ECEFEEB3-0F19-4C7B-842C-A3C9AC4DF018}" destId="{3F988DD8-0335-4A20-B090-2B2555224C48}" srcOrd="14" destOrd="0" presId="urn:microsoft.com/office/officeart/2005/8/layout/radial6"/>
    <dgm:cxn modelId="{66EC1A56-526D-4EEF-8855-6CD884570EAF}" type="presParOf" srcId="{ECEFEEB3-0F19-4C7B-842C-A3C9AC4DF018}" destId="{A0AE2371-0E0A-4FD4-B60F-BC817639528B}" srcOrd="15" destOrd="0" presId="urn:microsoft.com/office/officeart/2005/8/layout/radial6"/>
    <dgm:cxn modelId="{EF878FBD-99F0-49B9-889F-1215936517D9}" type="presParOf" srcId="{ECEFEEB3-0F19-4C7B-842C-A3C9AC4DF018}" destId="{67864CAE-9E20-4C3B-A883-0E13F758AFF3}" srcOrd="16" destOrd="0" presId="urn:microsoft.com/office/officeart/2005/8/layout/radial6"/>
    <dgm:cxn modelId="{4E7C6085-2916-4BEC-88A0-5C26BDA1B416}" type="presParOf" srcId="{ECEFEEB3-0F19-4C7B-842C-A3C9AC4DF018}" destId="{8704F8B9-5944-4DD0-9135-73017B5BAD8A}" srcOrd="17" destOrd="0" presId="urn:microsoft.com/office/officeart/2005/8/layout/radial6"/>
    <dgm:cxn modelId="{044AC506-833B-447F-AE04-B2EE8CBC3C2D}" type="presParOf" srcId="{ECEFEEB3-0F19-4C7B-842C-A3C9AC4DF018}" destId="{A5AA7A0E-14F9-4C6D-9894-58FE4FD99C98}" srcOrd="18" destOrd="0" presId="urn:microsoft.com/office/officeart/2005/8/layout/radial6"/>
    <dgm:cxn modelId="{072FE6DD-E9DC-49E5-A1BD-2F57905D8ECC}" type="presParOf" srcId="{ECEFEEB3-0F19-4C7B-842C-A3C9AC4DF018}" destId="{0DD0A9A4-2799-48CC-B72A-9B544F313118}" srcOrd="19" destOrd="0" presId="urn:microsoft.com/office/officeart/2005/8/layout/radial6"/>
    <dgm:cxn modelId="{44E5DF96-DFBD-4F0C-BEB7-DE826A63055A}" type="presParOf" srcId="{ECEFEEB3-0F19-4C7B-842C-A3C9AC4DF018}" destId="{9044D892-402B-4919-8BCB-8B8FCA4A4AD2}" srcOrd="20" destOrd="0" presId="urn:microsoft.com/office/officeart/2005/8/layout/radial6"/>
    <dgm:cxn modelId="{59E523C1-B0DF-4FEC-9E9F-1DCD3E058EC1}" type="presParOf" srcId="{ECEFEEB3-0F19-4C7B-842C-A3C9AC4DF018}" destId="{AE080BED-C21B-4ACD-BD32-E4398E570044}" srcOrd="21" destOrd="0" presId="urn:microsoft.com/office/officeart/2005/8/layout/radial6"/>
    <dgm:cxn modelId="{8A3446EE-C136-4D3D-87A3-7CF7E3E378C0}" type="presParOf" srcId="{ECEFEEB3-0F19-4C7B-842C-A3C9AC4DF018}" destId="{73DBB989-CCE5-4365-A0E2-75043FCBFF02}" srcOrd="22" destOrd="0" presId="urn:microsoft.com/office/officeart/2005/8/layout/radial6"/>
    <dgm:cxn modelId="{09D7344C-BF72-4133-A509-44873B5E1019}" type="presParOf" srcId="{ECEFEEB3-0F19-4C7B-842C-A3C9AC4DF018}" destId="{D484CCF8-5F05-4EAA-9F3A-4E76ACF5002D}" srcOrd="23" destOrd="0" presId="urn:microsoft.com/office/officeart/2005/8/layout/radial6"/>
    <dgm:cxn modelId="{DC0E1903-3A83-4A4A-85EA-13F6CDD08EB2}" type="presParOf" srcId="{ECEFEEB3-0F19-4C7B-842C-A3C9AC4DF018}" destId="{788E2A50-24B4-4C3F-AC6A-CFA8D07EE1EF}" srcOrd="24" destOrd="0" presId="urn:microsoft.com/office/officeart/2005/8/layout/radial6"/>
    <dgm:cxn modelId="{C3AF8DA3-A668-425C-9B9A-3D71D227C0A4}" type="presParOf" srcId="{ECEFEEB3-0F19-4C7B-842C-A3C9AC4DF018}" destId="{BAEEB4E2-5E0F-405A-A555-5E2F897AD172}" srcOrd="25" destOrd="0" presId="urn:microsoft.com/office/officeart/2005/8/layout/radial6"/>
    <dgm:cxn modelId="{0BD7CE58-BF23-4747-BE10-130B74AFCB69}" type="presParOf" srcId="{ECEFEEB3-0F19-4C7B-842C-A3C9AC4DF018}" destId="{040BBC41-FE4C-490F-B928-73288458D165}" srcOrd="26" destOrd="0" presId="urn:microsoft.com/office/officeart/2005/8/layout/radial6"/>
    <dgm:cxn modelId="{D0E17D2C-58E7-4E08-BEDB-981701E752D0}" type="presParOf" srcId="{ECEFEEB3-0F19-4C7B-842C-A3C9AC4DF018}" destId="{64934EE4-0FDE-4C69-8710-999BB12A3C17}" srcOrd="27" destOrd="0" presId="urn:microsoft.com/office/officeart/2005/8/layout/radial6"/>
    <dgm:cxn modelId="{5976A200-BF06-4B93-81E7-3018D3A1BD82}" type="presParOf" srcId="{ECEFEEB3-0F19-4C7B-842C-A3C9AC4DF018}" destId="{3370B817-AE59-4BEF-8BF3-0F38EFF88E0F}" srcOrd="28" destOrd="0" presId="urn:microsoft.com/office/officeart/2005/8/layout/radial6"/>
    <dgm:cxn modelId="{D4D1746B-1D9A-4A9C-87D3-6438628EA522}" type="presParOf" srcId="{ECEFEEB3-0F19-4C7B-842C-A3C9AC4DF018}" destId="{BE0F40B8-2682-49B0-B8BE-AE45569A4E8A}" srcOrd="29" destOrd="0" presId="urn:microsoft.com/office/officeart/2005/8/layout/radial6"/>
    <dgm:cxn modelId="{E54F8592-0FE5-4FF6-9A7A-C4B718DC3128}" type="presParOf" srcId="{ECEFEEB3-0F19-4C7B-842C-A3C9AC4DF018}" destId="{6F40A8DF-88D9-466D-BAD2-8415F0C01DCC}" srcOrd="30" destOrd="0" presId="urn:microsoft.com/office/officeart/2005/8/layout/radial6"/>
    <dgm:cxn modelId="{B609A3AF-0FBE-485A-B38A-211395ED6CA9}" type="presParOf" srcId="{ECEFEEB3-0F19-4C7B-842C-A3C9AC4DF018}" destId="{1360739C-DC1E-4A8B-879B-FAA854B6EE7B}" srcOrd="31" destOrd="0" presId="urn:microsoft.com/office/officeart/2005/8/layout/radial6"/>
    <dgm:cxn modelId="{0AEF905F-C6A8-45EF-80C7-C86A3B06409C}" type="presParOf" srcId="{ECEFEEB3-0F19-4C7B-842C-A3C9AC4DF018}" destId="{11CAB232-00B2-4D3C-A875-BBAB5099AF4C}" srcOrd="32" destOrd="0" presId="urn:microsoft.com/office/officeart/2005/8/layout/radial6"/>
    <dgm:cxn modelId="{D2E215E1-6298-4441-86B7-44F72AC42A26}" type="presParOf" srcId="{ECEFEEB3-0F19-4C7B-842C-A3C9AC4DF018}" destId="{FE225824-0B56-4490-9C54-AC7F66A92DB2}" srcOrd="33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25824-0B56-4490-9C54-AC7F66A92DB2}">
      <dsp:nvSpPr>
        <dsp:cNvPr id="0" name=""/>
        <dsp:cNvSpPr/>
      </dsp:nvSpPr>
      <dsp:spPr>
        <a:xfrm>
          <a:off x="1705311" y="423808"/>
          <a:ext cx="5199977" cy="5199977"/>
        </a:xfrm>
        <a:prstGeom prst="blockArc">
          <a:avLst>
            <a:gd name="adj1" fmla="val 14236364"/>
            <a:gd name="adj2" fmla="val 16200000"/>
            <a:gd name="adj3" fmla="val 2514"/>
          </a:avLst>
        </a:prstGeom>
        <a:solidFill>
          <a:schemeClr val="accent4">
            <a:hueOff val="-911834"/>
            <a:satOff val="-4605"/>
            <a:lumOff val="-64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0A8DF-88D9-466D-BAD2-8415F0C01DCC}">
      <dsp:nvSpPr>
        <dsp:cNvPr id="0" name=""/>
        <dsp:cNvSpPr/>
      </dsp:nvSpPr>
      <dsp:spPr>
        <a:xfrm>
          <a:off x="1705311" y="423808"/>
          <a:ext cx="5199977" cy="5199977"/>
        </a:xfrm>
        <a:prstGeom prst="blockArc">
          <a:avLst>
            <a:gd name="adj1" fmla="val 12272727"/>
            <a:gd name="adj2" fmla="val 14236364"/>
            <a:gd name="adj3" fmla="val 2514"/>
          </a:avLst>
        </a:prstGeom>
        <a:solidFill>
          <a:schemeClr val="accent4">
            <a:hueOff val="-820651"/>
            <a:satOff val="-4145"/>
            <a:lumOff val="-58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934EE4-0FDE-4C69-8710-999BB12A3C17}">
      <dsp:nvSpPr>
        <dsp:cNvPr id="0" name=""/>
        <dsp:cNvSpPr/>
      </dsp:nvSpPr>
      <dsp:spPr>
        <a:xfrm>
          <a:off x="1705311" y="423808"/>
          <a:ext cx="5199977" cy="5199977"/>
        </a:xfrm>
        <a:prstGeom prst="blockArc">
          <a:avLst>
            <a:gd name="adj1" fmla="val 10309091"/>
            <a:gd name="adj2" fmla="val 12272727"/>
            <a:gd name="adj3" fmla="val 2514"/>
          </a:avLst>
        </a:prstGeom>
        <a:solidFill>
          <a:schemeClr val="accent4">
            <a:hueOff val="-729467"/>
            <a:satOff val="-3684"/>
            <a:lumOff val="-51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E2A50-24B4-4C3F-AC6A-CFA8D07EE1EF}">
      <dsp:nvSpPr>
        <dsp:cNvPr id="0" name=""/>
        <dsp:cNvSpPr/>
      </dsp:nvSpPr>
      <dsp:spPr>
        <a:xfrm>
          <a:off x="1705311" y="423808"/>
          <a:ext cx="5199977" cy="5199977"/>
        </a:xfrm>
        <a:prstGeom prst="blockArc">
          <a:avLst>
            <a:gd name="adj1" fmla="val 8345455"/>
            <a:gd name="adj2" fmla="val 10309091"/>
            <a:gd name="adj3" fmla="val 2514"/>
          </a:avLst>
        </a:prstGeom>
        <a:solidFill>
          <a:schemeClr val="accent4">
            <a:hueOff val="-638284"/>
            <a:satOff val="-3224"/>
            <a:lumOff val="-45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80BED-C21B-4ACD-BD32-E4398E570044}">
      <dsp:nvSpPr>
        <dsp:cNvPr id="0" name=""/>
        <dsp:cNvSpPr/>
      </dsp:nvSpPr>
      <dsp:spPr>
        <a:xfrm>
          <a:off x="1705311" y="423808"/>
          <a:ext cx="5199977" cy="5199977"/>
        </a:xfrm>
        <a:prstGeom prst="blockArc">
          <a:avLst>
            <a:gd name="adj1" fmla="val 6381818"/>
            <a:gd name="adj2" fmla="val 8345455"/>
            <a:gd name="adj3" fmla="val 2514"/>
          </a:avLst>
        </a:prstGeom>
        <a:solidFill>
          <a:schemeClr val="accent4">
            <a:hueOff val="-547100"/>
            <a:satOff val="-2763"/>
            <a:lumOff val="-38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A7A0E-14F9-4C6D-9894-58FE4FD99C98}">
      <dsp:nvSpPr>
        <dsp:cNvPr id="0" name=""/>
        <dsp:cNvSpPr/>
      </dsp:nvSpPr>
      <dsp:spPr>
        <a:xfrm>
          <a:off x="1705311" y="423808"/>
          <a:ext cx="5199977" cy="5199977"/>
        </a:xfrm>
        <a:prstGeom prst="blockArc">
          <a:avLst>
            <a:gd name="adj1" fmla="val 4418182"/>
            <a:gd name="adj2" fmla="val 6381818"/>
            <a:gd name="adj3" fmla="val 2514"/>
          </a:avLst>
        </a:prstGeom>
        <a:solidFill>
          <a:schemeClr val="accent4">
            <a:hueOff val="-455917"/>
            <a:satOff val="-2303"/>
            <a:lumOff val="-32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E2371-0E0A-4FD4-B60F-BC817639528B}">
      <dsp:nvSpPr>
        <dsp:cNvPr id="0" name=""/>
        <dsp:cNvSpPr/>
      </dsp:nvSpPr>
      <dsp:spPr>
        <a:xfrm>
          <a:off x="1705311" y="423808"/>
          <a:ext cx="5199977" cy="5199977"/>
        </a:xfrm>
        <a:prstGeom prst="blockArc">
          <a:avLst>
            <a:gd name="adj1" fmla="val 2454545"/>
            <a:gd name="adj2" fmla="val 4418182"/>
            <a:gd name="adj3" fmla="val 2514"/>
          </a:avLst>
        </a:prstGeom>
        <a:solidFill>
          <a:schemeClr val="accent4">
            <a:hueOff val="-364734"/>
            <a:satOff val="-1842"/>
            <a:lumOff val="-2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48306-CF15-4F6E-8D92-114D6B472E9A}">
      <dsp:nvSpPr>
        <dsp:cNvPr id="0" name=""/>
        <dsp:cNvSpPr/>
      </dsp:nvSpPr>
      <dsp:spPr>
        <a:xfrm>
          <a:off x="1705311" y="423808"/>
          <a:ext cx="5199977" cy="5199977"/>
        </a:xfrm>
        <a:prstGeom prst="blockArc">
          <a:avLst>
            <a:gd name="adj1" fmla="val 490909"/>
            <a:gd name="adj2" fmla="val 2454545"/>
            <a:gd name="adj3" fmla="val 2514"/>
          </a:avLst>
        </a:prstGeom>
        <a:solidFill>
          <a:schemeClr val="accent4">
            <a:hueOff val="-273550"/>
            <a:satOff val="-1382"/>
            <a:lumOff val="-1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CB4BC-7BE5-4F43-9154-4EBA02BEE6EA}">
      <dsp:nvSpPr>
        <dsp:cNvPr id="0" name=""/>
        <dsp:cNvSpPr/>
      </dsp:nvSpPr>
      <dsp:spPr>
        <a:xfrm>
          <a:off x="1705311" y="423808"/>
          <a:ext cx="5199977" cy="5199977"/>
        </a:xfrm>
        <a:prstGeom prst="blockArc">
          <a:avLst>
            <a:gd name="adj1" fmla="val 20127273"/>
            <a:gd name="adj2" fmla="val 490909"/>
            <a:gd name="adj3" fmla="val 2514"/>
          </a:avLst>
        </a:prstGeom>
        <a:solidFill>
          <a:schemeClr val="accent4">
            <a:hueOff val="-182367"/>
            <a:satOff val="-921"/>
            <a:lumOff val="-12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C5F56-B569-4B5C-BF72-33BFDE6739C3}">
      <dsp:nvSpPr>
        <dsp:cNvPr id="0" name=""/>
        <dsp:cNvSpPr/>
      </dsp:nvSpPr>
      <dsp:spPr>
        <a:xfrm>
          <a:off x="1705311" y="423808"/>
          <a:ext cx="5199977" cy="5199977"/>
        </a:xfrm>
        <a:prstGeom prst="blockArc">
          <a:avLst>
            <a:gd name="adj1" fmla="val 18163636"/>
            <a:gd name="adj2" fmla="val 20127273"/>
            <a:gd name="adj3" fmla="val 2514"/>
          </a:avLst>
        </a:prstGeom>
        <a:solidFill>
          <a:schemeClr val="accent4">
            <a:hueOff val="-91183"/>
            <a:satOff val="-461"/>
            <a:lumOff val="-6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8DADA-A0FE-4107-A7B0-377EB0F6D374}">
      <dsp:nvSpPr>
        <dsp:cNvPr id="0" name=""/>
        <dsp:cNvSpPr/>
      </dsp:nvSpPr>
      <dsp:spPr>
        <a:xfrm>
          <a:off x="1705311" y="423808"/>
          <a:ext cx="5199977" cy="5199977"/>
        </a:xfrm>
        <a:prstGeom prst="blockArc">
          <a:avLst>
            <a:gd name="adj1" fmla="val 16200000"/>
            <a:gd name="adj2" fmla="val 18163636"/>
            <a:gd name="adj3" fmla="val 251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7DF1F-DE2D-4B21-8663-313791BA6623}">
      <dsp:nvSpPr>
        <dsp:cNvPr id="0" name=""/>
        <dsp:cNvSpPr/>
      </dsp:nvSpPr>
      <dsp:spPr>
        <a:xfrm>
          <a:off x="3746755" y="2495836"/>
          <a:ext cx="1117089" cy="10559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itchFamily="34" charset="0"/>
            </a:rPr>
            <a:t>Data Center</a:t>
          </a:r>
        </a:p>
      </dsp:txBody>
      <dsp:txXfrm>
        <a:off x="3910349" y="2650472"/>
        <a:ext cx="789901" cy="746648"/>
      </dsp:txXfrm>
    </dsp:sp>
    <dsp:sp modelId="{7BD9F3AD-E4C1-4F8A-A18C-F0DA2DFC0165}">
      <dsp:nvSpPr>
        <dsp:cNvPr id="0" name=""/>
        <dsp:cNvSpPr/>
      </dsp:nvSpPr>
      <dsp:spPr>
        <a:xfrm>
          <a:off x="3851330" y="2524"/>
          <a:ext cx="907938" cy="90793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itchFamily="34" charset="0"/>
            </a:rPr>
            <a:t>Servers ( Physical </a:t>
          </a:r>
          <a:r>
            <a:rPr lang="en-US" sz="1200" b="1" kern="1200">
              <a:solidFill>
                <a:schemeClr val="tx1"/>
              </a:solidFill>
              <a:latin typeface="Calibri" pitchFamily="34" charset="0"/>
            </a:rPr>
            <a:t>&amp; Virtual)</a:t>
          </a:r>
          <a:endParaRPr lang="en-US" sz="1200" b="1" kern="1200" dirty="0">
            <a:solidFill>
              <a:schemeClr val="tx1"/>
            </a:solidFill>
            <a:latin typeface="Calibri" pitchFamily="34" charset="0"/>
          </a:endParaRPr>
        </a:p>
      </dsp:txBody>
      <dsp:txXfrm>
        <a:off x="3984294" y="135488"/>
        <a:ext cx="642010" cy="642010"/>
      </dsp:txXfrm>
    </dsp:sp>
    <dsp:sp modelId="{E274F079-A367-4C67-AE81-3A44D0B9F091}">
      <dsp:nvSpPr>
        <dsp:cNvPr id="0" name=""/>
        <dsp:cNvSpPr/>
      </dsp:nvSpPr>
      <dsp:spPr>
        <a:xfrm>
          <a:off x="5239319" y="410074"/>
          <a:ext cx="907938" cy="907938"/>
        </a:xfrm>
        <a:prstGeom prst="ellipse">
          <a:avLst/>
        </a:prstGeom>
        <a:solidFill>
          <a:schemeClr val="accent4">
            <a:hueOff val="-91183"/>
            <a:satOff val="-461"/>
            <a:lumOff val="-64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itchFamily="34" charset="0"/>
            </a:rPr>
            <a:t>Network Equipments</a:t>
          </a:r>
        </a:p>
      </dsp:txBody>
      <dsp:txXfrm>
        <a:off x="5372283" y="543038"/>
        <a:ext cx="642010" cy="642010"/>
      </dsp:txXfrm>
    </dsp:sp>
    <dsp:sp modelId="{17C35BD9-B8EA-4E1C-9A13-7B6E79867649}">
      <dsp:nvSpPr>
        <dsp:cNvPr id="0" name=""/>
        <dsp:cNvSpPr/>
      </dsp:nvSpPr>
      <dsp:spPr>
        <a:xfrm>
          <a:off x="6186631" y="1503331"/>
          <a:ext cx="907938" cy="907938"/>
        </a:xfrm>
        <a:prstGeom prst="ellipse">
          <a:avLst/>
        </a:prstGeom>
        <a:solidFill>
          <a:schemeClr val="accent4">
            <a:hueOff val="-182367"/>
            <a:satOff val="-921"/>
            <a:lumOff val="-129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itchFamily="34" charset="0"/>
            </a:rPr>
            <a:t>Video Conferencing System</a:t>
          </a:r>
        </a:p>
      </dsp:txBody>
      <dsp:txXfrm>
        <a:off x="6319595" y="1636295"/>
        <a:ext cx="642010" cy="642010"/>
      </dsp:txXfrm>
    </dsp:sp>
    <dsp:sp modelId="{E00AEE76-0499-462B-8611-28542244526F}">
      <dsp:nvSpPr>
        <dsp:cNvPr id="0" name=""/>
        <dsp:cNvSpPr/>
      </dsp:nvSpPr>
      <dsp:spPr>
        <a:xfrm>
          <a:off x="6392501" y="2935192"/>
          <a:ext cx="907938" cy="907938"/>
        </a:xfrm>
        <a:prstGeom prst="ellipse">
          <a:avLst/>
        </a:prstGeom>
        <a:solidFill>
          <a:schemeClr val="accent4">
            <a:hueOff val="-273550"/>
            <a:satOff val="-1382"/>
            <a:lumOff val="-194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itchFamily="34" charset="0"/>
            </a:rPr>
            <a:t>Telephone System</a:t>
          </a:r>
        </a:p>
      </dsp:txBody>
      <dsp:txXfrm>
        <a:off x="6525465" y="3068156"/>
        <a:ext cx="642010" cy="642010"/>
      </dsp:txXfrm>
    </dsp:sp>
    <dsp:sp modelId="{80C5D277-26EC-4FCA-993E-CC5B46C05454}">
      <dsp:nvSpPr>
        <dsp:cNvPr id="0" name=""/>
        <dsp:cNvSpPr/>
      </dsp:nvSpPr>
      <dsp:spPr>
        <a:xfrm>
          <a:off x="5791568" y="4251053"/>
          <a:ext cx="907938" cy="907938"/>
        </a:xfrm>
        <a:prstGeom prst="ellipse">
          <a:avLst/>
        </a:prstGeom>
        <a:solidFill>
          <a:schemeClr val="accent4">
            <a:hueOff val="-364734"/>
            <a:satOff val="-1842"/>
            <a:lumOff val="-258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itchFamily="34" charset="0"/>
            </a:rPr>
            <a:t>Security System</a:t>
          </a:r>
        </a:p>
      </dsp:txBody>
      <dsp:txXfrm>
        <a:off x="5924532" y="4384017"/>
        <a:ext cx="642010" cy="642010"/>
      </dsp:txXfrm>
    </dsp:sp>
    <dsp:sp modelId="{67864CAE-9E20-4C3B-A883-0E13F758AFF3}">
      <dsp:nvSpPr>
        <dsp:cNvPr id="0" name=""/>
        <dsp:cNvSpPr/>
      </dsp:nvSpPr>
      <dsp:spPr>
        <a:xfrm>
          <a:off x="4574623" y="5033136"/>
          <a:ext cx="907938" cy="907938"/>
        </a:xfrm>
        <a:prstGeom prst="ellipse">
          <a:avLst/>
        </a:prstGeom>
        <a:solidFill>
          <a:schemeClr val="accent4">
            <a:hueOff val="-455917"/>
            <a:satOff val="-2303"/>
            <a:lumOff val="-323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itchFamily="34" charset="0"/>
            </a:rPr>
            <a:t>Microwave System</a:t>
          </a:r>
        </a:p>
      </dsp:txBody>
      <dsp:txXfrm>
        <a:off x="4707587" y="5166100"/>
        <a:ext cx="642010" cy="642010"/>
      </dsp:txXfrm>
    </dsp:sp>
    <dsp:sp modelId="{0DD0A9A4-2799-48CC-B72A-9B544F313118}">
      <dsp:nvSpPr>
        <dsp:cNvPr id="0" name=""/>
        <dsp:cNvSpPr/>
      </dsp:nvSpPr>
      <dsp:spPr>
        <a:xfrm>
          <a:off x="3128037" y="5033136"/>
          <a:ext cx="907938" cy="907938"/>
        </a:xfrm>
        <a:prstGeom prst="ellipse">
          <a:avLst/>
        </a:prstGeom>
        <a:solidFill>
          <a:schemeClr val="accent4">
            <a:hueOff val="-547100"/>
            <a:satOff val="-2763"/>
            <a:lumOff val="-388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itchFamily="34" charset="0"/>
            </a:rPr>
            <a:t>Satellite System</a:t>
          </a:r>
        </a:p>
      </dsp:txBody>
      <dsp:txXfrm>
        <a:off x="3261001" y="5166100"/>
        <a:ext cx="642010" cy="642010"/>
      </dsp:txXfrm>
    </dsp:sp>
    <dsp:sp modelId="{73DBB989-CCE5-4365-A0E2-75043FCBFF02}">
      <dsp:nvSpPr>
        <dsp:cNvPr id="0" name=""/>
        <dsp:cNvSpPr/>
      </dsp:nvSpPr>
      <dsp:spPr>
        <a:xfrm>
          <a:off x="1911092" y="4251053"/>
          <a:ext cx="907938" cy="907938"/>
        </a:xfrm>
        <a:prstGeom prst="ellipse">
          <a:avLst/>
        </a:prstGeom>
        <a:solidFill>
          <a:schemeClr val="accent4">
            <a:hueOff val="-638284"/>
            <a:satOff val="-3224"/>
            <a:lumOff val="-45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itchFamily="34" charset="0"/>
            </a:rPr>
            <a:t>Temp. Monitoring System</a:t>
          </a:r>
        </a:p>
      </dsp:txBody>
      <dsp:txXfrm>
        <a:off x="2044056" y="4384017"/>
        <a:ext cx="642010" cy="642010"/>
      </dsp:txXfrm>
    </dsp:sp>
    <dsp:sp modelId="{BAEEB4E2-5E0F-405A-A555-5E2F897AD172}">
      <dsp:nvSpPr>
        <dsp:cNvPr id="0" name=""/>
        <dsp:cNvSpPr/>
      </dsp:nvSpPr>
      <dsp:spPr>
        <a:xfrm>
          <a:off x="1310159" y="2935192"/>
          <a:ext cx="907938" cy="907938"/>
        </a:xfrm>
        <a:prstGeom prst="ellipse">
          <a:avLst/>
        </a:prstGeom>
        <a:solidFill>
          <a:schemeClr val="accent4">
            <a:hueOff val="-729467"/>
            <a:satOff val="-3684"/>
            <a:lumOff val="-517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itchFamily="34" charset="0"/>
            </a:rPr>
            <a:t>Virtual Library System</a:t>
          </a:r>
        </a:p>
      </dsp:txBody>
      <dsp:txXfrm>
        <a:off x="1443123" y="3068156"/>
        <a:ext cx="642010" cy="642010"/>
      </dsp:txXfrm>
    </dsp:sp>
    <dsp:sp modelId="{3370B817-AE59-4BEF-8BF3-0F38EFF88E0F}">
      <dsp:nvSpPr>
        <dsp:cNvPr id="0" name=""/>
        <dsp:cNvSpPr/>
      </dsp:nvSpPr>
      <dsp:spPr>
        <a:xfrm>
          <a:off x="1516029" y="1503331"/>
          <a:ext cx="907938" cy="907938"/>
        </a:xfrm>
        <a:prstGeom prst="ellipse">
          <a:avLst/>
        </a:prstGeom>
        <a:solidFill>
          <a:schemeClr val="accent4">
            <a:hueOff val="-820651"/>
            <a:satOff val="-4145"/>
            <a:lumOff val="-582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itchFamily="34" charset="0"/>
            </a:rPr>
            <a:t>Tape Backup System</a:t>
          </a:r>
        </a:p>
      </dsp:txBody>
      <dsp:txXfrm>
        <a:off x="1648993" y="1636295"/>
        <a:ext cx="642010" cy="642010"/>
      </dsp:txXfrm>
    </dsp:sp>
    <dsp:sp modelId="{1360739C-DC1E-4A8B-879B-FAA854B6EE7B}">
      <dsp:nvSpPr>
        <dsp:cNvPr id="0" name=""/>
        <dsp:cNvSpPr/>
      </dsp:nvSpPr>
      <dsp:spPr>
        <a:xfrm>
          <a:off x="2463341" y="410074"/>
          <a:ext cx="907938" cy="907938"/>
        </a:xfrm>
        <a:prstGeom prst="ellipse">
          <a:avLst/>
        </a:prstGeom>
        <a:solidFill>
          <a:schemeClr val="accent4">
            <a:hueOff val="-911834"/>
            <a:satOff val="-4605"/>
            <a:lumOff val="-647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itchFamily="34" charset="0"/>
            </a:rPr>
            <a:t>EVA 4400 Storage &amp;  SAN Switch</a:t>
          </a:r>
        </a:p>
      </dsp:txBody>
      <dsp:txXfrm>
        <a:off x="2596305" y="543038"/>
        <a:ext cx="642010" cy="642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CCBA42BF-2529-48DD-BBB8-F39DE0C732C8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6" y="-8468"/>
            <a:chExt cx="9169804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016062A-DA09-491D-AAD7-B9EB46372FF3}"/>
                </a:ext>
              </a:extLst>
            </p:cNvPr>
            <p:cNvCxnSpPr/>
            <p:nvPr/>
          </p:nvCxnSpPr>
          <p:spPr>
            <a:xfrm flipV="1">
              <a:off x="5130498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E9FAA7-0B7D-409F-B31D-081CA9D39576}"/>
                </a:ext>
              </a:extLst>
            </p:cNvPr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E4CCF2CF-033C-4B59-8E9F-38772E05233F}"/>
                </a:ext>
              </a:extLst>
            </p:cNvPr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368048CA-415D-463F-AED7-DB494568A06E}"/>
                </a:ext>
              </a:extLst>
            </p:cNvPr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7A969782-DDB5-4258-B5D8-2891E0399AD7}"/>
                </a:ext>
              </a:extLst>
            </p:cNvPr>
            <p:cNvSpPr/>
            <p:nvPr/>
          </p:nvSpPr>
          <p:spPr>
            <a:xfrm>
              <a:off x="6638689" y="3919613"/>
              <a:ext cx="251312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CE3A44EE-AED6-46C1-8770-3B99068EFA83}"/>
                </a:ext>
              </a:extLst>
            </p:cNvPr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A206CFD0-BD0B-4DA9-AC19-2F5BDF86AD6D}"/>
                </a:ext>
              </a:extLst>
            </p:cNvPr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1F1BBB95-4B37-4447-82D2-9AA7E72FAB4C}"/>
                </a:ext>
              </a:extLst>
            </p:cNvPr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966F3918-CF2B-42CF-9858-8949856D502F}"/>
                </a:ext>
              </a:extLst>
            </p:cNvPr>
            <p:cNvSpPr/>
            <p:nvPr/>
          </p:nvSpPr>
          <p:spPr>
            <a:xfrm>
              <a:off x="8059565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E17E310E-6A34-4F10-9B58-D2B427B176A3}"/>
                </a:ext>
              </a:extLst>
            </p:cNvPr>
            <p:cNvSpPr/>
            <p:nvPr/>
          </p:nvSpPr>
          <p:spPr>
            <a:xfrm>
              <a:off x="-8466" y="-8468"/>
              <a:ext cx="863639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384AC121-F1BB-4B80-BEA9-DE69F9EF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9E4A7-850F-41D3-AF1F-F6620CA3590B}" type="datetimeFigureOut">
              <a:rPr lang="en-US"/>
              <a:pPr>
                <a:defRPr/>
              </a:pPr>
              <a:t>1/12/2018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E7A362A8-45AD-49E1-81E9-DFCDC88D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AB98254-56F6-4324-A3C7-7F618E72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459BD-415C-4AD2-9FCC-A674568B1C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0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45E84-AB0D-4486-B005-78CEC581C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7CE7B-FB3E-4796-BCDF-E84FDDC40291}" type="datetimeFigureOut">
              <a:rPr lang="en-US"/>
              <a:pPr>
                <a:defRPr/>
              </a:pPr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6BEEA-9CED-4F05-9689-B0615687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74003-7D94-409A-B30E-76DEC504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A35DB-0DA6-4ABB-B286-01BB8AEA1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144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7">
            <a:extLst>
              <a:ext uri="{FF2B5EF4-FFF2-40B4-BE49-F238E27FC236}">
                <a16:creationId xmlns:a16="http://schemas.microsoft.com/office/drawing/2014/main" id="{ACEE2A4D-BBFA-4941-8723-46B8CFB13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6918267A-16E0-4283-AD75-BEB061534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DD68C7E-9AA0-4541-8211-DC3184890C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3BCD5-BBC5-4718-A504-4CBCDB543D53}" type="datetimeFigureOut">
              <a:rPr lang="en-US"/>
              <a:pPr>
                <a:defRPr/>
              </a:pPr>
              <a:t>1/12/2018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4063952-833B-4261-801B-568C818BB0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728366F-CD9E-47C3-81F3-3E178955F2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CDD29-BD72-455A-B928-BFC4C11B0D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5893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0A446-2AF0-4FF4-ADF0-5F29C2E4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D3F-19FA-4F4B-9586-B82EF5285E28}" type="datetimeFigureOut">
              <a:rPr lang="en-US"/>
              <a:pPr>
                <a:defRPr/>
              </a:pPr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5CC70-4DD5-44EC-A9B8-1EF6A5226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956BC-F758-4BB3-BBA6-13108886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E8046-4ADB-43C8-9D55-EFD5B0FB06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5639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7">
            <a:extLst>
              <a:ext uri="{FF2B5EF4-FFF2-40B4-BE49-F238E27FC236}">
                <a16:creationId xmlns:a16="http://schemas.microsoft.com/office/drawing/2014/main" id="{7EB5471B-106B-41C2-8D08-46A24E47B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8716F057-C656-4114-8477-6919FCAC7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FB29982-E253-4909-8891-98DDAF12F05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C6F07-D584-477E-A281-FCF34C47AADA}" type="datetimeFigureOut">
              <a:rPr lang="en-US"/>
              <a:pPr>
                <a:defRPr/>
              </a:pPr>
              <a:t>1/12/2018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C71CFA1-2F2F-497B-A05C-F58BDDF73C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0680FDA-CB97-4505-A3EF-254FBC9A1B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7492D-E876-4D09-AEB3-D1A98CE1A1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659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AF56A07-6793-4AEF-BEAF-73C1F4BC260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2F265-FDA1-4AFB-A5F1-7D6542F65900}" type="datetimeFigureOut">
              <a:rPr lang="en-US"/>
              <a:pPr>
                <a:defRPr/>
              </a:pPr>
              <a:t>1/12/2018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550A4D-30BF-4447-8030-F39B7CD55F5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AE10174-1A31-40C3-A444-C7810B6435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13646-BE5D-418E-8C48-AE79BE28C7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610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42237-2866-419C-B970-2978B43BB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37686-60E5-4F4B-9190-E2A3E647BABF}" type="datetimeFigureOut">
              <a:rPr lang="en-US"/>
              <a:pPr>
                <a:defRPr/>
              </a:pPr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0545E-58D5-47DF-A47A-8959571F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4B902-6D35-4E76-A973-68C4262E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61315-6578-4B91-AE71-E0007B04BB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055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5C8E5-8293-43C4-AD43-951EE19C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444EB-C9F9-4903-A17A-FF0D9E260F3A}" type="datetimeFigureOut">
              <a:rPr lang="en-US"/>
              <a:pPr>
                <a:defRPr/>
              </a:pPr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DF911-CEAE-4AF6-93EF-73DA5DE8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934AE-37A9-445D-A9E6-4E220894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CCFCA-1C51-4923-A972-3CA7C8DA85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302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E8B8F-C8D2-4ED7-BEFB-08D6EB42A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9587B-E2A2-4B27-BA07-6623D41FDC6E}" type="datetimeFigureOut">
              <a:rPr lang="en-US"/>
              <a:pPr>
                <a:defRPr/>
              </a:pPr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308E7-9D25-405F-873A-45BBCA1B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394EB-4B89-4AD6-885F-70A782EA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D22E46-7834-4A06-BD8D-EDE67CB66C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718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13408-9E4E-44AE-A02E-C16228DD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DD1B2-3325-4E7E-BF02-C0807EC32D62}" type="datetimeFigureOut">
              <a:rPr lang="en-US"/>
              <a:pPr>
                <a:defRPr/>
              </a:pPr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3AA20-08BD-4502-ABDC-8F024B02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94DD-4950-4C1C-A52F-6DE4A48D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B36EC-0278-4CF1-8442-CC27C1C89E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190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576ED6C-974C-4E94-94C9-6A75F746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84A11-F703-4872-9467-3989C98A85DD}" type="datetimeFigureOut">
              <a:rPr lang="en-US"/>
              <a:pPr>
                <a:defRPr/>
              </a:pPr>
              <a:t>1/12/2018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CE04164-83D3-49FE-B782-631EA51E4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BB0792A-8849-49F7-912C-61B2C311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3DA9D-1FF4-4A91-9DA9-5AB59DC5A8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188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E1EF85C-E904-482A-97D1-B4A36618D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B8C86-FAF8-4A51-9DF8-298A550C930A}" type="datetimeFigureOut">
              <a:rPr lang="en-US"/>
              <a:pPr>
                <a:defRPr/>
              </a:pPr>
              <a:t>1/12/2018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622FEBE-A746-45F4-9F6C-DD198EE7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FA4FC08-469F-4FEF-BB98-5F662437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F645C-6D02-4A2E-84A5-87B9F5FB09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139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DD3D525-E2D2-4BD0-BACA-E0B74914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6A50D-E51A-4869-A6A0-FBBD4C5E94A4}" type="datetimeFigureOut">
              <a:rPr lang="en-US"/>
              <a:pPr>
                <a:defRPr/>
              </a:pPr>
              <a:t>1/12/2018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7EB473A-3D49-466E-9222-DB06DC46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7CC0EB-792A-4247-A4C8-286329E30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7545C-1536-44AA-89F0-33AACBE661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747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586102B-710B-4162-ADDC-389AF8FA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D2A66-71CF-4F39-8EF1-4BA2CF70D0B1}" type="datetimeFigureOut">
              <a:rPr lang="en-US"/>
              <a:pPr>
                <a:defRPr/>
              </a:pPr>
              <a:t>1/12/2018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70C5A91-4FFB-4538-AA20-B91DCD22A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6FFBAF9-EC99-4174-A80A-C9EA8789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11916-5852-4D2F-8EA2-2C07A9648E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04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DC52A5A-BC86-4282-A7B6-75793675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E8E18-BF2F-41DE-A05A-D808CC89FD55}" type="datetimeFigureOut">
              <a:rPr lang="en-US"/>
              <a:pPr>
                <a:defRPr/>
              </a:pPr>
              <a:t>1/12/2018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FB99AF6-690F-4E4B-A1A2-119B8346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5FECF4-D178-466F-8D70-729FD25E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4A31A-BB31-4D40-B8C6-E784A9FEA5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12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1657250-5B54-4FDE-9EAE-179DEA39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D36B9-123D-49FF-94B7-E25B4931839A}" type="datetimeFigureOut">
              <a:rPr lang="en-US"/>
              <a:pPr>
                <a:defRPr/>
              </a:pPr>
              <a:t>1/12/2018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988C200-7B54-4304-B1E7-8EB61D5E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D837B00-F720-448E-BBD3-B31FB04A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CD316-EDAC-4A15-9E12-A708F7C359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331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B39AFE11-BC01-4496-9A86-83A3B701A47F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7" y="-8468"/>
            <a:chExt cx="9169805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4CC37BD-9496-4506-8EFB-04119150A2B1}"/>
                </a:ext>
              </a:extLst>
            </p:cNvPr>
            <p:cNvSpPr/>
            <p:nvPr/>
          </p:nvSpPr>
          <p:spPr>
            <a:xfrm>
              <a:off x="-8467" y="4013290"/>
              <a:ext cx="457221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3FB3F65-6FEA-405B-BA54-00DEAB6585DE}"/>
                </a:ext>
              </a:extLst>
            </p:cNvPr>
            <p:cNvCxnSpPr/>
            <p:nvPr/>
          </p:nvCxnSpPr>
          <p:spPr>
            <a:xfrm flipV="1">
              <a:off x="5130497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1A47872-2429-4C71-A13D-BD745F144A0E}"/>
                </a:ext>
              </a:extLst>
            </p:cNvPr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8381EFA-D7B4-435D-B14E-A608383F4101}"/>
                </a:ext>
              </a:extLst>
            </p:cNvPr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0456BC7-65CB-49B3-A883-6D49677CCDA2}"/>
                </a:ext>
              </a:extLst>
            </p:cNvPr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7DFA046-099C-4D20-8F86-70F113C9C9F2}"/>
                </a:ext>
              </a:extLst>
            </p:cNvPr>
            <p:cNvSpPr/>
            <p:nvPr/>
          </p:nvSpPr>
          <p:spPr>
            <a:xfrm>
              <a:off x="6638689" y="3919613"/>
              <a:ext cx="2513124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E213B17-4F38-4F4D-A172-2B8A27901B75}"/>
                </a:ext>
              </a:extLst>
            </p:cNvPr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A565CF2-5988-453C-8042-9D9C7F31C766}"/>
                </a:ext>
              </a:extLst>
            </p:cNvPr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57D9044-77DC-4DD3-992F-BB56ABFDE821}"/>
                </a:ext>
              </a:extLst>
            </p:cNvPr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D31CBBB-4EE6-46F6-840B-B08D3FA62D9A}"/>
                </a:ext>
              </a:extLst>
            </p:cNvPr>
            <p:cNvSpPr/>
            <p:nvPr/>
          </p:nvSpPr>
          <p:spPr>
            <a:xfrm>
              <a:off x="8059564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BCA0EE83-7742-46CC-A13E-A2522E21CE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35FFEB7-6B17-4AC8-8B9C-D6BF5B6527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160588"/>
            <a:ext cx="6348413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CE694-7EE6-4E8B-A9DD-AE4DAFCB8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9D2E321-CC91-4AE9-BC5E-417D425E6E8C}" type="datetimeFigureOut">
              <a:rPr lang="en-US"/>
              <a:pPr>
                <a:defRPr/>
              </a:pPr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14EC6-A80A-4D9D-BF1A-3D4DF5567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6BCE6-03C3-437E-B26C-E75E6B914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CE7C3F2A-6EED-49B0-802A-7D61A6F2E3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05" r:id="rId2"/>
    <p:sldLayoutId id="2147484506" r:id="rId3"/>
    <p:sldLayoutId id="2147484507" r:id="rId4"/>
    <p:sldLayoutId id="2147484508" r:id="rId5"/>
    <p:sldLayoutId id="2147484509" r:id="rId6"/>
    <p:sldLayoutId id="2147484510" r:id="rId7"/>
    <p:sldLayoutId id="2147484511" r:id="rId8"/>
    <p:sldLayoutId id="2147484512" r:id="rId9"/>
    <p:sldLayoutId id="2147484513" r:id="rId10"/>
    <p:sldLayoutId id="2147484519" r:id="rId11"/>
    <p:sldLayoutId id="2147484514" r:id="rId12"/>
    <p:sldLayoutId id="2147484520" r:id="rId13"/>
    <p:sldLayoutId id="2147484515" r:id="rId14"/>
    <p:sldLayoutId id="2147484516" r:id="rId15"/>
    <p:sldLayoutId id="2147484517" r:id="rId16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37CAFC1-DD43-4638-97D6-96EDBC7E5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914400"/>
            <a:ext cx="8305800" cy="1905000"/>
          </a:xfrm>
        </p:spPr>
        <p:txBody>
          <a:bodyPr/>
          <a:lstStyle/>
          <a:p>
            <a:pPr algn="ctr"/>
            <a:r>
              <a:rPr lang="en-US" altLang="en-US" sz="6000" b="1">
                <a:solidFill>
                  <a:srgbClr val="3366CC"/>
                </a:solidFill>
                <a:latin typeface="Calibri" panose="020F0502020204030204" pitchFamily="34" charset="0"/>
              </a:rPr>
              <a:t>Introduction to </a:t>
            </a:r>
            <a:br>
              <a:rPr lang="en-US" altLang="en-US" sz="6000" b="1">
                <a:solidFill>
                  <a:srgbClr val="3366CC"/>
                </a:solidFill>
                <a:latin typeface="Calibri" panose="020F0502020204030204" pitchFamily="34" charset="0"/>
              </a:rPr>
            </a:br>
            <a:r>
              <a:rPr lang="en-US" altLang="en-US" sz="6000" b="1">
                <a:solidFill>
                  <a:srgbClr val="3366CC"/>
                </a:solidFill>
                <a:latin typeface="Calibri" panose="020F0502020204030204" pitchFamily="34" charset="0"/>
              </a:rPr>
              <a:t>Data Center</a:t>
            </a:r>
            <a:br>
              <a:rPr lang="en-US" altLang="en-US" sz="6000" b="1">
                <a:solidFill>
                  <a:srgbClr val="3366CC"/>
                </a:solidFill>
                <a:latin typeface="Calibri" panose="020F0502020204030204" pitchFamily="34" charset="0"/>
              </a:rPr>
            </a:br>
            <a:endParaRPr lang="en-US" altLang="en-US" sz="6000" b="1">
              <a:solidFill>
                <a:srgbClr val="3366CC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1157-5F2B-449D-8D4A-4DE68F26DE2C}"/>
              </a:ext>
            </a:extLst>
          </p:cNvPr>
          <p:cNvSpPr txBox="1"/>
          <p:nvPr/>
        </p:nvSpPr>
        <p:spPr>
          <a:xfrm>
            <a:off x="685800" y="3276600"/>
            <a:ext cx="7467600" cy="1938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Outline: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1.1 Introduction to Data Center?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	1.1.1 What is Data Center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	1.1.2 Design guideline of Data Center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42199A2C-96B7-4270-AC2E-9C7A8D153E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685800"/>
          </a:xfrm>
        </p:spPr>
        <p:txBody>
          <a:bodyPr/>
          <a:lstStyle/>
          <a:p>
            <a:r>
              <a:rPr lang="en-US" altLang="en-US" sz="3200" b="1">
                <a:solidFill>
                  <a:srgbClr val="3366CC"/>
                </a:solidFill>
                <a:latin typeface="Calibri" panose="020F0502020204030204" pitchFamily="34" charset="0"/>
              </a:rPr>
              <a:t>1.1.2.5  Fire protection</a:t>
            </a:r>
          </a:p>
        </p:txBody>
      </p:sp>
      <p:sp>
        <p:nvSpPr>
          <p:cNvPr id="14339" name="TextBox 2">
            <a:extLst>
              <a:ext uri="{FF2B5EF4-FFF2-40B4-BE49-F238E27FC236}">
                <a16:creationId xmlns:a16="http://schemas.microsoft.com/office/drawing/2014/main" id="{D6D6AD83-125F-4D73-A27F-4AEBFECDB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594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TextBox 3">
            <a:extLst>
              <a:ext uri="{FF2B5EF4-FFF2-40B4-BE49-F238E27FC236}">
                <a16:creationId xmlns:a16="http://schemas.microsoft.com/office/drawing/2014/main" id="{492A8B85-3B5B-4D3F-A04D-0C075F562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52600"/>
            <a:ext cx="8458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chemeClr val="tx1"/>
                </a:solidFill>
                <a:latin typeface="Calibri" panose="020F0502020204030204" pitchFamily="34" charset="0"/>
              </a:rPr>
              <a:t>Non-water based preferred (FM-200)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chemeClr val="tx1"/>
                </a:solidFill>
                <a:latin typeface="Calibri" panose="020F0502020204030204" pitchFamily="34" charset="0"/>
              </a:rPr>
              <a:t>If sprinklers required by code, place troughs above the most expensive equipment to shunt water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chemeClr val="tx1"/>
                </a:solidFill>
                <a:latin typeface="Calibri" panose="020F0502020204030204" pitchFamily="34" charset="0"/>
              </a:rPr>
              <a:t>Install pre-action system (dry pipe)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chemeClr val="tx1"/>
                </a:solidFill>
                <a:latin typeface="Calibri" panose="020F0502020204030204" pitchFamily="34" charset="0"/>
              </a:rPr>
              <a:t>Consult with Fire Protection Engineers for sprinkler placement and required clearances between sprinklers, conduit and/or cable trays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chemeClr val="tx1"/>
                </a:solidFill>
                <a:latin typeface="Calibri" panose="020F0502020204030204" pitchFamily="34" charset="0"/>
              </a:rPr>
              <a:t>All penetrations must be sealed with smoke and flame stop materials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AFDBBAAE-54B9-4874-A843-8662FE9EE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685800"/>
          </a:xfrm>
        </p:spPr>
        <p:txBody>
          <a:bodyPr/>
          <a:lstStyle/>
          <a:p>
            <a:r>
              <a:rPr lang="en-US" altLang="en-US" sz="3200" b="1">
                <a:solidFill>
                  <a:srgbClr val="3366CC"/>
                </a:solidFill>
                <a:latin typeface="Calibri" panose="020F0502020204030204" pitchFamily="34" charset="0"/>
              </a:rPr>
              <a:t>1.1.2.6  Security System</a:t>
            </a:r>
          </a:p>
        </p:txBody>
      </p:sp>
      <p:sp>
        <p:nvSpPr>
          <p:cNvPr id="15363" name="TextBox 2">
            <a:extLst>
              <a:ext uri="{FF2B5EF4-FFF2-40B4-BE49-F238E27FC236}">
                <a16:creationId xmlns:a16="http://schemas.microsoft.com/office/drawing/2014/main" id="{B4CC6863-39CD-4AEC-83C0-FB5723507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594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TextBox 3">
            <a:extLst>
              <a:ext uri="{FF2B5EF4-FFF2-40B4-BE49-F238E27FC236}">
                <a16:creationId xmlns:a16="http://schemas.microsoft.com/office/drawing/2014/main" id="{6C8B2BB1-3C3D-4261-B2E2-119AC9730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458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9144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chemeClr val="tx1"/>
                </a:solidFill>
                <a:latin typeface="Calibri" panose="020F0502020204030204" pitchFamily="34" charset="0"/>
              </a:rPr>
              <a:t>All doors should be controlled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chemeClr val="tx1"/>
                </a:solidFill>
                <a:latin typeface="Calibri" panose="020F0502020204030204" pitchFamily="34" charset="0"/>
              </a:rPr>
              <a:t>Door access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alibri" panose="020F0502020204030204" pitchFamily="34" charset="0"/>
              </a:rPr>
              <a:t>– </a:t>
            </a:r>
            <a:r>
              <a:rPr lang="en-US" altLang="en-US" sz="2400" b="1">
                <a:solidFill>
                  <a:schemeClr val="tx1"/>
                </a:solidFill>
                <a:latin typeface="Calibri" panose="020F0502020204030204" pitchFamily="34" charset="0"/>
              </a:rPr>
              <a:t>proximity card/badge or biometric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alibri" panose="020F0502020204030204" pitchFamily="34" charset="0"/>
              </a:rPr>
              <a:t>– </a:t>
            </a:r>
            <a:r>
              <a:rPr lang="en-US" altLang="en-US" sz="2400" b="1">
                <a:solidFill>
                  <a:schemeClr val="tx1"/>
                </a:solidFill>
                <a:latin typeface="Calibri" panose="020F0502020204030204" pitchFamily="34" charset="0"/>
              </a:rPr>
              <a:t>No keyed locks or numbered keypads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alibri" panose="020F0502020204030204" pitchFamily="34" charset="0"/>
              </a:rPr>
              <a:t>– </a:t>
            </a:r>
            <a:r>
              <a:rPr lang="en-US" altLang="en-US" sz="2400" b="1">
                <a:solidFill>
                  <a:schemeClr val="tx1"/>
                </a:solidFill>
                <a:latin typeface="Calibri" panose="020F0502020204030204" pitchFamily="34" charset="0"/>
              </a:rPr>
              <a:t>Door should alarm if left open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chemeClr val="tx1"/>
                </a:solidFill>
                <a:latin typeface="Calibri" panose="020F0502020204030204" pitchFamily="34" charset="0"/>
              </a:rPr>
              <a:t>Interior room (no windows)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chemeClr val="tx1"/>
                </a:solidFill>
                <a:latin typeface="Calibri" panose="020F0502020204030204" pitchFamily="34" charset="0"/>
              </a:rPr>
              <a:t>Walls up to deck (demising walls)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CA1E2A9C-D9DA-442A-8FC1-D7FEA699B8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685800"/>
          </a:xfrm>
        </p:spPr>
        <p:txBody>
          <a:bodyPr/>
          <a:lstStyle/>
          <a:p>
            <a:r>
              <a:rPr lang="en-US" altLang="en-US" sz="3200" b="1">
                <a:solidFill>
                  <a:srgbClr val="3366CC"/>
                </a:solidFill>
                <a:latin typeface="Calibri" panose="020F0502020204030204" pitchFamily="34" charset="0"/>
              </a:rPr>
              <a:t>1.1.2.7  Disaster recovery</a:t>
            </a:r>
          </a:p>
        </p:txBody>
      </p:sp>
      <p:sp>
        <p:nvSpPr>
          <p:cNvPr id="16387" name="TextBox 2">
            <a:extLst>
              <a:ext uri="{FF2B5EF4-FFF2-40B4-BE49-F238E27FC236}">
                <a16:creationId xmlns:a16="http://schemas.microsoft.com/office/drawing/2014/main" id="{719DBF01-2B16-4524-A23B-EF7DAC678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594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TextBox 3">
            <a:extLst>
              <a:ext uri="{FF2B5EF4-FFF2-40B4-BE49-F238E27FC236}">
                <a16:creationId xmlns:a16="http://schemas.microsoft.com/office/drawing/2014/main" id="{E43B17A9-2696-4926-A402-F4C965EB7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52600"/>
            <a:ext cx="8458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chemeClr val="tx1"/>
                </a:solidFill>
                <a:latin typeface="Calibri" panose="020F0502020204030204" pitchFamily="34" charset="0"/>
              </a:rPr>
              <a:t>Disaster Recovery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chemeClr val="tx1"/>
                </a:solidFill>
                <a:latin typeface="Calibri" panose="020F0502020204030204" pitchFamily="34" charset="0"/>
              </a:rPr>
              <a:t>Prevent and mitigate risks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chemeClr val="tx1"/>
                </a:solidFill>
                <a:latin typeface="Calibri" panose="020F0502020204030204" pitchFamily="34" charset="0"/>
              </a:rPr>
              <a:t>Generator w/48 hours of fuel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chemeClr val="tx1"/>
                </a:solidFill>
                <a:latin typeface="Calibri" panose="020F0502020204030204" pitchFamily="34" charset="0"/>
              </a:rPr>
              <a:t>UPS (see next slide) – test monthly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chemeClr val="tx1"/>
                </a:solidFill>
                <a:latin typeface="Calibri" panose="020F0502020204030204" pitchFamily="34" charset="0"/>
              </a:rPr>
              <a:t>Redundant cooling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chemeClr val="tx1"/>
                </a:solidFill>
                <a:latin typeface="Calibri" panose="020F0502020204030204" pitchFamily="34" charset="0"/>
              </a:rPr>
              <a:t>Alternate/backup data center site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alibri" panose="020F0502020204030204" pitchFamily="34" charset="0"/>
              </a:rPr>
              <a:t>– </a:t>
            </a:r>
            <a:r>
              <a:rPr lang="en-US" altLang="en-US" sz="2400" b="1">
                <a:solidFill>
                  <a:schemeClr val="tx1"/>
                </a:solidFill>
                <a:latin typeface="Calibri" panose="020F0502020204030204" pitchFamily="34" charset="0"/>
              </a:rPr>
              <a:t>hot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alibri" panose="020F0502020204030204" pitchFamily="34" charset="0"/>
              </a:rPr>
              <a:t>– </a:t>
            </a:r>
            <a:r>
              <a:rPr lang="en-US" altLang="en-US" sz="2400" b="1">
                <a:solidFill>
                  <a:schemeClr val="tx1"/>
                </a:solidFill>
                <a:latin typeface="Calibri" panose="020F0502020204030204" pitchFamily="34" charset="0"/>
              </a:rPr>
              <a:t>warm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alibri" panose="020F0502020204030204" pitchFamily="34" charset="0"/>
              </a:rPr>
              <a:t>– </a:t>
            </a:r>
            <a:r>
              <a:rPr lang="en-US" altLang="en-US" sz="2400" b="1">
                <a:solidFill>
                  <a:schemeClr val="tx1"/>
                </a:solidFill>
                <a:latin typeface="Calibri" panose="020F0502020204030204" pitchFamily="34" charset="0"/>
              </a:rPr>
              <a:t>cold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3693D289-B27E-445E-B7B6-0BF2132C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457200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3200" b="1">
                <a:solidFill>
                  <a:srgbClr val="3366CC"/>
                </a:solidFill>
                <a:latin typeface="Calibri" panose="020F0502020204030204" pitchFamily="34" charset="0"/>
              </a:rPr>
              <a:t>Don’ts</a:t>
            </a:r>
          </a:p>
        </p:txBody>
      </p:sp>
      <p:sp>
        <p:nvSpPr>
          <p:cNvPr id="17411" name="TextBox 2">
            <a:extLst>
              <a:ext uri="{FF2B5EF4-FFF2-40B4-BE49-F238E27FC236}">
                <a16:creationId xmlns:a16="http://schemas.microsoft.com/office/drawing/2014/main" id="{664B070A-4613-43AF-ADA6-553CE26F1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594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BE0337A1-9FE4-496B-917C-619389427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838200"/>
            <a:ext cx="3473405" cy="2514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699" name="Picture 3">
            <a:extLst>
              <a:ext uri="{FF2B5EF4-FFF2-40B4-BE49-F238E27FC236}">
                <a16:creationId xmlns:a16="http://schemas.microsoft.com/office/drawing/2014/main" id="{6F15D7F3-90BF-4ACE-8F64-05075269F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733800"/>
            <a:ext cx="3464664" cy="25907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700" name="Picture 4">
            <a:extLst>
              <a:ext uri="{FF2B5EF4-FFF2-40B4-BE49-F238E27FC236}">
                <a16:creationId xmlns:a16="http://schemas.microsoft.com/office/drawing/2014/main" id="{A3EEDC96-3994-4DC4-A7D3-58D73A210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733800"/>
            <a:ext cx="3352800" cy="267650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33D291-A27A-4C24-B39E-44E1F13FBC18}"/>
              </a:ext>
            </a:extLst>
          </p:cNvPr>
          <p:cNvSpPr/>
          <p:nvPr/>
        </p:nvSpPr>
        <p:spPr>
          <a:xfrm>
            <a:off x="2438400" y="2209800"/>
            <a:ext cx="3114675" cy="157003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723453F8-2342-441F-AD03-2D3DA5E352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6705600" cy="590550"/>
          </a:xfrm>
        </p:spPr>
        <p:txBody>
          <a:bodyPr/>
          <a:lstStyle/>
          <a:p>
            <a:r>
              <a:rPr lang="en-US" altLang="en-US" sz="3200" b="1">
                <a:solidFill>
                  <a:srgbClr val="3366CC"/>
                </a:solidFill>
                <a:latin typeface="Calibri" panose="020F0502020204030204" pitchFamily="34" charset="0"/>
              </a:rPr>
              <a:t>1.1  What is a Data Center?</a:t>
            </a:r>
          </a:p>
        </p:txBody>
      </p:sp>
      <p:sp>
        <p:nvSpPr>
          <p:cNvPr id="9219" name="TextBox 2">
            <a:extLst>
              <a:ext uri="{FF2B5EF4-FFF2-40B4-BE49-F238E27FC236}">
                <a16:creationId xmlns:a16="http://schemas.microsoft.com/office/drawing/2014/main" id="{350791C3-BDD7-4D79-AAB9-D39C850DF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76400"/>
            <a:ext cx="79248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“A Building or portion of a building whose primary function is to house  a computer room and its support area’s.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In other words, A data center (sometimes spelled </a:t>
            </a:r>
            <a:r>
              <a:rPr lang="en-US" sz="2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datacenter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) is a centralized repository, either physical or virtual, for the storage, management, and dissemination of data and information organized around a particular body of knowledge or pertaining to a particular business.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7E8FEDA7-1EC5-44A4-AF90-4E5F3B2A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8600"/>
            <a:ext cx="6400800" cy="457200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3200" b="1">
                <a:solidFill>
                  <a:srgbClr val="3366CC"/>
                </a:solidFill>
                <a:latin typeface="Calibri" panose="020F0502020204030204" pitchFamily="34" charset="0"/>
              </a:rPr>
              <a:t>1.1  What’s in a Data Center?</a:t>
            </a:r>
            <a:endParaRPr lang="en-US" altLang="en-US" sz="3200">
              <a:solidFill>
                <a:srgbClr val="3366CC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D7220AE-1FF1-497A-BD84-17A535B1B655}"/>
              </a:ext>
            </a:extLst>
          </p:cNvPr>
          <p:cNvGraphicFramePr/>
          <p:nvPr/>
        </p:nvGraphicFramePr>
        <p:xfrm>
          <a:off x="304800" y="685800"/>
          <a:ext cx="8610600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BC491668-D2D4-48FC-9534-848D1673AE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685800"/>
          </a:xfrm>
        </p:spPr>
        <p:txBody>
          <a:bodyPr/>
          <a:lstStyle/>
          <a:p>
            <a:r>
              <a:rPr lang="en-US" altLang="en-US" sz="3200" b="1">
                <a:solidFill>
                  <a:srgbClr val="3366CC"/>
                </a:solidFill>
              </a:rPr>
              <a:t>1.1.2  Design Issues of Data Center</a:t>
            </a:r>
            <a:endParaRPr lang="en-US" altLang="en-US" sz="3200">
              <a:solidFill>
                <a:srgbClr val="3366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5D8212-B306-49AB-AF5F-4E84609E53F2}"/>
              </a:ext>
            </a:extLst>
          </p:cNvPr>
          <p:cNvSpPr txBox="1"/>
          <p:nvPr/>
        </p:nvSpPr>
        <p:spPr>
          <a:xfrm>
            <a:off x="533400" y="1447800"/>
            <a:ext cx="7239000" cy="2678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1.1.2.1  Location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1.1.2.2  Physical Features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1.1.2.3  Cooling System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1.1.2.4  Electrical and UPS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1.1.2.5  Fire protection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1.1.2.6  Security System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1.1.2.7  Disaster recovery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F3D02D1-92CE-4075-895F-17447A0A24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7772400" cy="838200"/>
          </a:xfrm>
        </p:spPr>
        <p:txBody>
          <a:bodyPr/>
          <a:lstStyle/>
          <a:p>
            <a:r>
              <a:rPr lang="en-US" altLang="en-US" sz="3200" b="1">
                <a:solidFill>
                  <a:srgbClr val="3366CC"/>
                </a:solidFill>
                <a:latin typeface="Calibri" panose="020F0502020204030204" pitchFamily="34" charset="0"/>
              </a:rPr>
              <a:t>1.1.2.1  Location</a:t>
            </a:r>
          </a:p>
        </p:txBody>
      </p:sp>
      <p:sp>
        <p:nvSpPr>
          <p:cNvPr id="9219" name="TextBox 2">
            <a:extLst>
              <a:ext uri="{FF2B5EF4-FFF2-40B4-BE49-F238E27FC236}">
                <a16:creationId xmlns:a16="http://schemas.microsoft.com/office/drawing/2014/main" id="{7D0E27A7-4013-4A48-8A69-561749B09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594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TextBox 3">
            <a:extLst>
              <a:ext uri="{FF2B5EF4-FFF2-40B4-BE49-F238E27FC236}">
                <a16:creationId xmlns:a16="http://schemas.microsoft.com/office/drawing/2014/main" id="{D724A0BB-21BB-475C-9A07-BE5D9947F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95400"/>
            <a:ext cx="79248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chemeClr val="tx1"/>
                </a:solidFill>
                <a:latin typeface="Calibri" panose="020F0502020204030204" pitchFamily="34" charset="0"/>
              </a:rPr>
              <a:t> Access and proximity to cable pathways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chemeClr val="tx1"/>
                </a:solidFill>
                <a:latin typeface="Calibri" panose="020F0502020204030204" pitchFamily="34" charset="0"/>
              </a:rPr>
              <a:t> Telecom provider requirements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chemeClr val="tx1"/>
                </a:solidFill>
                <a:latin typeface="Calibri" panose="020F0502020204030204" pitchFamily="34" charset="0"/>
              </a:rPr>
              <a:t> Proximity to electrical service and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chemeClr val="tx1"/>
                </a:solidFill>
                <a:latin typeface="Calibri" panose="020F0502020204030204" pitchFamily="34" charset="0"/>
              </a:rPr>
              <a:t> Electro-magnetic interference (EMI) sources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chemeClr val="tx1"/>
                </a:solidFill>
                <a:latin typeface="Calibri" panose="020F0502020204030204" pitchFamily="34" charset="0"/>
              </a:rPr>
              <a:t> Space for present and for future expansion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chemeClr val="tx1"/>
                </a:solidFill>
                <a:latin typeface="Calibri" panose="020F0502020204030204" pitchFamily="34" charset="0"/>
              </a:rPr>
              <a:t> HVAC (Heating Ventilation and Air Conditioning) issues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chemeClr val="tx1"/>
                </a:solidFill>
                <a:latin typeface="Calibri" panose="020F0502020204030204" pitchFamily="34" charset="0"/>
              </a:rPr>
              <a:t> Adjacency to elevator(s)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05AB9A-FF71-43A0-BDEB-613FA37C57FA}"/>
              </a:ext>
            </a:extLst>
          </p:cNvPr>
          <p:cNvSpPr txBox="1"/>
          <p:nvPr/>
        </p:nvSpPr>
        <p:spPr>
          <a:xfrm>
            <a:off x="914400" y="3995738"/>
            <a:ext cx="6934200" cy="1938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3366CC"/>
                </a:solidFill>
                <a:latin typeface="+mn-lt"/>
              </a:rPr>
              <a:t>Avoid Location with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b="1" dirty="0">
                <a:latin typeface="+mn-lt"/>
              </a:rPr>
              <a:t>Water  Infiltration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b="1" dirty="0">
                <a:latin typeface="+mn-lt"/>
              </a:rPr>
              <a:t>High humidity from nearby sources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b="1" dirty="0">
                <a:latin typeface="+mn-lt"/>
              </a:rPr>
              <a:t>Heat (e.g., direct sunlight)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b="1" dirty="0">
                <a:latin typeface="+mn-lt"/>
              </a:rPr>
              <a:t>Potential for flooding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83ACAEB-E332-4142-A474-55126A339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685800"/>
          </a:xfrm>
        </p:spPr>
        <p:txBody>
          <a:bodyPr/>
          <a:lstStyle/>
          <a:p>
            <a:r>
              <a:rPr lang="en-US" altLang="en-US" sz="3200" b="1">
                <a:solidFill>
                  <a:srgbClr val="3366CC"/>
                </a:solidFill>
                <a:latin typeface="Calibri" panose="020F0502020204030204" pitchFamily="34" charset="0"/>
              </a:rPr>
              <a:t>1.1.2.2  Physical Features</a:t>
            </a:r>
          </a:p>
        </p:txBody>
      </p:sp>
      <p:sp>
        <p:nvSpPr>
          <p:cNvPr id="10243" name="TextBox 2">
            <a:extLst>
              <a:ext uri="{FF2B5EF4-FFF2-40B4-BE49-F238E27FC236}">
                <a16:creationId xmlns:a16="http://schemas.microsoft.com/office/drawing/2014/main" id="{CB4BF712-1538-4698-B179-4AA295D71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594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TextBox 3">
            <a:extLst>
              <a:ext uri="{FF2B5EF4-FFF2-40B4-BE49-F238E27FC236}">
                <a16:creationId xmlns:a16="http://schemas.microsoft.com/office/drawing/2014/main" id="{91CF2B0C-771A-442B-AF09-7674FACEE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83058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chemeClr val="tx1"/>
                </a:solidFill>
                <a:latin typeface="Calibri" panose="020F0502020204030204" pitchFamily="34" charset="0"/>
              </a:rPr>
              <a:t>Square room  is preferable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chemeClr val="tx1"/>
                </a:solidFill>
                <a:latin typeface="Calibri" panose="020F0502020204030204" pitchFamily="34" charset="0"/>
              </a:rPr>
              <a:t>Measure physical sizes of all items - height in rack units (1 RU = 1.75 inches)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chemeClr val="tx1"/>
                </a:solidFill>
                <a:latin typeface="Calibri" panose="020F0502020204030204" pitchFamily="34" charset="0"/>
              </a:rPr>
              <a:t>Account for HVAC equipment, power distribution, and UPS systems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chemeClr val="tx1"/>
                </a:solidFill>
                <a:latin typeface="Calibri" panose="020F0502020204030204" pitchFamily="34" charset="0"/>
              </a:rPr>
              <a:t>High voltage electrical panels and transformers must be at least 36” from racks &amp; equipment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chemeClr val="tx1"/>
                </a:solidFill>
                <a:latin typeface="Calibri" panose="020F0502020204030204" pitchFamily="34" charset="0"/>
              </a:rPr>
              <a:t>A minimum ceiling height of 10’-0”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chemeClr val="tx1"/>
                </a:solidFill>
                <a:latin typeface="Calibri" panose="020F0502020204030204" pitchFamily="34" charset="0"/>
              </a:rPr>
              <a:t>Door at least three feet (3') wide and should swing open out of the room (double doors preferable)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chemeClr val="tx1"/>
                </a:solidFill>
                <a:latin typeface="Calibri" panose="020F0502020204030204" pitchFamily="34" charset="0"/>
              </a:rPr>
              <a:t>No tight turns to get into room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chemeClr val="tx1"/>
                </a:solidFill>
                <a:latin typeface="Calibri" panose="020F0502020204030204" pitchFamily="34" charset="0"/>
              </a:rPr>
              <a:t>Interior walls should be painted with fire retardant paint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chemeClr val="tx1"/>
                </a:solidFill>
                <a:latin typeface="Calibri" panose="020F0502020204030204" pitchFamily="34" charset="0"/>
              </a:rPr>
              <a:t>Ceiling should be painted white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83161C2-B541-43C0-B6B7-C3CB1E03D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685800"/>
          </a:xfrm>
        </p:spPr>
        <p:txBody>
          <a:bodyPr/>
          <a:lstStyle/>
          <a:p>
            <a:r>
              <a:rPr lang="en-US" altLang="en-US" sz="3200" b="1">
                <a:solidFill>
                  <a:srgbClr val="3366CC"/>
                </a:solidFill>
                <a:latin typeface="Calibri" panose="020F0502020204030204" pitchFamily="34" charset="0"/>
              </a:rPr>
              <a:t>1.1.2.3  Cooling System</a:t>
            </a:r>
          </a:p>
        </p:txBody>
      </p:sp>
      <p:sp>
        <p:nvSpPr>
          <p:cNvPr id="11267" name="TextBox 2">
            <a:extLst>
              <a:ext uri="{FF2B5EF4-FFF2-40B4-BE49-F238E27FC236}">
                <a16:creationId xmlns:a16="http://schemas.microsoft.com/office/drawing/2014/main" id="{29EC84E6-1734-48A3-994A-92349C99D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594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268" name="TextBox 3">
            <a:extLst>
              <a:ext uri="{FF2B5EF4-FFF2-40B4-BE49-F238E27FC236}">
                <a16:creationId xmlns:a16="http://schemas.microsoft.com/office/drawing/2014/main" id="{85C74D08-F684-4D3E-95E9-7C2F94540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28800"/>
            <a:ext cx="83058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chemeClr val="tx1"/>
                </a:solidFill>
                <a:latin typeface="Calibri" panose="020F0502020204030204" pitchFamily="34" charset="0"/>
              </a:rPr>
              <a:t>Temperature 16°C - 22°C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chemeClr val="tx1"/>
                </a:solidFill>
                <a:latin typeface="Calibri" panose="020F0502020204030204" pitchFamily="34" charset="0"/>
              </a:rPr>
              <a:t>Positive air flow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chemeClr val="tx1"/>
                </a:solidFill>
                <a:latin typeface="Calibri" panose="020F0502020204030204" pitchFamily="34" charset="0"/>
              </a:rPr>
              <a:t>Hot and cold aisles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chemeClr val="tx1"/>
                </a:solidFill>
                <a:latin typeface="Calibri" panose="020F0502020204030204" pitchFamily="34" charset="0"/>
              </a:rPr>
              <a:t>Humidity of 55 - 30%, noncondensing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chemeClr val="tx1"/>
                </a:solidFill>
                <a:latin typeface="Calibri" panose="020F0502020204030204" pitchFamily="34" charset="0"/>
              </a:rPr>
              <a:t>Continuous cooling (24 hours x 365)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chemeClr val="tx1"/>
                </a:solidFill>
                <a:latin typeface="Calibri" panose="020F0502020204030204" pitchFamily="34" charset="0"/>
              </a:rPr>
              <a:t>Cooling independent of building automatic shutdown system and not subject to building power-saving shutdowns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5EEDCF0A-4533-463F-B2CF-2A5C9583E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685800"/>
          </a:xfrm>
        </p:spPr>
        <p:txBody>
          <a:bodyPr/>
          <a:lstStyle/>
          <a:p>
            <a:r>
              <a:rPr lang="en-US" altLang="en-US" sz="3200" b="1">
                <a:solidFill>
                  <a:srgbClr val="3366CC"/>
                </a:solidFill>
                <a:latin typeface="Calibri" panose="020F0502020204030204" pitchFamily="34" charset="0"/>
              </a:rPr>
              <a:t>1.1.2.4  Electrical and UPS</a:t>
            </a:r>
          </a:p>
        </p:txBody>
      </p:sp>
      <p:sp>
        <p:nvSpPr>
          <p:cNvPr id="12291" name="TextBox 2">
            <a:extLst>
              <a:ext uri="{FF2B5EF4-FFF2-40B4-BE49-F238E27FC236}">
                <a16:creationId xmlns:a16="http://schemas.microsoft.com/office/drawing/2014/main" id="{FA2778FC-A9A6-4CF4-A5B4-9D43A657E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594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712D11-69F7-4841-AA2F-B04D8556DD5F}"/>
              </a:ext>
            </a:extLst>
          </p:cNvPr>
          <p:cNvSpPr txBox="1"/>
          <p:nvPr/>
        </p:nvSpPr>
        <p:spPr>
          <a:xfrm>
            <a:off x="457200" y="1295400"/>
            <a:ext cx="8458200" cy="5262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b="1" dirty="0">
                <a:latin typeface="+mn-lt"/>
              </a:rPr>
              <a:t>To determine electrical and cooling load, add up power draw of all equipment/ systems known (including UPS systems in room) and multiply by 1.5 – 2 for growth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b="1" dirty="0">
                <a:latin typeface="+mn-lt"/>
              </a:rPr>
              <a:t>NOTE: Blade servers and high density rackmount servers have extra needs for electricity and cooling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b="1" dirty="0">
                <a:latin typeface="+mn-lt"/>
              </a:rPr>
              <a:t>Lighting, HVAC, and convenience receptacles should be fed from different branch circuits than the telecommunication equipment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Electrical Design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b="1" dirty="0">
                <a:latin typeface="+mn-lt"/>
              </a:rPr>
              <a:t>Provide sub-breakers per rack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b="1" dirty="0">
                <a:latin typeface="+mn-lt"/>
              </a:rPr>
              <a:t>Typical 60 watts/ sq. ft.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b="1" dirty="0">
                <a:latin typeface="+mn-lt"/>
              </a:rPr>
              <a:t>Establish a high-density area of 100-200 watts/sq. ft. for enclosures rated at 3-6 kW per enclosure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6600"/>
                </a:solidFill>
                <a:latin typeface="+mn-lt"/>
              </a:rPr>
              <a:t>								Continued..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F5EF945-9A4D-43C8-A35F-5E421944D1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685800"/>
          </a:xfrm>
        </p:spPr>
        <p:txBody>
          <a:bodyPr/>
          <a:lstStyle/>
          <a:p>
            <a:r>
              <a:rPr lang="en-US" altLang="en-US" sz="3200" b="1">
                <a:solidFill>
                  <a:srgbClr val="3366CC"/>
                </a:solidFill>
                <a:latin typeface="Calibri" panose="020F0502020204030204" pitchFamily="34" charset="0"/>
              </a:rPr>
              <a:t>1.1.2.4  Electrical and UPS</a:t>
            </a:r>
          </a:p>
        </p:txBody>
      </p:sp>
      <p:sp>
        <p:nvSpPr>
          <p:cNvPr id="13315" name="TextBox 2">
            <a:extLst>
              <a:ext uri="{FF2B5EF4-FFF2-40B4-BE49-F238E27FC236}">
                <a16:creationId xmlns:a16="http://schemas.microsoft.com/office/drawing/2014/main" id="{9E9E944D-22A2-47CF-8F9C-F144FF581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594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6F536-31A0-4EFB-8238-12DAC222ECA9}"/>
              </a:ext>
            </a:extLst>
          </p:cNvPr>
          <p:cNvSpPr txBox="1"/>
          <p:nvPr/>
        </p:nvSpPr>
        <p:spPr>
          <a:xfrm>
            <a:off x="457200" y="1295400"/>
            <a:ext cx="8458200" cy="2678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Lighting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b="1" dirty="0">
                <a:latin typeface="Arial" charset="0"/>
              </a:rPr>
              <a:t>Coordinate positions of light fixtures with layout, particularly cable trays &amp; cabinets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b="1" dirty="0">
                <a:latin typeface="Arial" charset="0"/>
              </a:rPr>
              <a:t>Emergency lighting consistent with emergency system for the building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6600"/>
                </a:solidFill>
                <a:latin typeface="Arial" charset="0"/>
              </a:rPr>
              <a:t>Grounding System:</a:t>
            </a:r>
          </a:p>
        </p:txBody>
      </p:sp>
      <p:pic>
        <p:nvPicPr>
          <p:cNvPr id="17413" name="Picture 3">
            <a:extLst>
              <a:ext uri="{FF2B5EF4-FFF2-40B4-BE49-F238E27FC236}">
                <a16:creationId xmlns:a16="http://schemas.microsoft.com/office/drawing/2014/main" id="{1B254439-FC72-4069-A4DD-F82AA477B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191000"/>
            <a:ext cx="2438400" cy="179863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6C1908C03E984E87F5885BEBC28476" ma:contentTypeVersion="2" ma:contentTypeDescription="Create a new document." ma:contentTypeScope="" ma:versionID="7c98faf2e1a9ea099020c873b2c0bbfb">
  <xsd:schema xmlns:xsd="http://www.w3.org/2001/XMLSchema" xmlns:xs="http://www.w3.org/2001/XMLSchema" xmlns:p="http://schemas.microsoft.com/office/2006/metadata/properties" xmlns:ns2="a5b54f40-60bf-40ef-bc30-050ab9b2c8a9" targetNamespace="http://schemas.microsoft.com/office/2006/metadata/properties" ma:root="true" ma:fieldsID="a7667966778a7eedf9786f7759f02091" ns2:_="">
    <xsd:import namespace="a5b54f40-60bf-40ef-bc30-050ab9b2c8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b54f40-60bf-40ef-bc30-050ab9b2c8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6C14D6-AF33-46AB-903C-5029E2A4C1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b54f40-60bf-40ef-bc30-050ab9b2c8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823A0C-3C6A-4F73-A0C7-2ABEDEE718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498</TotalTime>
  <Words>665</Words>
  <Application>Microsoft Office PowerPoint</Application>
  <PresentationFormat>On-screen Show (4:3)</PresentationFormat>
  <Paragraphs>104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Introduction to  Data Center </vt:lpstr>
      <vt:lpstr>1.1  What is a Data Center?</vt:lpstr>
      <vt:lpstr>1.1  What’s in a Data Center?</vt:lpstr>
      <vt:lpstr>1.1.2  Design Issues of Data Center</vt:lpstr>
      <vt:lpstr>1.1.2.1  Location</vt:lpstr>
      <vt:lpstr>1.1.2.2  Physical Features</vt:lpstr>
      <vt:lpstr>1.1.2.3  Cooling System</vt:lpstr>
      <vt:lpstr>1.1.2.4  Electrical and UPS</vt:lpstr>
      <vt:lpstr>1.1.2.4  Electrical and UPS</vt:lpstr>
      <vt:lpstr>1.1.2.5  Fire protection</vt:lpstr>
      <vt:lpstr>1.1.2.6  Security System</vt:lpstr>
      <vt:lpstr>1.1.2.7  Disaster recovery</vt:lpstr>
      <vt:lpstr>Don’ts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srana</dc:creator>
  <cp:lastModifiedBy>MD Shohel Rana</cp:lastModifiedBy>
  <cp:revision>158</cp:revision>
  <dcterms:created xsi:type="dcterms:W3CDTF">2012-02-02T14:42:16Z</dcterms:created>
  <dcterms:modified xsi:type="dcterms:W3CDTF">2018-01-12T05:16:47Z</dcterms:modified>
</cp:coreProperties>
</file>