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7.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8.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4.xml.rels" ContentType="application/vnd.openxmlformats-package.relationships+xml"/>
  <Override PartName="/ppt/slides/_rels/slide3.xml.rels" ContentType="application/vnd.openxmlformats-package.relationships+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3.xml" ContentType="application/vnd.openxmlformats-officedocument.presentationml.slide+xml"/>
  <Override PartName="/ppt/slides/slide14.xml" ContentType="application/vnd.openxmlformats-officedocument.presentationml.slide+xml"/>
  <Override PartName="/ppt/slides/slide5.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11.xml" ContentType="application/vnd.openxmlformats-officedocument.presentationml.slide+xml"/>
  <Override PartName="/ppt/slides/slide6.xml" ContentType="application/vnd.openxmlformats-officedocument.presentationml.slide+xml"/>
  <Override PartName="/ppt/presentation.xml" ContentType="application/vnd.openxmlformats-officedocument.presentationml.presentation.main+xml"/>
  <Override PartName="/ppt/_rels/presentation.xml.rels" ContentType="application/vnd.openxmlformats-package.relationships+xml"/>
  <Override PartName="/ppt/media/image1.png" ContentType="image/png"/>
  <Override PartName="/ppt/slideMasters/_rels/slideMaster3.xml.rels" ContentType="application/vnd.openxmlformats-package.relationships+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4.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theme/theme4.xml" ContentType="application/vnd.openxmlformats-officedocument.theme+xml"/>
  <Override PartName="/ppt/theme/theme3.xml" ContentType="application/vnd.openxmlformats-officedocument.theme+xml"/>
  <Override PartName="/ppt/slideLayouts/_rels/slideLayout46.xml.rels" ContentType="application/vnd.openxmlformats-package.relationships+xml"/>
  <Override PartName="/ppt/slideLayouts/_rels/slideLayout22.xml.rels" ContentType="application/vnd.openxmlformats-package.relationships+xml"/>
  <Override PartName="/ppt/slideLayouts/_rels/slideLayout42.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43.xml.rels" ContentType="application/vnd.openxmlformats-package.relationships+xml"/>
  <Override PartName="/ppt/slideLayouts/_rels/slideLayout27.xml.rels" ContentType="application/vnd.openxmlformats-package.relationships+xml"/>
  <Override PartName="/ppt/slideLayouts/_rels/slideLayout13.xml.rels" ContentType="application/vnd.openxmlformats-package.relationships+xml"/>
  <Override PartName="/ppt/slideLayouts/_rels/slideLayout16.xml.rels" ContentType="application/vnd.openxmlformats-package.relationships+xml"/>
  <Override PartName="/ppt/slideLayouts/_rels/slideLayout24.xml.rels" ContentType="application/vnd.openxmlformats-package.relationships+xml"/>
  <Override PartName="/ppt/slideLayouts/_rels/slideLayout32.xml.rels" ContentType="application/vnd.openxmlformats-package.relationships+xml"/>
  <Override PartName="/ppt/slideLayouts/_rels/slideLayout21.xml.rels" ContentType="application/vnd.openxmlformats-package.relationships+xml"/>
  <Override PartName="/ppt/slideLayouts/_rels/slideLayout47.xml.rels" ContentType="application/vnd.openxmlformats-package.relationships+xml"/>
  <Override PartName="/ppt/slideLayouts/_rels/slideLayout15.xml.rels" ContentType="application/vnd.openxmlformats-package.relationships+xml"/>
  <Override PartName="/ppt/slideLayouts/_rels/slideLayout23.xml.rels" ContentType="application/vnd.openxmlformats-package.relationships+xml"/>
  <Override PartName="/ppt/slideLayouts/_rels/slideLayout31.xml.rels" ContentType="application/vnd.openxmlformats-package.relationships+xml"/>
  <Override PartName="/ppt/slideLayouts/_rels/slideLayout9.xml.rels" ContentType="application/vnd.openxmlformats-package.relationships+xml"/>
  <Override PartName="/ppt/slideLayouts/_rels/slideLayout33.xml.rels" ContentType="application/vnd.openxmlformats-package.relationships+xml"/>
  <Override PartName="/ppt/slideLayouts/_rels/slideLayout44.xml.rels" ContentType="application/vnd.openxmlformats-package.relationships+xml"/>
  <Override PartName="/ppt/slideLayouts/_rels/slideLayout18.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_rels/slideLayout48.xml.rels" ContentType="application/vnd.openxmlformats-package.relationships+xml"/>
  <Override PartName="/ppt/slideLayouts/_rels/slideLayout28.xml.rels" ContentType="application/vnd.openxmlformats-package.relationships+xml"/>
  <Override PartName="/ppt/slideLayouts/_rels/slideLayout14.xml.rels" ContentType="application/vnd.openxmlformats-package.relationships+xml"/>
  <Override PartName="/ppt/slideLayouts/_rels/slideLayout25.xml.rels" ContentType="application/vnd.openxmlformats-package.relationships+xml"/>
  <Override PartName="/ppt/slideLayouts/_rels/slideLayout20.xml.rels" ContentType="application/vnd.openxmlformats-package.relationships+xml"/>
  <Override PartName="/ppt/slideLayouts/_rels/slideLayout39.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12.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34.xml.rels" ContentType="application/vnd.openxmlformats-package.relationships+xml"/>
  <Override PartName="/ppt/slideLayouts/_rels/slideLayout45.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_rels/slideLayout37.xml.rels" ContentType="application/vnd.openxmlformats-package.relationships+xml"/>
  <Override PartName="/ppt/slideLayouts/_rels/slideLayout38.xml.rels" ContentType="application/vnd.openxmlformats-package.relationships+xml"/>
  <Override PartName="/ppt/slideLayouts/_rels/slideLayout40.xml.rels" ContentType="application/vnd.openxmlformats-package.relationships+xml"/>
  <Override PartName="/ppt/slideLayouts/_rels/slideLayout41.xml.rels" ContentType="application/vnd.openxmlformats-package.relationships+xml"/>
  <Override PartName="/ppt/slideLayouts/_rels/slideLayout6.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11.xml" ContentType="application/vnd.openxmlformats-officedocument.presentationml.slideLayout+xml"/>
  <Override PartName="/ppt/slideLayouts/slideLayout21.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0.xml" ContentType="application/vnd.openxmlformats-officedocument.presentationml.slideLayout+xml"/>
  <Override PartName="/ppt/slideLayouts/slideLayout20.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15.xml" ContentType="application/vnd.openxmlformats-officedocument.presentationml.slideLayout+xml"/>
  <Override PartName="/ppt/slideLayouts/slideLayout47.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48.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1.xml" ContentType="application/vnd.openxmlformats-officedocument.presentationml.slideLayout+xml"/>
  <Override PartName="/ppt/slideLayouts/slideLayout42.xml" ContentType="application/vnd.openxmlformats-officedocument.presentationml.slideLayout+xml"/>
  <Override PartName="/ppt/slideLayouts/slideLayout2.xml" ContentType="application/vnd.openxmlformats-officedocument.presentationml.slideLayout+xml"/>
  <Override PartName="/ppt/slideLayouts/slideLayout43.xml" ContentType="application/vnd.openxmlformats-officedocument.presentationml.slideLayout+xml"/>
  <Override PartName="/ppt/slideLayouts/slideLayout3.xml" ContentType="application/vnd.openxmlformats-officedocument.presentationml.slideLayout+xml"/>
  <Override PartName="/ppt/slideLayouts/slideLayout44.xml" ContentType="application/vnd.openxmlformats-officedocument.presentationml.slideLayout+xml"/>
  <Override PartName="/ppt/slideLayouts/slideLayout4.xml" ContentType="application/vnd.openxmlformats-officedocument.presentationml.slideLayout+xml"/>
  <Override PartName="/ppt/slideLayouts/slideLayout45.xml" ContentType="application/vnd.openxmlformats-officedocument.presentationml.slideLayout+xml"/>
  <Override PartName="/ppt/slideLayouts/slideLayout5.xml" ContentType="application/vnd.openxmlformats-officedocument.presentationml.slideLayout+xml"/>
  <Override PartName="/ppt/slideLayouts/slideLayout4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x="10077450" cy="756285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8040" y="644760"/>
            <a:ext cx="9069120" cy="1262520"/>
          </a:xfrm>
          <a:prstGeom prst="rect">
            <a:avLst/>
          </a:prstGeom>
        </p:spPr>
        <p:txBody>
          <a:bodyPr lIns="0" rIns="0" tIns="0" bIns="0" anchor="ctr">
            <a:spAutoFit/>
          </a:bodyPr>
          <a:p>
            <a:endParaRPr b="1" lang="en-US" sz="4800" spc="-1" strike="noStrike">
              <a:latin typeface="Arial"/>
            </a:endParaRPr>
          </a:p>
        </p:txBody>
      </p:sp>
      <p:sp>
        <p:nvSpPr>
          <p:cNvPr id="28" name="PlaceHolder 2"/>
          <p:cNvSpPr>
            <a:spLocks noGrp="1"/>
          </p:cNvSpPr>
          <p:nvPr>
            <p:ph type="body"/>
          </p:nvPr>
        </p:nvSpPr>
        <p:spPr>
          <a:xfrm>
            <a:off x="503280" y="2021040"/>
            <a:ext cx="8867160" cy="2091960"/>
          </a:xfrm>
          <a:prstGeom prst="rect">
            <a:avLst/>
          </a:prstGeom>
        </p:spPr>
        <p:txBody>
          <a:bodyPr lIns="0" rIns="0" tIns="0" bIns="0">
            <a:normAutofit/>
          </a:bodyPr>
          <a:p>
            <a:pPr algn="just">
              <a:spcAft>
                <a:spcPts val="1145"/>
              </a:spcAft>
            </a:pPr>
            <a:endParaRPr b="0" lang="en-US" sz="2600" spc="-1" strike="noStrike">
              <a:latin typeface="Arial"/>
            </a:endParaRPr>
          </a:p>
        </p:txBody>
      </p:sp>
      <p:sp>
        <p:nvSpPr>
          <p:cNvPr id="29" name="PlaceHolder 3"/>
          <p:cNvSpPr>
            <a:spLocks noGrp="1"/>
          </p:cNvSpPr>
          <p:nvPr>
            <p:ph type="body"/>
          </p:nvPr>
        </p:nvSpPr>
        <p:spPr>
          <a:xfrm>
            <a:off x="503280" y="4312080"/>
            <a:ext cx="8867160" cy="2091960"/>
          </a:xfrm>
          <a:prstGeom prst="rect">
            <a:avLst/>
          </a:prstGeom>
        </p:spPr>
        <p:txBody>
          <a:bodyPr lIns="0" rIns="0" tIns="0" bIns="0">
            <a:normAutofit/>
          </a:bodyPr>
          <a:p>
            <a:pPr algn="just">
              <a:spcAft>
                <a:spcPts val="1145"/>
              </a:spcAft>
            </a:pPr>
            <a:endParaRPr b="0" lang="en-US" sz="26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8040" y="644760"/>
            <a:ext cx="9069120" cy="1262520"/>
          </a:xfrm>
          <a:prstGeom prst="rect">
            <a:avLst/>
          </a:prstGeom>
        </p:spPr>
        <p:txBody>
          <a:bodyPr lIns="0" rIns="0" tIns="0" bIns="0" anchor="ctr">
            <a:spAutoFit/>
          </a:bodyPr>
          <a:p>
            <a:endParaRPr b="1" lang="en-US" sz="4800" spc="-1" strike="noStrike">
              <a:latin typeface="Arial"/>
            </a:endParaRPr>
          </a:p>
        </p:txBody>
      </p:sp>
      <p:sp>
        <p:nvSpPr>
          <p:cNvPr id="31" name="PlaceHolder 2"/>
          <p:cNvSpPr>
            <a:spLocks noGrp="1"/>
          </p:cNvSpPr>
          <p:nvPr>
            <p:ph type="body"/>
          </p:nvPr>
        </p:nvSpPr>
        <p:spPr>
          <a:xfrm>
            <a:off x="503280" y="2021040"/>
            <a:ext cx="4326840" cy="2091960"/>
          </a:xfrm>
          <a:prstGeom prst="rect">
            <a:avLst/>
          </a:prstGeom>
        </p:spPr>
        <p:txBody>
          <a:bodyPr lIns="0" rIns="0" tIns="0" bIns="0">
            <a:normAutofit/>
          </a:bodyPr>
          <a:p>
            <a:pPr algn="just">
              <a:spcAft>
                <a:spcPts val="1145"/>
              </a:spcAft>
            </a:pPr>
            <a:endParaRPr b="0" lang="en-US" sz="2600" spc="-1" strike="noStrike">
              <a:latin typeface="Arial"/>
            </a:endParaRPr>
          </a:p>
        </p:txBody>
      </p:sp>
      <p:sp>
        <p:nvSpPr>
          <p:cNvPr id="32" name="PlaceHolder 3"/>
          <p:cNvSpPr>
            <a:spLocks noGrp="1"/>
          </p:cNvSpPr>
          <p:nvPr>
            <p:ph type="body"/>
          </p:nvPr>
        </p:nvSpPr>
        <p:spPr>
          <a:xfrm>
            <a:off x="5046840" y="2021040"/>
            <a:ext cx="4326840" cy="2091960"/>
          </a:xfrm>
          <a:prstGeom prst="rect">
            <a:avLst/>
          </a:prstGeom>
        </p:spPr>
        <p:txBody>
          <a:bodyPr lIns="0" rIns="0" tIns="0" bIns="0">
            <a:normAutofit/>
          </a:bodyPr>
          <a:p>
            <a:pPr algn="just">
              <a:spcAft>
                <a:spcPts val="1145"/>
              </a:spcAft>
            </a:pPr>
            <a:endParaRPr b="0" lang="en-US" sz="2600" spc="-1" strike="noStrike">
              <a:latin typeface="Arial"/>
            </a:endParaRPr>
          </a:p>
        </p:txBody>
      </p:sp>
      <p:sp>
        <p:nvSpPr>
          <p:cNvPr id="33" name="PlaceHolder 4"/>
          <p:cNvSpPr>
            <a:spLocks noGrp="1"/>
          </p:cNvSpPr>
          <p:nvPr>
            <p:ph type="body"/>
          </p:nvPr>
        </p:nvSpPr>
        <p:spPr>
          <a:xfrm>
            <a:off x="503280" y="4312080"/>
            <a:ext cx="4326840" cy="2091960"/>
          </a:xfrm>
          <a:prstGeom prst="rect">
            <a:avLst/>
          </a:prstGeom>
        </p:spPr>
        <p:txBody>
          <a:bodyPr lIns="0" rIns="0" tIns="0" bIns="0">
            <a:normAutofit/>
          </a:bodyPr>
          <a:p>
            <a:pPr algn="just">
              <a:spcAft>
                <a:spcPts val="1145"/>
              </a:spcAft>
            </a:pPr>
            <a:endParaRPr b="0" lang="en-US" sz="2600" spc="-1" strike="noStrike">
              <a:latin typeface="Arial"/>
            </a:endParaRPr>
          </a:p>
        </p:txBody>
      </p:sp>
      <p:sp>
        <p:nvSpPr>
          <p:cNvPr id="34" name="PlaceHolder 5"/>
          <p:cNvSpPr>
            <a:spLocks noGrp="1"/>
          </p:cNvSpPr>
          <p:nvPr>
            <p:ph type="body"/>
          </p:nvPr>
        </p:nvSpPr>
        <p:spPr>
          <a:xfrm>
            <a:off x="5046840" y="4312080"/>
            <a:ext cx="4326840" cy="2091960"/>
          </a:xfrm>
          <a:prstGeom prst="rect">
            <a:avLst/>
          </a:prstGeom>
        </p:spPr>
        <p:txBody>
          <a:bodyPr lIns="0" rIns="0" tIns="0" bIns="0">
            <a:normAutofit/>
          </a:bodyPr>
          <a:p>
            <a:pPr algn="just">
              <a:spcAft>
                <a:spcPts val="1145"/>
              </a:spcAft>
            </a:pPr>
            <a:endParaRPr b="0" lang="en-US" sz="26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8040" y="644760"/>
            <a:ext cx="9069120" cy="1262520"/>
          </a:xfrm>
          <a:prstGeom prst="rect">
            <a:avLst/>
          </a:prstGeom>
        </p:spPr>
        <p:txBody>
          <a:bodyPr lIns="0" rIns="0" tIns="0" bIns="0" anchor="ctr">
            <a:spAutoFit/>
          </a:bodyPr>
          <a:p>
            <a:endParaRPr b="1" lang="en-US" sz="4800" spc="-1" strike="noStrike">
              <a:latin typeface="Arial"/>
            </a:endParaRPr>
          </a:p>
        </p:txBody>
      </p:sp>
      <p:sp>
        <p:nvSpPr>
          <p:cNvPr id="36" name="PlaceHolder 2"/>
          <p:cNvSpPr>
            <a:spLocks noGrp="1"/>
          </p:cNvSpPr>
          <p:nvPr>
            <p:ph type="body"/>
          </p:nvPr>
        </p:nvSpPr>
        <p:spPr>
          <a:xfrm>
            <a:off x="503280" y="2021040"/>
            <a:ext cx="2855160" cy="2091960"/>
          </a:xfrm>
          <a:prstGeom prst="rect">
            <a:avLst/>
          </a:prstGeom>
        </p:spPr>
        <p:txBody>
          <a:bodyPr lIns="0" rIns="0" tIns="0" bIns="0">
            <a:normAutofit/>
          </a:bodyPr>
          <a:p>
            <a:pPr algn="just">
              <a:spcAft>
                <a:spcPts val="1145"/>
              </a:spcAft>
            </a:pPr>
            <a:endParaRPr b="0" lang="en-US" sz="2600" spc="-1" strike="noStrike">
              <a:latin typeface="Arial"/>
            </a:endParaRPr>
          </a:p>
        </p:txBody>
      </p:sp>
      <p:sp>
        <p:nvSpPr>
          <p:cNvPr id="37" name="PlaceHolder 3"/>
          <p:cNvSpPr>
            <a:spLocks noGrp="1"/>
          </p:cNvSpPr>
          <p:nvPr>
            <p:ph type="body"/>
          </p:nvPr>
        </p:nvSpPr>
        <p:spPr>
          <a:xfrm>
            <a:off x="3501720" y="2021040"/>
            <a:ext cx="2855160" cy="2091960"/>
          </a:xfrm>
          <a:prstGeom prst="rect">
            <a:avLst/>
          </a:prstGeom>
        </p:spPr>
        <p:txBody>
          <a:bodyPr lIns="0" rIns="0" tIns="0" bIns="0">
            <a:normAutofit/>
          </a:bodyPr>
          <a:p>
            <a:pPr algn="just">
              <a:spcAft>
                <a:spcPts val="1145"/>
              </a:spcAft>
            </a:pPr>
            <a:endParaRPr b="0" lang="en-US" sz="2600" spc="-1" strike="noStrike">
              <a:latin typeface="Arial"/>
            </a:endParaRPr>
          </a:p>
        </p:txBody>
      </p:sp>
      <p:sp>
        <p:nvSpPr>
          <p:cNvPr id="38" name="PlaceHolder 4"/>
          <p:cNvSpPr>
            <a:spLocks noGrp="1"/>
          </p:cNvSpPr>
          <p:nvPr>
            <p:ph type="body"/>
          </p:nvPr>
        </p:nvSpPr>
        <p:spPr>
          <a:xfrm>
            <a:off x="6499800" y="2021040"/>
            <a:ext cx="2855160" cy="2091960"/>
          </a:xfrm>
          <a:prstGeom prst="rect">
            <a:avLst/>
          </a:prstGeom>
        </p:spPr>
        <p:txBody>
          <a:bodyPr lIns="0" rIns="0" tIns="0" bIns="0">
            <a:normAutofit/>
          </a:bodyPr>
          <a:p>
            <a:pPr algn="just">
              <a:spcAft>
                <a:spcPts val="1145"/>
              </a:spcAft>
            </a:pPr>
            <a:endParaRPr b="0" lang="en-US" sz="2600" spc="-1" strike="noStrike">
              <a:latin typeface="Arial"/>
            </a:endParaRPr>
          </a:p>
        </p:txBody>
      </p:sp>
      <p:sp>
        <p:nvSpPr>
          <p:cNvPr id="39" name="PlaceHolder 5"/>
          <p:cNvSpPr>
            <a:spLocks noGrp="1"/>
          </p:cNvSpPr>
          <p:nvPr>
            <p:ph type="body"/>
          </p:nvPr>
        </p:nvSpPr>
        <p:spPr>
          <a:xfrm>
            <a:off x="503280" y="4312080"/>
            <a:ext cx="2855160" cy="2091960"/>
          </a:xfrm>
          <a:prstGeom prst="rect">
            <a:avLst/>
          </a:prstGeom>
        </p:spPr>
        <p:txBody>
          <a:bodyPr lIns="0" rIns="0" tIns="0" bIns="0">
            <a:normAutofit/>
          </a:bodyPr>
          <a:p>
            <a:pPr algn="just">
              <a:spcAft>
                <a:spcPts val="1145"/>
              </a:spcAft>
            </a:pPr>
            <a:endParaRPr b="0" lang="en-US" sz="2600" spc="-1" strike="noStrike">
              <a:latin typeface="Arial"/>
            </a:endParaRPr>
          </a:p>
        </p:txBody>
      </p:sp>
      <p:sp>
        <p:nvSpPr>
          <p:cNvPr id="40" name="PlaceHolder 6"/>
          <p:cNvSpPr>
            <a:spLocks noGrp="1"/>
          </p:cNvSpPr>
          <p:nvPr>
            <p:ph type="body"/>
          </p:nvPr>
        </p:nvSpPr>
        <p:spPr>
          <a:xfrm>
            <a:off x="3501720" y="4312080"/>
            <a:ext cx="2855160" cy="2091960"/>
          </a:xfrm>
          <a:prstGeom prst="rect">
            <a:avLst/>
          </a:prstGeom>
        </p:spPr>
        <p:txBody>
          <a:bodyPr lIns="0" rIns="0" tIns="0" bIns="0">
            <a:normAutofit/>
          </a:bodyPr>
          <a:p>
            <a:pPr algn="just">
              <a:spcAft>
                <a:spcPts val="1145"/>
              </a:spcAft>
            </a:pPr>
            <a:endParaRPr b="0" lang="en-US" sz="2600" spc="-1" strike="noStrike">
              <a:latin typeface="Arial"/>
            </a:endParaRPr>
          </a:p>
        </p:txBody>
      </p:sp>
      <p:sp>
        <p:nvSpPr>
          <p:cNvPr id="41" name="PlaceHolder 7"/>
          <p:cNvSpPr>
            <a:spLocks noGrp="1"/>
          </p:cNvSpPr>
          <p:nvPr>
            <p:ph type="body"/>
          </p:nvPr>
        </p:nvSpPr>
        <p:spPr>
          <a:xfrm>
            <a:off x="6499800" y="4312080"/>
            <a:ext cx="2855160" cy="2091960"/>
          </a:xfrm>
          <a:prstGeom prst="rect">
            <a:avLst/>
          </a:prstGeom>
        </p:spPr>
        <p:txBody>
          <a:bodyPr lIns="0" rIns="0" tIns="0" bIns="0">
            <a:normAutofit/>
          </a:bodyPr>
          <a:p>
            <a:pPr algn="just">
              <a:spcAft>
                <a:spcPts val="1145"/>
              </a:spcAft>
            </a:pPr>
            <a:endParaRPr b="0" lang="en-US" sz="26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9" name="PlaceHolder 1"/>
          <p:cNvSpPr>
            <a:spLocks noGrp="1"/>
          </p:cNvSpPr>
          <p:nvPr>
            <p:ph type="title"/>
          </p:nvPr>
        </p:nvSpPr>
        <p:spPr>
          <a:xfrm>
            <a:off x="68040" y="644760"/>
            <a:ext cx="9069120" cy="1262520"/>
          </a:xfrm>
          <a:prstGeom prst="rect">
            <a:avLst/>
          </a:prstGeom>
        </p:spPr>
        <p:txBody>
          <a:bodyPr lIns="0" rIns="0" tIns="0" bIns="0" anchor="ctr">
            <a:spAutoFit/>
          </a:bodyPr>
          <a:p>
            <a:endParaRPr b="1" lang="en-US" sz="4800" spc="-1" strike="noStrike">
              <a:latin typeface="Arial"/>
            </a:endParaRPr>
          </a:p>
        </p:txBody>
      </p:sp>
      <p:sp>
        <p:nvSpPr>
          <p:cNvPr id="50" name="PlaceHolder 2"/>
          <p:cNvSpPr>
            <a:spLocks noGrp="1"/>
          </p:cNvSpPr>
          <p:nvPr>
            <p:ph type="subTitle"/>
          </p:nvPr>
        </p:nvSpPr>
        <p:spPr>
          <a:xfrm>
            <a:off x="503280" y="2021040"/>
            <a:ext cx="8867160" cy="438588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8040" y="644760"/>
            <a:ext cx="9069120" cy="1262520"/>
          </a:xfrm>
          <a:prstGeom prst="rect">
            <a:avLst/>
          </a:prstGeom>
        </p:spPr>
        <p:txBody>
          <a:bodyPr lIns="0" rIns="0" tIns="0" bIns="0" anchor="ctr">
            <a:spAutoFit/>
          </a:bodyPr>
          <a:p>
            <a:endParaRPr b="1" lang="en-US" sz="4800" spc="-1" strike="noStrike">
              <a:latin typeface="Arial"/>
            </a:endParaRPr>
          </a:p>
        </p:txBody>
      </p:sp>
      <p:sp>
        <p:nvSpPr>
          <p:cNvPr id="52" name="PlaceHolder 2"/>
          <p:cNvSpPr>
            <a:spLocks noGrp="1"/>
          </p:cNvSpPr>
          <p:nvPr>
            <p:ph type="body"/>
          </p:nvPr>
        </p:nvSpPr>
        <p:spPr>
          <a:xfrm>
            <a:off x="503280" y="2021040"/>
            <a:ext cx="8867160" cy="4385880"/>
          </a:xfrm>
          <a:prstGeom prst="rect">
            <a:avLst/>
          </a:prstGeom>
        </p:spPr>
        <p:txBody>
          <a:bodyPr lIns="0" rIns="0" tIns="0" bIns="0">
            <a:normAutofit/>
          </a:bodyPr>
          <a:p>
            <a:pPr algn="just">
              <a:spcAft>
                <a:spcPts val="1145"/>
              </a:spcAft>
            </a:pPr>
            <a:endParaRPr b="0" lang="en-US" sz="26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8040" y="644760"/>
            <a:ext cx="9069120" cy="1262520"/>
          </a:xfrm>
          <a:prstGeom prst="rect">
            <a:avLst/>
          </a:prstGeom>
        </p:spPr>
        <p:txBody>
          <a:bodyPr lIns="0" rIns="0" tIns="0" bIns="0" anchor="ctr">
            <a:spAutoFit/>
          </a:bodyPr>
          <a:p>
            <a:endParaRPr b="1" lang="en-US" sz="4800" spc="-1" strike="noStrike">
              <a:latin typeface="Arial"/>
            </a:endParaRPr>
          </a:p>
        </p:txBody>
      </p:sp>
      <p:sp>
        <p:nvSpPr>
          <p:cNvPr id="54" name="PlaceHolder 2"/>
          <p:cNvSpPr>
            <a:spLocks noGrp="1"/>
          </p:cNvSpPr>
          <p:nvPr>
            <p:ph type="body"/>
          </p:nvPr>
        </p:nvSpPr>
        <p:spPr>
          <a:xfrm>
            <a:off x="503280" y="2021040"/>
            <a:ext cx="4326840" cy="4385880"/>
          </a:xfrm>
          <a:prstGeom prst="rect">
            <a:avLst/>
          </a:prstGeom>
        </p:spPr>
        <p:txBody>
          <a:bodyPr lIns="0" rIns="0" tIns="0" bIns="0">
            <a:normAutofit/>
          </a:bodyPr>
          <a:p>
            <a:pPr algn="just">
              <a:spcAft>
                <a:spcPts val="1145"/>
              </a:spcAft>
            </a:pPr>
            <a:endParaRPr b="0" lang="en-US" sz="2600" spc="-1" strike="noStrike">
              <a:latin typeface="Arial"/>
            </a:endParaRPr>
          </a:p>
        </p:txBody>
      </p:sp>
      <p:sp>
        <p:nvSpPr>
          <p:cNvPr id="55" name="PlaceHolder 3"/>
          <p:cNvSpPr>
            <a:spLocks noGrp="1"/>
          </p:cNvSpPr>
          <p:nvPr>
            <p:ph type="body"/>
          </p:nvPr>
        </p:nvSpPr>
        <p:spPr>
          <a:xfrm>
            <a:off x="5046840" y="2021040"/>
            <a:ext cx="4326840" cy="4385880"/>
          </a:xfrm>
          <a:prstGeom prst="rect">
            <a:avLst/>
          </a:prstGeom>
        </p:spPr>
        <p:txBody>
          <a:bodyPr lIns="0" rIns="0" tIns="0" bIns="0">
            <a:normAutofit/>
          </a:bodyPr>
          <a:p>
            <a:pPr algn="just">
              <a:spcAft>
                <a:spcPts val="1145"/>
              </a:spcAft>
            </a:pPr>
            <a:endParaRPr b="0" lang="en-US" sz="26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6" name="PlaceHolder 1"/>
          <p:cNvSpPr>
            <a:spLocks noGrp="1"/>
          </p:cNvSpPr>
          <p:nvPr>
            <p:ph type="title"/>
          </p:nvPr>
        </p:nvSpPr>
        <p:spPr>
          <a:xfrm>
            <a:off x="68040" y="644760"/>
            <a:ext cx="9069120" cy="1262520"/>
          </a:xfrm>
          <a:prstGeom prst="rect">
            <a:avLst/>
          </a:prstGeom>
        </p:spPr>
        <p:txBody>
          <a:bodyPr lIns="0" rIns="0" tIns="0" bIns="0" anchor="ctr">
            <a:spAutoFit/>
          </a:bodyPr>
          <a:p>
            <a:endParaRPr b="1" lang="en-US" sz="48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7" name="PlaceHolder 1"/>
          <p:cNvSpPr>
            <a:spLocks noGrp="1"/>
          </p:cNvSpPr>
          <p:nvPr>
            <p:ph type="subTitle"/>
          </p:nvPr>
        </p:nvSpPr>
        <p:spPr>
          <a:xfrm>
            <a:off x="68040" y="644760"/>
            <a:ext cx="9069120" cy="585360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68040" y="644760"/>
            <a:ext cx="9069120" cy="1262520"/>
          </a:xfrm>
          <a:prstGeom prst="rect">
            <a:avLst/>
          </a:prstGeom>
        </p:spPr>
        <p:txBody>
          <a:bodyPr lIns="0" rIns="0" tIns="0" bIns="0" anchor="ctr">
            <a:spAutoFit/>
          </a:bodyPr>
          <a:p>
            <a:endParaRPr b="1" lang="en-US" sz="4800" spc="-1" strike="noStrike">
              <a:latin typeface="Arial"/>
            </a:endParaRPr>
          </a:p>
        </p:txBody>
      </p:sp>
      <p:sp>
        <p:nvSpPr>
          <p:cNvPr id="59" name="PlaceHolder 2"/>
          <p:cNvSpPr>
            <a:spLocks noGrp="1"/>
          </p:cNvSpPr>
          <p:nvPr>
            <p:ph type="body"/>
          </p:nvPr>
        </p:nvSpPr>
        <p:spPr>
          <a:xfrm>
            <a:off x="503280" y="2021040"/>
            <a:ext cx="4326840" cy="2091960"/>
          </a:xfrm>
          <a:prstGeom prst="rect">
            <a:avLst/>
          </a:prstGeom>
        </p:spPr>
        <p:txBody>
          <a:bodyPr lIns="0" rIns="0" tIns="0" bIns="0">
            <a:normAutofit/>
          </a:bodyPr>
          <a:p>
            <a:pPr algn="just">
              <a:spcAft>
                <a:spcPts val="1145"/>
              </a:spcAft>
            </a:pPr>
            <a:endParaRPr b="0" lang="en-US" sz="2600" spc="-1" strike="noStrike">
              <a:latin typeface="Arial"/>
            </a:endParaRPr>
          </a:p>
        </p:txBody>
      </p:sp>
      <p:sp>
        <p:nvSpPr>
          <p:cNvPr id="60" name="PlaceHolder 3"/>
          <p:cNvSpPr>
            <a:spLocks noGrp="1"/>
          </p:cNvSpPr>
          <p:nvPr>
            <p:ph type="body"/>
          </p:nvPr>
        </p:nvSpPr>
        <p:spPr>
          <a:xfrm>
            <a:off x="5046840" y="2021040"/>
            <a:ext cx="4326840" cy="4385880"/>
          </a:xfrm>
          <a:prstGeom prst="rect">
            <a:avLst/>
          </a:prstGeom>
        </p:spPr>
        <p:txBody>
          <a:bodyPr lIns="0" rIns="0" tIns="0" bIns="0">
            <a:normAutofit/>
          </a:bodyPr>
          <a:p>
            <a:pPr algn="just">
              <a:spcAft>
                <a:spcPts val="1145"/>
              </a:spcAft>
            </a:pPr>
            <a:endParaRPr b="0" lang="en-US" sz="2600" spc="-1" strike="noStrike">
              <a:latin typeface="Arial"/>
            </a:endParaRPr>
          </a:p>
        </p:txBody>
      </p:sp>
      <p:sp>
        <p:nvSpPr>
          <p:cNvPr id="61" name="PlaceHolder 4"/>
          <p:cNvSpPr>
            <a:spLocks noGrp="1"/>
          </p:cNvSpPr>
          <p:nvPr>
            <p:ph type="body"/>
          </p:nvPr>
        </p:nvSpPr>
        <p:spPr>
          <a:xfrm>
            <a:off x="503280" y="4312080"/>
            <a:ext cx="4326840" cy="2091960"/>
          </a:xfrm>
          <a:prstGeom prst="rect">
            <a:avLst/>
          </a:prstGeom>
        </p:spPr>
        <p:txBody>
          <a:bodyPr lIns="0" rIns="0" tIns="0" bIns="0">
            <a:normAutofit/>
          </a:bodyPr>
          <a:p>
            <a:pPr algn="just">
              <a:spcAft>
                <a:spcPts val="1145"/>
              </a:spcAft>
            </a:pPr>
            <a:endParaRPr b="0" lang="en-US" sz="26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68040" y="644760"/>
            <a:ext cx="9069120" cy="1262520"/>
          </a:xfrm>
          <a:prstGeom prst="rect">
            <a:avLst/>
          </a:prstGeom>
        </p:spPr>
        <p:txBody>
          <a:bodyPr lIns="0" rIns="0" tIns="0" bIns="0" anchor="ctr">
            <a:spAutoFit/>
          </a:bodyPr>
          <a:p>
            <a:endParaRPr b="1" lang="en-US" sz="4800" spc="-1" strike="noStrike">
              <a:latin typeface="Arial"/>
            </a:endParaRPr>
          </a:p>
        </p:txBody>
      </p:sp>
      <p:sp>
        <p:nvSpPr>
          <p:cNvPr id="7" name="PlaceHolder 2"/>
          <p:cNvSpPr>
            <a:spLocks noGrp="1"/>
          </p:cNvSpPr>
          <p:nvPr>
            <p:ph type="subTitle"/>
          </p:nvPr>
        </p:nvSpPr>
        <p:spPr>
          <a:xfrm>
            <a:off x="503280" y="2021040"/>
            <a:ext cx="8867160" cy="438588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8040" y="644760"/>
            <a:ext cx="9069120" cy="1262520"/>
          </a:xfrm>
          <a:prstGeom prst="rect">
            <a:avLst/>
          </a:prstGeom>
        </p:spPr>
        <p:txBody>
          <a:bodyPr lIns="0" rIns="0" tIns="0" bIns="0" anchor="ctr">
            <a:spAutoFit/>
          </a:bodyPr>
          <a:p>
            <a:endParaRPr b="1" lang="en-US" sz="4800" spc="-1" strike="noStrike">
              <a:latin typeface="Arial"/>
            </a:endParaRPr>
          </a:p>
        </p:txBody>
      </p:sp>
      <p:sp>
        <p:nvSpPr>
          <p:cNvPr id="63" name="PlaceHolder 2"/>
          <p:cNvSpPr>
            <a:spLocks noGrp="1"/>
          </p:cNvSpPr>
          <p:nvPr>
            <p:ph type="body"/>
          </p:nvPr>
        </p:nvSpPr>
        <p:spPr>
          <a:xfrm>
            <a:off x="503280" y="2021040"/>
            <a:ext cx="4326840" cy="4385880"/>
          </a:xfrm>
          <a:prstGeom prst="rect">
            <a:avLst/>
          </a:prstGeom>
        </p:spPr>
        <p:txBody>
          <a:bodyPr lIns="0" rIns="0" tIns="0" bIns="0">
            <a:normAutofit/>
          </a:bodyPr>
          <a:p>
            <a:pPr algn="just">
              <a:spcAft>
                <a:spcPts val="1145"/>
              </a:spcAft>
            </a:pPr>
            <a:endParaRPr b="0" lang="en-US" sz="2600" spc="-1" strike="noStrike">
              <a:latin typeface="Arial"/>
            </a:endParaRPr>
          </a:p>
        </p:txBody>
      </p:sp>
      <p:sp>
        <p:nvSpPr>
          <p:cNvPr id="64" name="PlaceHolder 3"/>
          <p:cNvSpPr>
            <a:spLocks noGrp="1"/>
          </p:cNvSpPr>
          <p:nvPr>
            <p:ph type="body"/>
          </p:nvPr>
        </p:nvSpPr>
        <p:spPr>
          <a:xfrm>
            <a:off x="5046840" y="2021040"/>
            <a:ext cx="4326840" cy="2091960"/>
          </a:xfrm>
          <a:prstGeom prst="rect">
            <a:avLst/>
          </a:prstGeom>
        </p:spPr>
        <p:txBody>
          <a:bodyPr lIns="0" rIns="0" tIns="0" bIns="0">
            <a:normAutofit/>
          </a:bodyPr>
          <a:p>
            <a:pPr algn="just">
              <a:spcAft>
                <a:spcPts val="1145"/>
              </a:spcAft>
            </a:pPr>
            <a:endParaRPr b="0" lang="en-US" sz="2600" spc="-1" strike="noStrike">
              <a:latin typeface="Arial"/>
            </a:endParaRPr>
          </a:p>
        </p:txBody>
      </p:sp>
      <p:sp>
        <p:nvSpPr>
          <p:cNvPr id="65" name="PlaceHolder 4"/>
          <p:cNvSpPr>
            <a:spLocks noGrp="1"/>
          </p:cNvSpPr>
          <p:nvPr>
            <p:ph type="body"/>
          </p:nvPr>
        </p:nvSpPr>
        <p:spPr>
          <a:xfrm>
            <a:off x="5046840" y="4312080"/>
            <a:ext cx="4326840" cy="2091960"/>
          </a:xfrm>
          <a:prstGeom prst="rect">
            <a:avLst/>
          </a:prstGeom>
        </p:spPr>
        <p:txBody>
          <a:bodyPr lIns="0" rIns="0" tIns="0" bIns="0">
            <a:normAutofit/>
          </a:bodyPr>
          <a:p>
            <a:pPr algn="just">
              <a:spcAft>
                <a:spcPts val="1145"/>
              </a:spcAft>
            </a:pPr>
            <a:endParaRPr b="0" lang="en-US" sz="26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68040" y="644760"/>
            <a:ext cx="9069120" cy="1262520"/>
          </a:xfrm>
          <a:prstGeom prst="rect">
            <a:avLst/>
          </a:prstGeom>
        </p:spPr>
        <p:txBody>
          <a:bodyPr lIns="0" rIns="0" tIns="0" bIns="0" anchor="ctr">
            <a:spAutoFit/>
          </a:bodyPr>
          <a:p>
            <a:endParaRPr b="1" lang="en-US" sz="4800" spc="-1" strike="noStrike">
              <a:latin typeface="Arial"/>
            </a:endParaRPr>
          </a:p>
        </p:txBody>
      </p:sp>
      <p:sp>
        <p:nvSpPr>
          <p:cNvPr id="67" name="PlaceHolder 2"/>
          <p:cNvSpPr>
            <a:spLocks noGrp="1"/>
          </p:cNvSpPr>
          <p:nvPr>
            <p:ph type="body"/>
          </p:nvPr>
        </p:nvSpPr>
        <p:spPr>
          <a:xfrm>
            <a:off x="503280" y="2021040"/>
            <a:ext cx="4326840" cy="2091960"/>
          </a:xfrm>
          <a:prstGeom prst="rect">
            <a:avLst/>
          </a:prstGeom>
        </p:spPr>
        <p:txBody>
          <a:bodyPr lIns="0" rIns="0" tIns="0" bIns="0">
            <a:normAutofit/>
          </a:bodyPr>
          <a:p>
            <a:pPr algn="just">
              <a:spcAft>
                <a:spcPts val="1145"/>
              </a:spcAft>
            </a:pPr>
            <a:endParaRPr b="0" lang="en-US" sz="2600" spc="-1" strike="noStrike">
              <a:latin typeface="Arial"/>
            </a:endParaRPr>
          </a:p>
        </p:txBody>
      </p:sp>
      <p:sp>
        <p:nvSpPr>
          <p:cNvPr id="68" name="PlaceHolder 3"/>
          <p:cNvSpPr>
            <a:spLocks noGrp="1"/>
          </p:cNvSpPr>
          <p:nvPr>
            <p:ph type="body"/>
          </p:nvPr>
        </p:nvSpPr>
        <p:spPr>
          <a:xfrm>
            <a:off x="5046840" y="2021040"/>
            <a:ext cx="4326840" cy="2091960"/>
          </a:xfrm>
          <a:prstGeom prst="rect">
            <a:avLst/>
          </a:prstGeom>
        </p:spPr>
        <p:txBody>
          <a:bodyPr lIns="0" rIns="0" tIns="0" bIns="0">
            <a:normAutofit/>
          </a:bodyPr>
          <a:p>
            <a:pPr algn="just">
              <a:spcAft>
                <a:spcPts val="1145"/>
              </a:spcAft>
            </a:pPr>
            <a:endParaRPr b="0" lang="en-US" sz="2600" spc="-1" strike="noStrike">
              <a:latin typeface="Arial"/>
            </a:endParaRPr>
          </a:p>
        </p:txBody>
      </p:sp>
      <p:sp>
        <p:nvSpPr>
          <p:cNvPr id="69" name="PlaceHolder 4"/>
          <p:cNvSpPr>
            <a:spLocks noGrp="1"/>
          </p:cNvSpPr>
          <p:nvPr>
            <p:ph type="body"/>
          </p:nvPr>
        </p:nvSpPr>
        <p:spPr>
          <a:xfrm>
            <a:off x="503280" y="4312080"/>
            <a:ext cx="8867160" cy="2091960"/>
          </a:xfrm>
          <a:prstGeom prst="rect">
            <a:avLst/>
          </a:prstGeom>
        </p:spPr>
        <p:txBody>
          <a:bodyPr lIns="0" rIns="0" tIns="0" bIns="0">
            <a:normAutofit/>
          </a:bodyPr>
          <a:p>
            <a:pPr algn="just">
              <a:spcAft>
                <a:spcPts val="1145"/>
              </a:spcAft>
            </a:pPr>
            <a:endParaRPr b="0" lang="en-US" sz="26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8040" y="644760"/>
            <a:ext cx="9069120" cy="1262520"/>
          </a:xfrm>
          <a:prstGeom prst="rect">
            <a:avLst/>
          </a:prstGeom>
        </p:spPr>
        <p:txBody>
          <a:bodyPr lIns="0" rIns="0" tIns="0" bIns="0" anchor="ctr">
            <a:spAutoFit/>
          </a:bodyPr>
          <a:p>
            <a:endParaRPr b="1" lang="en-US" sz="4800" spc="-1" strike="noStrike">
              <a:latin typeface="Arial"/>
            </a:endParaRPr>
          </a:p>
        </p:txBody>
      </p:sp>
      <p:sp>
        <p:nvSpPr>
          <p:cNvPr id="71" name="PlaceHolder 2"/>
          <p:cNvSpPr>
            <a:spLocks noGrp="1"/>
          </p:cNvSpPr>
          <p:nvPr>
            <p:ph type="body"/>
          </p:nvPr>
        </p:nvSpPr>
        <p:spPr>
          <a:xfrm>
            <a:off x="503280" y="2021040"/>
            <a:ext cx="8867160" cy="2091960"/>
          </a:xfrm>
          <a:prstGeom prst="rect">
            <a:avLst/>
          </a:prstGeom>
        </p:spPr>
        <p:txBody>
          <a:bodyPr lIns="0" rIns="0" tIns="0" bIns="0">
            <a:normAutofit/>
          </a:bodyPr>
          <a:p>
            <a:pPr algn="just">
              <a:spcAft>
                <a:spcPts val="1145"/>
              </a:spcAft>
            </a:pPr>
            <a:endParaRPr b="0" lang="en-US" sz="2600" spc="-1" strike="noStrike">
              <a:latin typeface="Arial"/>
            </a:endParaRPr>
          </a:p>
        </p:txBody>
      </p:sp>
      <p:sp>
        <p:nvSpPr>
          <p:cNvPr id="72" name="PlaceHolder 3"/>
          <p:cNvSpPr>
            <a:spLocks noGrp="1"/>
          </p:cNvSpPr>
          <p:nvPr>
            <p:ph type="body"/>
          </p:nvPr>
        </p:nvSpPr>
        <p:spPr>
          <a:xfrm>
            <a:off x="503280" y="4312080"/>
            <a:ext cx="8867160" cy="2091960"/>
          </a:xfrm>
          <a:prstGeom prst="rect">
            <a:avLst/>
          </a:prstGeom>
        </p:spPr>
        <p:txBody>
          <a:bodyPr lIns="0" rIns="0" tIns="0" bIns="0">
            <a:normAutofit/>
          </a:bodyPr>
          <a:p>
            <a:pPr algn="just">
              <a:spcAft>
                <a:spcPts val="1145"/>
              </a:spcAft>
            </a:pPr>
            <a:endParaRPr b="0" lang="en-US" sz="26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8040" y="644760"/>
            <a:ext cx="9069120" cy="1262520"/>
          </a:xfrm>
          <a:prstGeom prst="rect">
            <a:avLst/>
          </a:prstGeom>
        </p:spPr>
        <p:txBody>
          <a:bodyPr lIns="0" rIns="0" tIns="0" bIns="0" anchor="ctr">
            <a:spAutoFit/>
          </a:bodyPr>
          <a:p>
            <a:endParaRPr b="1" lang="en-US" sz="4800" spc="-1" strike="noStrike">
              <a:latin typeface="Arial"/>
            </a:endParaRPr>
          </a:p>
        </p:txBody>
      </p:sp>
      <p:sp>
        <p:nvSpPr>
          <p:cNvPr id="74" name="PlaceHolder 2"/>
          <p:cNvSpPr>
            <a:spLocks noGrp="1"/>
          </p:cNvSpPr>
          <p:nvPr>
            <p:ph type="body"/>
          </p:nvPr>
        </p:nvSpPr>
        <p:spPr>
          <a:xfrm>
            <a:off x="503280" y="2021040"/>
            <a:ext cx="4326840" cy="2091960"/>
          </a:xfrm>
          <a:prstGeom prst="rect">
            <a:avLst/>
          </a:prstGeom>
        </p:spPr>
        <p:txBody>
          <a:bodyPr lIns="0" rIns="0" tIns="0" bIns="0">
            <a:normAutofit/>
          </a:bodyPr>
          <a:p>
            <a:pPr algn="just">
              <a:spcAft>
                <a:spcPts val="1145"/>
              </a:spcAft>
            </a:pPr>
            <a:endParaRPr b="0" lang="en-US" sz="2600" spc="-1" strike="noStrike">
              <a:latin typeface="Arial"/>
            </a:endParaRPr>
          </a:p>
        </p:txBody>
      </p:sp>
      <p:sp>
        <p:nvSpPr>
          <p:cNvPr id="75" name="PlaceHolder 3"/>
          <p:cNvSpPr>
            <a:spLocks noGrp="1"/>
          </p:cNvSpPr>
          <p:nvPr>
            <p:ph type="body"/>
          </p:nvPr>
        </p:nvSpPr>
        <p:spPr>
          <a:xfrm>
            <a:off x="5046840" y="2021040"/>
            <a:ext cx="4326840" cy="2091960"/>
          </a:xfrm>
          <a:prstGeom prst="rect">
            <a:avLst/>
          </a:prstGeom>
        </p:spPr>
        <p:txBody>
          <a:bodyPr lIns="0" rIns="0" tIns="0" bIns="0">
            <a:normAutofit/>
          </a:bodyPr>
          <a:p>
            <a:pPr algn="just">
              <a:spcAft>
                <a:spcPts val="1145"/>
              </a:spcAft>
            </a:pPr>
            <a:endParaRPr b="0" lang="en-US" sz="2600" spc="-1" strike="noStrike">
              <a:latin typeface="Arial"/>
            </a:endParaRPr>
          </a:p>
        </p:txBody>
      </p:sp>
      <p:sp>
        <p:nvSpPr>
          <p:cNvPr id="76" name="PlaceHolder 4"/>
          <p:cNvSpPr>
            <a:spLocks noGrp="1"/>
          </p:cNvSpPr>
          <p:nvPr>
            <p:ph type="body"/>
          </p:nvPr>
        </p:nvSpPr>
        <p:spPr>
          <a:xfrm>
            <a:off x="503280" y="4312080"/>
            <a:ext cx="4326840" cy="2091960"/>
          </a:xfrm>
          <a:prstGeom prst="rect">
            <a:avLst/>
          </a:prstGeom>
        </p:spPr>
        <p:txBody>
          <a:bodyPr lIns="0" rIns="0" tIns="0" bIns="0">
            <a:normAutofit/>
          </a:bodyPr>
          <a:p>
            <a:pPr algn="just">
              <a:spcAft>
                <a:spcPts val="1145"/>
              </a:spcAft>
            </a:pPr>
            <a:endParaRPr b="0" lang="en-US" sz="2600" spc="-1" strike="noStrike">
              <a:latin typeface="Arial"/>
            </a:endParaRPr>
          </a:p>
        </p:txBody>
      </p:sp>
      <p:sp>
        <p:nvSpPr>
          <p:cNvPr id="77" name="PlaceHolder 5"/>
          <p:cNvSpPr>
            <a:spLocks noGrp="1"/>
          </p:cNvSpPr>
          <p:nvPr>
            <p:ph type="body"/>
          </p:nvPr>
        </p:nvSpPr>
        <p:spPr>
          <a:xfrm>
            <a:off x="5046840" y="4312080"/>
            <a:ext cx="4326840" cy="2091960"/>
          </a:xfrm>
          <a:prstGeom prst="rect">
            <a:avLst/>
          </a:prstGeom>
        </p:spPr>
        <p:txBody>
          <a:bodyPr lIns="0" rIns="0" tIns="0" bIns="0">
            <a:normAutofit/>
          </a:bodyPr>
          <a:p>
            <a:pPr algn="just">
              <a:spcAft>
                <a:spcPts val="1145"/>
              </a:spcAft>
            </a:pPr>
            <a:endParaRPr b="0" lang="en-US" sz="26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68040" y="644760"/>
            <a:ext cx="9069120" cy="1262520"/>
          </a:xfrm>
          <a:prstGeom prst="rect">
            <a:avLst/>
          </a:prstGeom>
        </p:spPr>
        <p:txBody>
          <a:bodyPr lIns="0" rIns="0" tIns="0" bIns="0" anchor="ctr">
            <a:spAutoFit/>
          </a:bodyPr>
          <a:p>
            <a:endParaRPr b="1" lang="en-US" sz="4800" spc="-1" strike="noStrike">
              <a:latin typeface="Arial"/>
            </a:endParaRPr>
          </a:p>
        </p:txBody>
      </p:sp>
      <p:sp>
        <p:nvSpPr>
          <p:cNvPr id="79" name="PlaceHolder 2"/>
          <p:cNvSpPr>
            <a:spLocks noGrp="1"/>
          </p:cNvSpPr>
          <p:nvPr>
            <p:ph type="body"/>
          </p:nvPr>
        </p:nvSpPr>
        <p:spPr>
          <a:xfrm>
            <a:off x="503280" y="2021040"/>
            <a:ext cx="2855160" cy="2091960"/>
          </a:xfrm>
          <a:prstGeom prst="rect">
            <a:avLst/>
          </a:prstGeom>
        </p:spPr>
        <p:txBody>
          <a:bodyPr lIns="0" rIns="0" tIns="0" bIns="0">
            <a:normAutofit/>
          </a:bodyPr>
          <a:p>
            <a:pPr algn="just">
              <a:spcAft>
                <a:spcPts val="1145"/>
              </a:spcAft>
            </a:pPr>
            <a:endParaRPr b="0" lang="en-US" sz="2600" spc="-1" strike="noStrike">
              <a:latin typeface="Arial"/>
            </a:endParaRPr>
          </a:p>
        </p:txBody>
      </p:sp>
      <p:sp>
        <p:nvSpPr>
          <p:cNvPr id="80" name="PlaceHolder 3"/>
          <p:cNvSpPr>
            <a:spLocks noGrp="1"/>
          </p:cNvSpPr>
          <p:nvPr>
            <p:ph type="body"/>
          </p:nvPr>
        </p:nvSpPr>
        <p:spPr>
          <a:xfrm>
            <a:off x="3501720" y="2021040"/>
            <a:ext cx="2855160" cy="2091960"/>
          </a:xfrm>
          <a:prstGeom prst="rect">
            <a:avLst/>
          </a:prstGeom>
        </p:spPr>
        <p:txBody>
          <a:bodyPr lIns="0" rIns="0" tIns="0" bIns="0">
            <a:normAutofit/>
          </a:bodyPr>
          <a:p>
            <a:pPr algn="just">
              <a:spcAft>
                <a:spcPts val="1145"/>
              </a:spcAft>
            </a:pPr>
            <a:endParaRPr b="0" lang="en-US" sz="2600" spc="-1" strike="noStrike">
              <a:latin typeface="Arial"/>
            </a:endParaRPr>
          </a:p>
        </p:txBody>
      </p:sp>
      <p:sp>
        <p:nvSpPr>
          <p:cNvPr id="81" name="PlaceHolder 4"/>
          <p:cNvSpPr>
            <a:spLocks noGrp="1"/>
          </p:cNvSpPr>
          <p:nvPr>
            <p:ph type="body"/>
          </p:nvPr>
        </p:nvSpPr>
        <p:spPr>
          <a:xfrm>
            <a:off x="6499800" y="2021040"/>
            <a:ext cx="2855160" cy="2091960"/>
          </a:xfrm>
          <a:prstGeom prst="rect">
            <a:avLst/>
          </a:prstGeom>
        </p:spPr>
        <p:txBody>
          <a:bodyPr lIns="0" rIns="0" tIns="0" bIns="0">
            <a:normAutofit/>
          </a:bodyPr>
          <a:p>
            <a:pPr algn="just">
              <a:spcAft>
                <a:spcPts val="1145"/>
              </a:spcAft>
            </a:pPr>
            <a:endParaRPr b="0" lang="en-US" sz="2600" spc="-1" strike="noStrike">
              <a:latin typeface="Arial"/>
            </a:endParaRPr>
          </a:p>
        </p:txBody>
      </p:sp>
      <p:sp>
        <p:nvSpPr>
          <p:cNvPr id="82" name="PlaceHolder 5"/>
          <p:cNvSpPr>
            <a:spLocks noGrp="1"/>
          </p:cNvSpPr>
          <p:nvPr>
            <p:ph type="body"/>
          </p:nvPr>
        </p:nvSpPr>
        <p:spPr>
          <a:xfrm>
            <a:off x="503280" y="4312080"/>
            <a:ext cx="2855160" cy="2091960"/>
          </a:xfrm>
          <a:prstGeom prst="rect">
            <a:avLst/>
          </a:prstGeom>
        </p:spPr>
        <p:txBody>
          <a:bodyPr lIns="0" rIns="0" tIns="0" bIns="0">
            <a:normAutofit/>
          </a:bodyPr>
          <a:p>
            <a:pPr algn="just">
              <a:spcAft>
                <a:spcPts val="1145"/>
              </a:spcAft>
            </a:pPr>
            <a:endParaRPr b="0" lang="en-US" sz="2600" spc="-1" strike="noStrike">
              <a:latin typeface="Arial"/>
            </a:endParaRPr>
          </a:p>
        </p:txBody>
      </p:sp>
      <p:sp>
        <p:nvSpPr>
          <p:cNvPr id="83" name="PlaceHolder 6"/>
          <p:cNvSpPr>
            <a:spLocks noGrp="1"/>
          </p:cNvSpPr>
          <p:nvPr>
            <p:ph type="body"/>
          </p:nvPr>
        </p:nvSpPr>
        <p:spPr>
          <a:xfrm>
            <a:off x="3501720" y="4312080"/>
            <a:ext cx="2855160" cy="2091960"/>
          </a:xfrm>
          <a:prstGeom prst="rect">
            <a:avLst/>
          </a:prstGeom>
        </p:spPr>
        <p:txBody>
          <a:bodyPr lIns="0" rIns="0" tIns="0" bIns="0">
            <a:normAutofit/>
          </a:bodyPr>
          <a:p>
            <a:pPr algn="just">
              <a:spcAft>
                <a:spcPts val="1145"/>
              </a:spcAft>
            </a:pPr>
            <a:endParaRPr b="0" lang="en-US" sz="2600" spc="-1" strike="noStrike">
              <a:latin typeface="Arial"/>
            </a:endParaRPr>
          </a:p>
        </p:txBody>
      </p:sp>
      <p:sp>
        <p:nvSpPr>
          <p:cNvPr id="84" name="PlaceHolder 7"/>
          <p:cNvSpPr>
            <a:spLocks noGrp="1"/>
          </p:cNvSpPr>
          <p:nvPr>
            <p:ph type="body"/>
          </p:nvPr>
        </p:nvSpPr>
        <p:spPr>
          <a:xfrm>
            <a:off x="6499800" y="4312080"/>
            <a:ext cx="2855160" cy="2091960"/>
          </a:xfrm>
          <a:prstGeom prst="rect">
            <a:avLst/>
          </a:prstGeom>
        </p:spPr>
        <p:txBody>
          <a:bodyPr lIns="0" rIns="0" tIns="0" bIns="0">
            <a:normAutofit/>
          </a:bodyPr>
          <a:p>
            <a:pPr algn="just">
              <a:spcAft>
                <a:spcPts val="1145"/>
              </a:spcAft>
            </a:pPr>
            <a:endParaRPr b="0" lang="en-US" sz="26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3" name="PlaceHolder 1"/>
          <p:cNvSpPr>
            <a:spLocks noGrp="1"/>
          </p:cNvSpPr>
          <p:nvPr>
            <p:ph type="title"/>
          </p:nvPr>
        </p:nvSpPr>
        <p:spPr>
          <a:xfrm>
            <a:off x="68040" y="644760"/>
            <a:ext cx="9069120" cy="1262520"/>
          </a:xfrm>
          <a:prstGeom prst="rect">
            <a:avLst/>
          </a:prstGeom>
        </p:spPr>
        <p:txBody>
          <a:bodyPr lIns="0" rIns="0" tIns="0" bIns="0" anchor="ctr">
            <a:spAutoFit/>
          </a:bodyPr>
          <a:p>
            <a:endParaRPr b="1" lang="en-US" sz="4800" spc="-1" strike="noStrike">
              <a:latin typeface="Arial"/>
            </a:endParaRPr>
          </a:p>
        </p:txBody>
      </p:sp>
      <p:sp>
        <p:nvSpPr>
          <p:cNvPr id="94" name="PlaceHolder 2"/>
          <p:cNvSpPr>
            <a:spLocks noGrp="1"/>
          </p:cNvSpPr>
          <p:nvPr>
            <p:ph type="subTitle"/>
          </p:nvPr>
        </p:nvSpPr>
        <p:spPr>
          <a:xfrm>
            <a:off x="503280" y="2021040"/>
            <a:ext cx="8867160" cy="438588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68040" y="644760"/>
            <a:ext cx="9069120" cy="1262520"/>
          </a:xfrm>
          <a:prstGeom prst="rect">
            <a:avLst/>
          </a:prstGeom>
        </p:spPr>
        <p:txBody>
          <a:bodyPr lIns="0" rIns="0" tIns="0" bIns="0" anchor="ctr">
            <a:spAutoFit/>
          </a:bodyPr>
          <a:p>
            <a:endParaRPr b="1" lang="en-US" sz="4800" spc="-1" strike="noStrike">
              <a:latin typeface="Arial"/>
            </a:endParaRPr>
          </a:p>
        </p:txBody>
      </p:sp>
      <p:sp>
        <p:nvSpPr>
          <p:cNvPr id="96" name="PlaceHolder 2"/>
          <p:cNvSpPr>
            <a:spLocks noGrp="1"/>
          </p:cNvSpPr>
          <p:nvPr>
            <p:ph type="body"/>
          </p:nvPr>
        </p:nvSpPr>
        <p:spPr>
          <a:xfrm>
            <a:off x="503280" y="2021040"/>
            <a:ext cx="8867160" cy="4385880"/>
          </a:xfrm>
          <a:prstGeom prst="rect">
            <a:avLst/>
          </a:prstGeom>
        </p:spPr>
        <p:txBody>
          <a:bodyPr lIns="0" rIns="0" tIns="0" bIns="0">
            <a:normAutofit/>
          </a:bodyPr>
          <a:p>
            <a:pPr algn="just">
              <a:spcAft>
                <a:spcPts val="1145"/>
              </a:spcAft>
            </a:pPr>
            <a:endParaRPr b="0" lang="en-US" sz="26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68040" y="644760"/>
            <a:ext cx="9069120" cy="1262520"/>
          </a:xfrm>
          <a:prstGeom prst="rect">
            <a:avLst/>
          </a:prstGeom>
        </p:spPr>
        <p:txBody>
          <a:bodyPr lIns="0" rIns="0" tIns="0" bIns="0" anchor="ctr">
            <a:spAutoFit/>
          </a:bodyPr>
          <a:p>
            <a:endParaRPr b="1" lang="en-US" sz="4800" spc="-1" strike="noStrike">
              <a:latin typeface="Arial"/>
            </a:endParaRPr>
          </a:p>
        </p:txBody>
      </p:sp>
      <p:sp>
        <p:nvSpPr>
          <p:cNvPr id="98" name="PlaceHolder 2"/>
          <p:cNvSpPr>
            <a:spLocks noGrp="1"/>
          </p:cNvSpPr>
          <p:nvPr>
            <p:ph type="body"/>
          </p:nvPr>
        </p:nvSpPr>
        <p:spPr>
          <a:xfrm>
            <a:off x="503280" y="2021040"/>
            <a:ext cx="4326840" cy="4385880"/>
          </a:xfrm>
          <a:prstGeom prst="rect">
            <a:avLst/>
          </a:prstGeom>
        </p:spPr>
        <p:txBody>
          <a:bodyPr lIns="0" rIns="0" tIns="0" bIns="0">
            <a:normAutofit/>
          </a:bodyPr>
          <a:p>
            <a:pPr algn="just">
              <a:spcAft>
                <a:spcPts val="1145"/>
              </a:spcAft>
            </a:pPr>
            <a:endParaRPr b="0" lang="en-US" sz="2600" spc="-1" strike="noStrike">
              <a:latin typeface="Arial"/>
            </a:endParaRPr>
          </a:p>
        </p:txBody>
      </p:sp>
      <p:sp>
        <p:nvSpPr>
          <p:cNvPr id="99" name="PlaceHolder 3"/>
          <p:cNvSpPr>
            <a:spLocks noGrp="1"/>
          </p:cNvSpPr>
          <p:nvPr>
            <p:ph type="body"/>
          </p:nvPr>
        </p:nvSpPr>
        <p:spPr>
          <a:xfrm>
            <a:off x="5046840" y="2021040"/>
            <a:ext cx="4326840" cy="4385880"/>
          </a:xfrm>
          <a:prstGeom prst="rect">
            <a:avLst/>
          </a:prstGeom>
        </p:spPr>
        <p:txBody>
          <a:bodyPr lIns="0" rIns="0" tIns="0" bIns="0">
            <a:normAutofit/>
          </a:bodyPr>
          <a:p>
            <a:pPr algn="just">
              <a:spcAft>
                <a:spcPts val="1145"/>
              </a:spcAft>
            </a:pPr>
            <a:endParaRPr b="0" lang="en-US" sz="26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0" name="PlaceHolder 1"/>
          <p:cNvSpPr>
            <a:spLocks noGrp="1"/>
          </p:cNvSpPr>
          <p:nvPr>
            <p:ph type="title"/>
          </p:nvPr>
        </p:nvSpPr>
        <p:spPr>
          <a:xfrm>
            <a:off x="68040" y="644760"/>
            <a:ext cx="9069120" cy="1262520"/>
          </a:xfrm>
          <a:prstGeom prst="rect">
            <a:avLst/>
          </a:prstGeom>
        </p:spPr>
        <p:txBody>
          <a:bodyPr lIns="0" rIns="0" tIns="0" bIns="0" anchor="ctr">
            <a:spAutoFit/>
          </a:bodyPr>
          <a:p>
            <a:endParaRPr b="1" lang="en-US" sz="48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8040" y="644760"/>
            <a:ext cx="9069120" cy="1262520"/>
          </a:xfrm>
          <a:prstGeom prst="rect">
            <a:avLst/>
          </a:prstGeom>
        </p:spPr>
        <p:txBody>
          <a:bodyPr lIns="0" rIns="0" tIns="0" bIns="0" anchor="ctr">
            <a:spAutoFit/>
          </a:bodyPr>
          <a:p>
            <a:endParaRPr b="1" lang="en-US" sz="4800" spc="-1" strike="noStrike">
              <a:latin typeface="Arial"/>
            </a:endParaRPr>
          </a:p>
        </p:txBody>
      </p:sp>
      <p:sp>
        <p:nvSpPr>
          <p:cNvPr id="9" name="PlaceHolder 2"/>
          <p:cNvSpPr>
            <a:spLocks noGrp="1"/>
          </p:cNvSpPr>
          <p:nvPr>
            <p:ph type="body"/>
          </p:nvPr>
        </p:nvSpPr>
        <p:spPr>
          <a:xfrm>
            <a:off x="503280" y="2021040"/>
            <a:ext cx="8867160" cy="4385880"/>
          </a:xfrm>
          <a:prstGeom prst="rect">
            <a:avLst/>
          </a:prstGeom>
        </p:spPr>
        <p:txBody>
          <a:bodyPr lIns="0" rIns="0" tIns="0" bIns="0">
            <a:normAutofit/>
          </a:bodyPr>
          <a:p>
            <a:pPr algn="just">
              <a:spcAft>
                <a:spcPts val="1145"/>
              </a:spcAft>
            </a:pPr>
            <a:endParaRPr b="0" lang="en-US" sz="26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1" name="PlaceHolder 1"/>
          <p:cNvSpPr>
            <a:spLocks noGrp="1"/>
          </p:cNvSpPr>
          <p:nvPr>
            <p:ph type="subTitle"/>
          </p:nvPr>
        </p:nvSpPr>
        <p:spPr>
          <a:xfrm>
            <a:off x="68040" y="644760"/>
            <a:ext cx="9069120" cy="585360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68040" y="644760"/>
            <a:ext cx="9069120" cy="1262520"/>
          </a:xfrm>
          <a:prstGeom prst="rect">
            <a:avLst/>
          </a:prstGeom>
        </p:spPr>
        <p:txBody>
          <a:bodyPr lIns="0" rIns="0" tIns="0" bIns="0" anchor="ctr">
            <a:spAutoFit/>
          </a:bodyPr>
          <a:p>
            <a:endParaRPr b="1" lang="en-US" sz="4800" spc="-1" strike="noStrike">
              <a:latin typeface="Arial"/>
            </a:endParaRPr>
          </a:p>
        </p:txBody>
      </p:sp>
      <p:sp>
        <p:nvSpPr>
          <p:cNvPr id="103" name="PlaceHolder 2"/>
          <p:cNvSpPr>
            <a:spLocks noGrp="1"/>
          </p:cNvSpPr>
          <p:nvPr>
            <p:ph type="body"/>
          </p:nvPr>
        </p:nvSpPr>
        <p:spPr>
          <a:xfrm>
            <a:off x="503280" y="2021040"/>
            <a:ext cx="4326840" cy="2091960"/>
          </a:xfrm>
          <a:prstGeom prst="rect">
            <a:avLst/>
          </a:prstGeom>
        </p:spPr>
        <p:txBody>
          <a:bodyPr lIns="0" rIns="0" tIns="0" bIns="0">
            <a:normAutofit/>
          </a:bodyPr>
          <a:p>
            <a:pPr algn="just">
              <a:spcAft>
                <a:spcPts val="1145"/>
              </a:spcAft>
            </a:pPr>
            <a:endParaRPr b="0" lang="en-US" sz="2600" spc="-1" strike="noStrike">
              <a:latin typeface="Arial"/>
            </a:endParaRPr>
          </a:p>
        </p:txBody>
      </p:sp>
      <p:sp>
        <p:nvSpPr>
          <p:cNvPr id="104" name="PlaceHolder 3"/>
          <p:cNvSpPr>
            <a:spLocks noGrp="1"/>
          </p:cNvSpPr>
          <p:nvPr>
            <p:ph type="body"/>
          </p:nvPr>
        </p:nvSpPr>
        <p:spPr>
          <a:xfrm>
            <a:off x="5046840" y="2021040"/>
            <a:ext cx="4326840" cy="4385880"/>
          </a:xfrm>
          <a:prstGeom prst="rect">
            <a:avLst/>
          </a:prstGeom>
        </p:spPr>
        <p:txBody>
          <a:bodyPr lIns="0" rIns="0" tIns="0" bIns="0">
            <a:normAutofit/>
          </a:bodyPr>
          <a:p>
            <a:pPr algn="just">
              <a:spcAft>
                <a:spcPts val="1145"/>
              </a:spcAft>
            </a:pPr>
            <a:endParaRPr b="0" lang="en-US" sz="2600" spc="-1" strike="noStrike">
              <a:latin typeface="Arial"/>
            </a:endParaRPr>
          </a:p>
        </p:txBody>
      </p:sp>
      <p:sp>
        <p:nvSpPr>
          <p:cNvPr id="105" name="PlaceHolder 4"/>
          <p:cNvSpPr>
            <a:spLocks noGrp="1"/>
          </p:cNvSpPr>
          <p:nvPr>
            <p:ph type="body"/>
          </p:nvPr>
        </p:nvSpPr>
        <p:spPr>
          <a:xfrm>
            <a:off x="503280" y="4312080"/>
            <a:ext cx="4326840" cy="2091960"/>
          </a:xfrm>
          <a:prstGeom prst="rect">
            <a:avLst/>
          </a:prstGeom>
        </p:spPr>
        <p:txBody>
          <a:bodyPr lIns="0" rIns="0" tIns="0" bIns="0">
            <a:normAutofit/>
          </a:bodyPr>
          <a:p>
            <a:pPr algn="just">
              <a:spcAft>
                <a:spcPts val="1145"/>
              </a:spcAft>
            </a:pPr>
            <a:endParaRPr b="0" lang="en-US" sz="26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68040" y="644760"/>
            <a:ext cx="9069120" cy="1262520"/>
          </a:xfrm>
          <a:prstGeom prst="rect">
            <a:avLst/>
          </a:prstGeom>
        </p:spPr>
        <p:txBody>
          <a:bodyPr lIns="0" rIns="0" tIns="0" bIns="0" anchor="ctr">
            <a:spAutoFit/>
          </a:bodyPr>
          <a:p>
            <a:endParaRPr b="1" lang="en-US" sz="4800" spc="-1" strike="noStrike">
              <a:latin typeface="Arial"/>
            </a:endParaRPr>
          </a:p>
        </p:txBody>
      </p:sp>
      <p:sp>
        <p:nvSpPr>
          <p:cNvPr id="107" name="PlaceHolder 2"/>
          <p:cNvSpPr>
            <a:spLocks noGrp="1"/>
          </p:cNvSpPr>
          <p:nvPr>
            <p:ph type="body"/>
          </p:nvPr>
        </p:nvSpPr>
        <p:spPr>
          <a:xfrm>
            <a:off x="503280" y="2021040"/>
            <a:ext cx="4326840" cy="4385880"/>
          </a:xfrm>
          <a:prstGeom prst="rect">
            <a:avLst/>
          </a:prstGeom>
        </p:spPr>
        <p:txBody>
          <a:bodyPr lIns="0" rIns="0" tIns="0" bIns="0">
            <a:normAutofit/>
          </a:bodyPr>
          <a:p>
            <a:pPr algn="just">
              <a:spcAft>
                <a:spcPts val="1145"/>
              </a:spcAft>
            </a:pPr>
            <a:endParaRPr b="0" lang="en-US" sz="2600" spc="-1" strike="noStrike">
              <a:latin typeface="Arial"/>
            </a:endParaRPr>
          </a:p>
        </p:txBody>
      </p:sp>
      <p:sp>
        <p:nvSpPr>
          <p:cNvPr id="108" name="PlaceHolder 3"/>
          <p:cNvSpPr>
            <a:spLocks noGrp="1"/>
          </p:cNvSpPr>
          <p:nvPr>
            <p:ph type="body"/>
          </p:nvPr>
        </p:nvSpPr>
        <p:spPr>
          <a:xfrm>
            <a:off x="5046840" y="2021040"/>
            <a:ext cx="4326840" cy="2091960"/>
          </a:xfrm>
          <a:prstGeom prst="rect">
            <a:avLst/>
          </a:prstGeom>
        </p:spPr>
        <p:txBody>
          <a:bodyPr lIns="0" rIns="0" tIns="0" bIns="0">
            <a:normAutofit/>
          </a:bodyPr>
          <a:p>
            <a:pPr algn="just">
              <a:spcAft>
                <a:spcPts val="1145"/>
              </a:spcAft>
            </a:pPr>
            <a:endParaRPr b="0" lang="en-US" sz="2600" spc="-1" strike="noStrike">
              <a:latin typeface="Arial"/>
            </a:endParaRPr>
          </a:p>
        </p:txBody>
      </p:sp>
      <p:sp>
        <p:nvSpPr>
          <p:cNvPr id="109" name="PlaceHolder 4"/>
          <p:cNvSpPr>
            <a:spLocks noGrp="1"/>
          </p:cNvSpPr>
          <p:nvPr>
            <p:ph type="body"/>
          </p:nvPr>
        </p:nvSpPr>
        <p:spPr>
          <a:xfrm>
            <a:off x="5046840" y="4312080"/>
            <a:ext cx="4326840" cy="2091960"/>
          </a:xfrm>
          <a:prstGeom prst="rect">
            <a:avLst/>
          </a:prstGeom>
        </p:spPr>
        <p:txBody>
          <a:bodyPr lIns="0" rIns="0" tIns="0" bIns="0">
            <a:normAutofit/>
          </a:bodyPr>
          <a:p>
            <a:pPr algn="just">
              <a:spcAft>
                <a:spcPts val="1145"/>
              </a:spcAft>
            </a:pPr>
            <a:endParaRPr b="0" lang="en-US" sz="26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68040" y="644760"/>
            <a:ext cx="9069120" cy="1262520"/>
          </a:xfrm>
          <a:prstGeom prst="rect">
            <a:avLst/>
          </a:prstGeom>
        </p:spPr>
        <p:txBody>
          <a:bodyPr lIns="0" rIns="0" tIns="0" bIns="0" anchor="ctr">
            <a:spAutoFit/>
          </a:bodyPr>
          <a:p>
            <a:endParaRPr b="1" lang="en-US" sz="4800" spc="-1" strike="noStrike">
              <a:latin typeface="Arial"/>
            </a:endParaRPr>
          </a:p>
        </p:txBody>
      </p:sp>
      <p:sp>
        <p:nvSpPr>
          <p:cNvPr id="111" name="PlaceHolder 2"/>
          <p:cNvSpPr>
            <a:spLocks noGrp="1"/>
          </p:cNvSpPr>
          <p:nvPr>
            <p:ph type="body"/>
          </p:nvPr>
        </p:nvSpPr>
        <p:spPr>
          <a:xfrm>
            <a:off x="503280" y="2021040"/>
            <a:ext cx="4326840" cy="2091960"/>
          </a:xfrm>
          <a:prstGeom prst="rect">
            <a:avLst/>
          </a:prstGeom>
        </p:spPr>
        <p:txBody>
          <a:bodyPr lIns="0" rIns="0" tIns="0" bIns="0">
            <a:normAutofit/>
          </a:bodyPr>
          <a:p>
            <a:pPr algn="just">
              <a:spcAft>
                <a:spcPts val="1145"/>
              </a:spcAft>
            </a:pPr>
            <a:endParaRPr b="0" lang="en-US" sz="2600" spc="-1" strike="noStrike">
              <a:latin typeface="Arial"/>
            </a:endParaRPr>
          </a:p>
        </p:txBody>
      </p:sp>
      <p:sp>
        <p:nvSpPr>
          <p:cNvPr id="112" name="PlaceHolder 3"/>
          <p:cNvSpPr>
            <a:spLocks noGrp="1"/>
          </p:cNvSpPr>
          <p:nvPr>
            <p:ph type="body"/>
          </p:nvPr>
        </p:nvSpPr>
        <p:spPr>
          <a:xfrm>
            <a:off x="5046840" y="2021040"/>
            <a:ext cx="4326840" cy="2091960"/>
          </a:xfrm>
          <a:prstGeom prst="rect">
            <a:avLst/>
          </a:prstGeom>
        </p:spPr>
        <p:txBody>
          <a:bodyPr lIns="0" rIns="0" tIns="0" bIns="0">
            <a:normAutofit/>
          </a:bodyPr>
          <a:p>
            <a:pPr algn="just">
              <a:spcAft>
                <a:spcPts val="1145"/>
              </a:spcAft>
            </a:pPr>
            <a:endParaRPr b="0" lang="en-US" sz="2600" spc="-1" strike="noStrike">
              <a:latin typeface="Arial"/>
            </a:endParaRPr>
          </a:p>
        </p:txBody>
      </p:sp>
      <p:sp>
        <p:nvSpPr>
          <p:cNvPr id="113" name="PlaceHolder 4"/>
          <p:cNvSpPr>
            <a:spLocks noGrp="1"/>
          </p:cNvSpPr>
          <p:nvPr>
            <p:ph type="body"/>
          </p:nvPr>
        </p:nvSpPr>
        <p:spPr>
          <a:xfrm>
            <a:off x="503280" y="4312080"/>
            <a:ext cx="8867160" cy="2091960"/>
          </a:xfrm>
          <a:prstGeom prst="rect">
            <a:avLst/>
          </a:prstGeom>
        </p:spPr>
        <p:txBody>
          <a:bodyPr lIns="0" rIns="0" tIns="0" bIns="0">
            <a:normAutofit/>
          </a:bodyPr>
          <a:p>
            <a:pPr algn="just">
              <a:spcAft>
                <a:spcPts val="1145"/>
              </a:spcAft>
            </a:pPr>
            <a:endParaRPr b="0" lang="en-US" sz="26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68040" y="644760"/>
            <a:ext cx="9069120" cy="1262520"/>
          </a:xfrm>
          <a:prstGeom prst="rect">
            <a:avLst/>
          </a:prstGeom>
        </p:spPr>
        <p:txBody>
          <a:bodyPr lIns="0" rIns="0" tIns="0" bIns="0" anchor="ctr">
            <a:spAutoFit/>
          </a:bodyPr>
          <a:p>
            <a:endParaRPr b="1" lang="en-US" sz="4800" spc="-1" strike="noStrike">
              <a:latin typeface="Arial"/>
            </a:endParaRPr>
          </a:p>
        </p:txBody>
      </p:sp>
      <p:sp>
        <p:nvSpPr>
          <p:cNvPr id="115" name="PlaceHolder 2"/>
          <p:cNvSpPr>
            <a:spLocks noGrp="1"/>
          </p:cNvSpPr>
          <p:nvPr>
            <p:ph type="body"/>
          </p:nvPr>
        </p:nvSpPr>
        <p:spPr>
          <a:xfrm>
            <a:off x="503280" y="2021040"/>
            <a:ext cx="8867160" cy="2091960"/>
          </a:xfrm>
          <a:prstGeom prst="rect">
            <a:avLst/>
          </a:prstGeom>
        </p:spPr>
        <p:txBody>
          <a:bodyPr lIns="0" rIns="0" tIns="0" bIns="0">
            <a:normAutofit/>
          </a:bodyPr>
          <a:p>
            <a:pPr algn="just">
              <a:spcAft>
                <a:spcPts val="1145"/>
              </a:spcAft>
            </a:pPr>
            <a:endParaRPr b="0" lang="en-US" sz="2600" spc="-1" strike="noStrike">
              <a:latin typeface="Arial"/>
            </a:endParaRPr>
          </a:p>
        </p:txBody>
      </p:sp>
      <p:sp>
        <p:nvSpPr>
          <p:cNvPr id="116" name="PlaceHolder 3"/>
          <p:cNvSpPr>
            <a:spLocks noGrp="1"/>
          </p:cNvSpPr>
          <p:nvPr>
            <p:ph type="body"/>
          </p:nvPr>
        </p:nvSpPr>
        <p:spPr>
          <a:xfrm>
            <a:off x="503280" y="4312080"/>
            <a:ext cx="8867160" cy="2091960"/>
          </a:xfrm>
          <a:prstGeom prst="rect">
            <a:avLst/>
          </a:prstGeom>
        </p:spPr>
        <p:txBody>
          <a:bodyPr lIns="0" rIns="0" tIns="0" bIns="0">
            <a:normAutofit/>
          </a:bodyPr>
          <a:p>
            <a:pPr algn="just">
              <a:spcAft>
                <a:spcPts val="1145"/>
              </a:spcAft>
            </a:pPr>
            <a:endParaRPr b="0" lang="en-US" sz="26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68040" y="644760"/>
            <a:ext cx="9069120" cy="1262520"/>
          </a:xfrm>
          <a:prstGeom prst="rect">
            <a:avLst/>
          </a:prstGeom>
        </p:spPr>
        <p:txBody>
          <a:bodyPr lIns="0" rIns="0" tIns="0" bIns="0" anchor="ctr">
            <a:spAutoFit/>
          </a:bodyPr>
          <a:p>
            <a:endParaRPr b="1" lang="en-US" sz="4800" spc="-1" strike="noStrike">
              <a:latin typeface="Arial"/>
            </a:endParaRPr>
          </a:p>
        </p:txBody>
      </p:sp>
      <p:sp>
        <p:nvSpPr>
          <p:cNvPr id="118" name="PlaceHolder 2"/>
          <p:cNvSpPr>
            <a:spLocks noGrp="1"/>
          </p:cNvSpPr>
          <p:nvPr>
            <p:ph type="body"/>
          </p:nvPr>
        </p:nvSpPr>
        <p:spPr>
          <a:xfrm>
            <a:off x="503280" y="2021040"/>
            <a:ext cx="4326840" cy="2091960"/>
          </a:xfrm>
          <a:prstGeom prst="rect">
            <a:avLst/>
          </a:prstGeom>
        </p:spPr>
        <p:txBody>
          <a:bodyPr lIns="0" rIns="0" tIns="0" bIns="0">
            <a:normAutofit/>
          </a:bodyPr>
          <a:p>
            <a:pPr algn="just">
              <a:spcAft>
                <a:spcPts val="1145"/>
              </a:spcAft>
            </a:pPr>
            <a:endParaRPr b="0" lang="en-US" sz="2600" spc="-1" strike="noStrike">
              <a:latin typeface="Arial"/>
            </a:endParaRPr>
          </a:p>
        </p:txBody>
      </p:sp>
      <p:sp>
        <p:nvSpPr>
          <p:cNvPr id="119" name="PlaceHolder 3"/>
          <p:cNvSpPr>
            <a:spLocks noGrp="1"/>
          </p:cNvSpPr>
          <p:nvPr>
            <p:ph type="body"/>
          </p:nvPr>
        </p:nvSpPr>
        <p:spPr>
          <a:xfrm>
            <a:off x="5046840" y="2021040"/>
            <a:ext cx="4326840" cy="2091960"/>
          </a:xfrm>
          <a:prstGeom prst="rect">
            <a:avLst/>
          </a:prstGeom>
        </p:spPr>
        <p:txBody>
          <a:bodyPr lIns="0" rIns="0" tIns="0" bIns="0">
            <a:normAutofit/>
          </a:bodyPr>
          <a:p>
            <a:pPr algn="just">
              <a:spcAft>
                <a:spcPts val="1145"/>
              </a:spcAft>
            </a:pPr>
            <a:endParaRPr b="0" lang="en-US" sz="2600" spc="-1" strike="noStrike">
              <a:latin typeface="Arial"/>
            </a:endParaRPr>
          </a:p>
        </p:txBody>
      </p:sp>
      <p:sp>
        <p:nvSpPr>
          <p:cNvPr id="120" name="PlaceHolder 4"/>
          <p:cNvSpPr>
            <a:spLocks noGrp="1"/>
          </p:cNvSpPr>
          <p:nvPr>
            <p:ph type="body"/>
          </p:nvPr>
        </p:nvSpPr>
        <p:spPr>
          <a:xfrm>
            <a:off x="503280" y="4312080"/>
            <a:ext cx="4326840" cy="2091960"/>
          </a:xfrm>
          <a:prstGeom prst="rect">
            <a:avLst/>
          </a:prstGeom>
        </p:spPr>
        <p:txBody>
          <a:bodyPr lIns="0" rIns="0" tIns="0" bIns="0">
            <a:normAutofit/>
          </a:bodyPr>
          <a:p>
            <a:pPr algn="just">
              <a:spcAft>
                <a:spcPts val="1145"/>
              </a:spcAft>
            </a:pPr>
            <a:endParaRPr b="0" lang="en-US" sz="2600" spc="-1" strike="noStrike">
              <a:latin typeface="Arial"/>
            </a:endParaRPr>
          </a:p>
        </p:txBody>
      </p:sp>
      <p:sp>
        <p:nvSpPr>
          <p:cNvPr id="121" name="PlaceHolder 5"/>
          <p:cNvSpPr>
            <a:spLocks noGrp="1"/>
          </p:cNvSpPr>
          <p:nvPr>
            <p:ph type="body"/>
          </p:nvPr>
        </p:nvSpPr>
        <p:spPr>
          <a:xfrm>
            <a:off x="5046840" y="4312080"/>
            <a:ext cx="4326840" cy="2091960"/>
          </a:xfrm>
          <a:prstGeom prst="rect">
            <a:avLst/>
          </a:prstGeom>
        </p:spPr>
        <p:txBody>
          <a:bodyPr lIns="0" rIns="0" tIns="0" bIns="0">
            <a:normAutofit/>
          </a:bodyPr>
          <a:p>
            <a:pPr algn="just">
              <a:spcAft>
                <a:spcPts val="1145"/>
              </a:spcAft>
            </a:pPr>
            <a:endParaRPr b="0" lang="en-US" sz="26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68040" y="644760"/>
            <a:ext cx="9069120" cy="1262520"/>
          </a:xfrm>
          <a:prstGeom prst="rect">
            <a:avLst/>
          </a:prstGeom>
        </p:spPr>
        <p:txBody>
          <a:bodyPr lIns="0" rIns="0" tIns="0" bIns="0" anchor="ctr">
            <a:spAutoFit/>
          </a:bodyPr>
          <a:p>
            <a:endParaRPr b="1" lang="en-US" sz="4800" spc="-1" strike="noStrike">
              <a:latin typeface="Arial"/>
            </a:endParaRPr>
          </a:p>
        </p:txBody>
      </p:sp>
      <p:sp>
        <p:nvSpPr>
          <p:cNvPr id="123" name="PlaceHolder 2"/>
          <p:cNvSpPr>
            <a:spLocks noGrp="1"/>
          </p:cNvSpPr>
          <p:nvPr>
            <p:ph type="body"/>
          </p:nvPr>
        </p:nvSpPr>
        <p:spPr>
          <a:xfrm>
            <a:off x="503280" y="2021040"/>
            <a:ext cx="2855160" cy="2091960"/>
          </a:xfrm>
          <a:prstGeom prst="rect">
            <a:avLst/>
          </a:prstGeom>
        </p:spPr>
        <p:txBody>
          <a:bodyPr lIns="0" rIns="0" tIns="0" bIns="0">
            <a:normAutofit/>
          </a:bodyPr>
          <a:p>
            <a:pPr algn="just">
              <a:spcAft>
                <a:spcPts val="1145"/>
              </a:spcAft>
            </a:pPr>
            <a:endParaRPr b="0" lang="en-US" sz="2600" spc="-1" strike="noStrike">
              <a:latin typeface="Arial"/>
            </a:endParaRPr>
          </a:p>
        </p:txBody>
      </p:sp>
      <p:sp>
        <p:nvSpPr>
          <p:cNvPr id="124" name="PlaceHolder 3"/>
          <p:cNvSpPr>
            <a:spLocks noGrp="1"/>
          </p:cNvSpPr>
          <p:nvPr>
            <p:ph type="body"/>
          </p:nvPr>
        </p:nvSpPr>
        <p:spPr>
          <a:xfrm>
            <a:off x="3501720" y="2021040"/>
            <a:ext cx="2855160" cy="2091960"/>
          </a:xfrm>
          <a:prstGeom prst="rect">
            <a:avLst/>
          </a:prstGeom>
        </p:spPr>
        <p:txBody>
          <a:bodyPr lIns="0" rIns="0" tIns="0" bIns="0">
            <a:normAutofit/>
          </a:bodyPr>
          <a:p>
            <a:pPr algn="just">
              <a:spcAft>
                <a:spcPts val="1145"/>
              </a:spcAft>
            </a:pPr>
            <a:endParaRPr b="0" lang="en-US" sz="2600" spc="-1" strike="noStrike">
              <a:latin typeface="Arial"/>
            </a:endParaRPr>
          </a:p>
        </p:txBody>
      </p:sp>
      <p:sp>
        <p:nvSpPr>
          <p:cNvPr id="125" name="PlaceHolder 4"/>
          <p:cNvSpPr>
            <a:spLocks noGrp="1"/>
          </p:cNvSpPr>
          <p:nvPr>
            <p:ph type="body"/>
          </p:nvPr>
        </p:nvSpPr>
        <p:spPr>
          <a:xfrm>
            <a:off x="6499800" y="2021040"/>
            <a:ext cx="2855160" cy="2091960"/>
          </a:xfrm>
          <a:prstGeom prst="rect">
            <a:avLst/>
          </a:prstGeom>
        </p:spPr>
        <p:txBody>
          <a:bodyPr lIns="0" rIns="0" tIns="0" bIns="0">
            <a:normAutofit/>
          </a:bodyPr>
          <a:p>
            <a:pPr algn="just">
              <a:spcAft>
                <a:spcPts val="1145"/>
              </a:spcAft>
            </a:pPr>
            <a:endParaRPr b="0" lang="en-US" sz="2600" spc="-1" strike="noStrike">
              <a:latin typeface="Arial"/>
            </a:endParaRPr>
          </a:p>
        </p:txBody>
      </p:sp>
      <p:sp>
        <p:nvSpPr>
          <p:cNvPr id="126" name="PlaceHolder 5"/>
          <p:cNvSpPr>
            <a:spLocks noGrp="1"/>
          </p:cNvSpPr>
          <p:nvPr>
            <p:ph type="body"/>
          </p:nvPr>
        </p:nvSpPr>
        <p:spPr>
          <a:xfrm>
            <a:off x="503280" y="4312080"/>
            <a:ext cx="2855160" cy="2091960"/>
          </a:xfrm>
          <a:prstGeom prst="rect">
            <a:avLst/>
          </a:prstGeom>
        </p:spPr>
        <p:txBody>
          <a:bodyPr lIns="0" rIns="0" tIns="0" bIns="0">
            <a:normAutofit/>
          </a:bodyPr>
          <a:p>
            <a:pPr algn="just">
              <a:spcAft>
                <a:spcPts val="1145"/>
              </a:spcAft>
            </a:pPr>
            <a:endParaRPr b="0" lang="en-US" sz="2600" spc="-1" strike="noStrike">
              <a:latin typeface="Arial"/>
            </a:endParaRPr>
          </a:p>
        </p:txBody>
      </p:sp>
      <p:sp>
        <p:nvSpPr>
          <p:cNvPr id="127" name="PlaceHolder 6"/>
          <p:cNvSpPr>
            <a:spLocks noGrp="1"/>
          </p:cNvSpPr>
          <p:nvPr>
            <p:ph type="body"/>
          </p:nvPr>
        </p:nvSpPr>
        <p:spPr>
          <a:xfrm>
            <a:off x="3501720" y="4312080"/>
            <a:ext cx="2855160" cy="2091960"/>
          </a:xfrm>
          <a:prstGeom prst="rect">
            <a:avLst/>
          </a:prstGeom>
        </p:spPr>
        <p:txBody>
          <a:bodyPr lIns="0" rIns="0" tIns="0" bIns="0">
            <a:normAutofit/>
          </a:bodyPr>
          <a:p>
            <a:pPr algn="just">
              <a:spcAft>
                <a:spcPts val="1145"/>
              </a:spcAft>
            </a:pPr>
            <a:endParaRPr b="0" lang="en-US" sz="2600" spc="-1" strike="noStrike">
              <a:latin typeface="Arial"/>
            </a:endParaRPr>
          </a:p>
        </p:txBody>
      </p:sp>
      <p:sp>
        <p:nvSpPr>
          <p:cNvPr id="128" name="PlaceHolder 7"/>
          <p:cNvSpPr>
            <a:spLocks noGrp="1"/>
          </p:cNvSpPr>
          <p:nvPr>
            <p:ph type="body"/>
          </p:nvPr>
        </p:nvSpPr>
        <p:spPr>
          <a:xfrm>
            <a:off x="6499800" y="4312080"/>
            <a:ext cx="2855160" cy="2091960"/>
          </a:xfrm>
          <a:prstGeom prst="rect">
            <a:avLst/>
          </a:prstGeom>
        </p:spPr>
        <p:txBody>
          <a:bodyPr lIns="0" rIns="0" tIns="0" bIns="0">
            <a:normAutofit/>
          </a:bodyPr>
          <a:p>
            <a:pPr algn="just">
              <a:spcAft>
                <a:spcPts val="1145"/>
              </a:spcAft>
            </a:pPr>
            <a:endParaRPr b="0" lang="en-US" sz="26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43" name="PlaceHolder 1"/>
          <p:cNvSpPr>
            <a:spLocks noGrp="1"/>
          </p:cNvSpPr>
          <p:nvPr>
            <p:ph type="title"/>
          </p:nvPr>
        </p:nvSpPr>
        <p:spPr>
          <a:xfrm>
            <a:off x="68040" y="644760"/>
            <a:ext cx="9069120" cy="1262520"/>
          </a:xfrm>
          <a:prstGeom prst="rect">
            <a:avLst/>
          </a:prstGeom>
        </p:spPr>
        <p:txBody>
          <a:bodyPr lIns="0" rIns="0" tIns="0" bIns="0" anchor="ctr">
            <a:spAutoFit/>
          </a:bodyPr>
          <a:p>
            <a:endParaRPr b="1" lang="en-US" sz="4800" spc="-1" strike="noStrike">
              <a:latin typeface="Arial"/>
            </a:endParaRPr>
          </a:p>
        </p:txBody>
      </p:sp>
      <p:sp>
        <p:nvSpPr>
          <p:cNvPr id="144" name="PlaceHolder 2"/>
          <p:cNvSpPr>
            <a:spLocks noGrp="1"/>
          </p:cNvSpPr>
          <p:nvPr>
            <p:ph type="subTitle"/>
          </p:nvPr>
        </p:nvSpPr>
        <p:spPr>
          <a:xfrm>
            <a:off x="503280" y="2021040"/>
            <a:ext cx="8867160" cy="438588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68040" y="644760"/>
            <a:ext cx="9069120" cy="1262520"/>
          </a:xfrm>
          <a:prstGeom prst="rect">
            <a:avLst/>
          </a:prstGeom>
        </p:spPr>
        <p:txBody>
          <a:bodyPr lIns="0" rIns="0" tIns="0" bIns="0" anchor="ctr">
            <a:spAutoFit/>
          </a:bodyPr>
          <a:p>
            <a:endParaRPr b="1" lang="en-US" sz="4800" spc="-1" strike="noStrike">
              <a:latin typeface="Arial"/>
            </a:endParaRPr>
          </a:p>
        </p:txBody>
      </p:sp>
      <p:sp>
        <p:nvSpPr>
          <p:cNvPr id="146" name="PlaceHolder 2"/>
          <p:cNvSpPr>
            <a:spLocks noGrp="1"/>
          </p:cNvSpPr>
          <p:nvPr>
            <p:ph type="body"/>
          </p:nvPr>
        </p:nvSpPr>
        <p:spPr>
          <a:xfrm>
            <a:off x="503280" y="2021040"/>
            <a:ext cx="8867160" cy="4385880"/>
          </a:xfrm>
          <a:prstGeom prst="rect">
            <a:avLst/>
          </a:prstGeom>
        </p:spPr>
        <p:txBody>
          <a:bodyPr lIns="0" rIns="0" tIns="0" bIns="0">
            <a:normAutofit/>
          </a:bodyPr>
          <a:p>
            <a:pPr algn="just">
              <a:spcAft>
                <a:spcPts val="1145"/>
              </a:spcAft>
            </a:pPr>
            <a:endParaRPr b="0" lang="en-US" sz="26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68040" y="644760"/>
            <a:ext cx="9069120" cy="1262520"/>
          </a:xfrm>
          <a:prstGeom prst="rect">
            <a:avLst/>
          </a:prstGeom>
        </p:spPr>
        <p:txBody>
          <a:bodyPr lIns="0" rIns="0" tIns="0" bIns="0" anchor="ctr">
            <a:spAutoFit/>
          </a:bodyPr>
          <a:p>
            <a:endParaRPr b="1" lang="en-US" sz="4800" spc="-1" strike="noStrike">
              <a:latin typeface="Arial"/>
            </a:endParaRPr>
          </a:p>
        </p:txBody>
      </p:sp>
      <p:sp>
        <p:nvSpPr>
          <p:cNvPr id="11" name="PlaceHolder 2"/>
          <p:cNvSpPr>
            <a:spLocks noGrp="1"/>
          </p:cNvSpPr>
          <p:nvPr>
            <p:ph type="body"/>
          </p:nvPr>
        </p:nvSpPr>
        <p:spPr>
          <a:xfrm>
            <a:off x="503280" y="2021040"/>
            <a:ext cx="4326840" cy="4385880"/>
          </a:xfrm>
          <a:prstGeom prst="rect">
            <a:avLst/>
          </a:prstGeom>
        </p:spPr>
        <p:txBody>
          <a:bodyPr lIns="0" rIns="0" tIns="0" bIns="0">
            <a:normAutofit/>
          </a:bodyPr>
          <a:p>
            <a:pPr algn="just">
              <a:spcAft>
                <a:spcPts val="1145"/>
              </a:spcAft>
            </a:pPr>
            <a:endParaRPr b="0" lang="en-US" sz="2600" spc="-1" strike="noStrike">
              <a:latin typeface="Arial"/>
            </a:endParaRPr>
          </a:p>
        </p:txBody>
      </p:sp>
      <p:sp>
        <p:nvSpPr>
          <p:cNvPr id="12" name="PlaceHolder 3"/>
          <p:cNvSpPr>
            <a:spLocks noGrp="1"/>
          </p:cNvSpPr>
          <p:nvPr>
            <p:ph type="body"/>
          </p:nvPr>
        </p:nvSpPr>
        <p:spPr>
          <a:xfrm>
            <a:off x="5046840" y="2021040"/>
            <a:ext cx="4326840" cy="4385880"/>
          </a:xfrm>
          <a:prstGeom prst="rect">
            <a:avLst/>
          </a:prstGeom>
        </p:spPr>
        <p:txBody>
          <a:bodyPr lIns="0" rIns="0" tIns="0" bIns="0">
            <a:normAutofit/>
          </a:bodyPr>
          <a:p>
            <a:pPr algn="just">
              <a:spcAft>
                <a:spcPts val="1145"/>
              </a:spcAft>
            </a:pPr>
            <a:endParaRPr b="0" lang="en-US" sz="26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68040" y="644760"/>
            <a:ext cx="9069120" cy="1262520"/>
          </a:xfrm>
          <a:prstGeom prst="rect">
            <a:avLst/>
          </a:prstGeom>
        </p:spPr>
        <p:txBody>
          <a:bodyPr lIns="0" rIns="0" tIns="0" bIns="0" anchor="ctr">
            <a:spAutoFit/>
          </a:bodyPr>
          <a:p>
            <a:endParaRPr b="1" lang="en-US" sz="4800" spc="-1" strike="noStrike">
              <a:latin typeface="Arial"/>
            </a:endParaRPr>
          </a:p>
        </p:txBody>
      </p:sp>
      <p:sp>
        <p:nvSpPr>
          <p:cNvPr id="148" name="PlaceHolder 2"/>
          <p:cNvSpPr>
            <a:spLocks noGrp="1"/>
          </p:cNvSpPr>
          <p:nvPr>
            <p:ph type="body"/>
          </p:nvPr>
        </p:nvSpPr>
        <p:spPr>
          <a:xfrm>
            <a:off x="503280" y="2021040"/>
            <a:ext cx="4326840" cy="4385880"/>
          </a:xfrm>
          <a:prstGeom prst="rect">
            <a:avLst/>
          </a:prstGeom>
        </p:spPr>
        <p:txBody>
          <a:bodyPr lIns="0" rIns="0" tIns="0" bIns="0">
            <a:normAutofit/>
          </a:bodyPr>
          <a:p>
            <a:pPr algn="just">
              <a:spcAft>
                <a:spcPts val="1145"/>
              </a:spcAft>
            </a:pPr>
            <a:endParaRPr b="0" lang="en-US" sz="2600" spc="-1" strike="noStrike">
              <a:latin typeface="Arial"/>
            </a:endParaRPr>
          </a:p>
        </p:txBody>
      </p:sp>
      <p:sp>
        <p:nvSpPr>
          <p:cNvPr id="149" name="PlaceHolder 3"/>
          <p:cNvSpPr>
            <a:spLocks noGrp="1"/>
          </p:cNvSpPr>
          <p:nvPr>
            <p:ph type="body"/>
          </p:nvPr>
        </p:nvSpPr>
        <p:spPr>
          <a:xfrm>
            <a:off x="5046840" y="2021040"/>
            <a:ext cx="4326840" cy="4385880"/>
          </a:xfrm>
          <a:prstGeom prst="rect">
            <a:avLst/>
          </a:prstGeom>
        </p:spPr>
        <p:txBody>
          <a:bodyPr lIns="0" rIns="0" tIns="0" bIns="0">
            <a:normAutofit/>
          </a:bodyPr>
          <a:p>
            <a:pPr algn="just">
              <a:spcAft>
                <a:spcPts val="1145"/>
              </a:spcAft>
            </a:pPr>
            <a:endParaRPr b="0" lang="en-US" sz="26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0" name="PlaceHolder 1"/>
          <p:cNvSpPr>
            <a:spLocks noGrp="1"/>
          </p:cNvSpPr>
          <p:nvPr>
            <p:ph type="title"/>
          </p:nvPr>
        </p:nvSpPr>
        <p:spPr>
          <a:xfrm>
            <a:off x="68040" y="644760"/>
            <a:ext cx="9069120" cy="1262520"/>
          </a:xfrm>
          <a:prstGeom prst="rect">
            <a:avLst/>
          </a:prstGeom>
        </p:spPr>
        <p:txBody>
          <a:bodyPr lIns="0" rIns="0" tIns="0" bIns="0" anchor="ctr">
            <a:spAutoFit/>
          </a:bodyPr>
          <a:p>
            <a:endParaRPr b="1" lang="en-US" sz="48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1" name="PlaceHolder 1"/>
          <p:cNvSpPr>
            <a:spLocks noGrp="1"/>
          </p:cNvSpPr>
          <p:nvPr>
            <p:ph type="subTitle"/>
          </p:nvPr>
        </p:nvSpPr>
        <p:spPr>
          <a:xfrm>
            <a:off x="68040" y="644760"/>
            <a:ext cx="9069120" cy="585360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68040" y="644760"/>
            <a:ext cx="9069120" cy="1262520"/>
          </a:xfrm>
          <a:prstGeom prst="rect">
            <a:avLst/>
          </a:prstGeom>
        </p:spPr>
        <p:txBody>
          <a:bodyPr lIns="0" rIns="0" tIns="0" bIns="0" anchor="ctr">
            <a:spAutoFit/>
          </a:bodyPr>
          <a:p>
            <a:endParaRPr b="1" lang="en-US" sz="4800" spc="-1" strike="noStrike">
              <a:latin typeface="Arial"/>
            </a:endParaRPr>
          </a:p>
        </p:txBody>
      </p:sp>
      <p:sp>
        <p:nvSpPr>
          <p:cNvPr id="153" name="PlaceHolder 2"/>
          <p:cNvSpPr>
            <a:spLocks noGrp="1"/>
          </p:cNvSpPr>
          <p:nvPr>
            <p:ph type="body"/>
          </p:nvPr>
        </p:nvSpPr>
        <p:spPr>
          <a:xfrm>
            <a:off x="503280" y="2021040"/>
            <a:ext cx="4326840" cy="2091960"/>
          </a:xfrm>
          <a:prstGeom prst="rect">
            <a:avLst/>
          </a:prstGeom>
        </p:spPr>
        <p:txBody>
          <a:bodyPr lIns="0" rIns="0" tIns="0" bIns="0">
            <a:normAutofit/>
          </a:bodyPr>
          <a:p>
            <a:pPr algn="just">
              <a:spcAft>
                <a:spcPts val="1145"/>
              </a:spcAft>
            </a:pPr>
            <a:endParaRPr b="0" lang="en-US" sz="2600" spc="-1" strike="noStrike">
              <a:latin typeface="Arial"/>
            </a:endParaRPr>
          </a:p>
        </p:txBody>
      </p:sp>
      <p:sp>
        <p:nvSpPr>
          <p:cNvPr id="154" name="PlaceHolder 3"/>
          <p:cNvSpPr>
            <a:spLocks noGrp="1"/>
          </p:cNvSpPr>
          <p:nvPr>
            <p:ph type="body"/>
          </p:nvPr>
        </p:nvSpPr>
        <p:spPr>
          <a:xfrm>
            <a:off x="5046840" y="2021040"/>
            <a:ext cx="4326840" cy="4385880"/>
          </a:xfrm>
          <a:prstGeom prst="rect">
            <a:avLst/>
          </a:prstGeom>
        </p:spPr>
        <p:txBody>
          <a:bodyPr lIns="0" rIns="0" tIns="0" bIns="0">
            <a:normAutofit/>
          </a:bodyPr>
          <a:p>
            <a:pPr algn="just">
              <a:spcAft>
                <a:spcPts val="1145"/>
              </a:spcAft>
            </a:pPr>
            <a:endParaRPr b="0" lang="en-US" sz="2600" spc="-1" strike="noStrike">
              <a:latin typeface="Arial"/>
            </a:endParaRPr>
          </a:p>
        </p:txBody>
      </p:sp>
      <p:sp>
        <p:nvSpPr>
          <p:cNvPr id="155" name="PlaceHolder 4"/>
          <p:cNvSpPr>
            <a:spLocks noGrp="1"/>
          </p:cNvSpPr>
          <p:nvPr>
            <p:ph type="body"/>
          </p:nvPr>
        </p:nvSpPr>
        <p:spPr>
          <a:xfrm>
            <a:off x="503280" y="4312080"/>
            <a:ext cx="4326840" cy="2091960"/>
          </a:xfrm>
          <a:prstGeom prst="rect">
            <a:avLst/>
          </a:prstGeom>
        </p:spPr>
        <p:txBody>
          <a:bodyPr lIns="0" rIns="0" tIns="0" bIns="0">
            <a:normAutofit/>
          </a:bodyPr>
          <a:p>
            <a:pPr algn="just">
              <a:spcAft>
                <a:spcPts val="1145"/>
              </a:spcAft>
            </a:pPr>
            <a:endParaRPr b="0" lang="en-US" sz="26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68040" y="644760"/>
            <a:ext cx="9069120" cy="1262520"/>
          </a:xfrm>
          <a:prstGeom prst="rect">
            <a:avLst/>
          </a:prstGeom>
        </p:spPr>
        <p:txBody>
          <a:bodyPr lIns="0" rIns="0" tIns="0" bIns="0" anchor="ctr">
            <a:spAutoFit/>
          </a:bodyPr>
          <a:p>
            <a:endParaRPr b="1" lang="en-US" sz="4800" spc="-1" strike="noStrike">
              <a:latin typeface="Arial"/>
            </a:endParaRPr>
          </a:p>
        </p:txBody>
      </p:sp>
      <p:sp>
        <p:nvSpPr>
          <p:cNvPr id="157" name="PlaceHolder 2"/>
          <p:cNvSpPr>
            <a:spLocks noGrp="1"/>
          </p:cNvSpPr>
          <p:nvPr>
            <p:ph type="body"/>
          </p:nvPr>
        </p:nvSpPr>
        <p:spPr>
          <a:xfrm>
            <a:off x="503280" y="2021040"/>
            <a:ext cx="4326840" cy="4385880"/>
          </a:xfrm>
          <a:prstGeom prst="rect">
            <a:avLst/>
          </a:prstGeom>
        </p:spPr>
        <p:txBody>
          <a:bodyPr lIns="0" rIns="0" tIns="0" bIns="0">
            <a:normAutofit/>
          </a:bodyPr>
          <a:p>
            <a:pPr algn="just">
              <a:spcAft>
                <a:spcPts val="1145"/>
              </a:spcAft>
            </a:pPr>
            <a:endParaRPr b="0" lang="en-US" sz="2600" spc="-1" strike="noStrike">
              <a:latin typeface="Arial"/>
            </a:endParaRPr>
          </a:p>
        </p:txBody>
      </p:sp>
      <p:sp>
        <p:nvSpPr>
          <p:cNvPr id="158" name="PlaceHolder 3"/>
          <p:cNvSpPr>
            <a:spLocks noGrp="1"/>
          </p:cNvSpPr>
          <p:nvPr>
            <p:ph type="body"/>
          </p:nvPr>
        </p:nvSpPr>
        <p:spPr>
          <a:xfrm>
            <a:off x="5046840" y="2021040"/>
            <a:ext cx="4326840" cy="2091960"/>
          </a:xfrm>
          <a:prstGeom prst="rect">
            <a:avLst/>
          </a:prstGeom>
        </p:spPr>
        <p:txBody>
          <a:bodyPr lIns="0" rIns="0" tIns="0" bIns="0">
            <a:normAutofit/>
          </a:bodyPr>
          <a:p>
            <a:pPr algn="just">
              <a:spcAft>
                <a:spcPts val="1145"/>
              </a:spcAft>
            </a:pPr>
            <a:endParaRPr b="0" lang="en-US" sz="2600" spc="-1" strike="noStrike">
              <a:latin typeface="Arial"/>
            </a:endParaRPr>
          </a:p>
        </p:txBody>
      </p:sp>
      <p:sp>
        <p:nvSpPr>
          <p:cNvPr id="159" name="PlaceHolder 4"/>
          <p:cNvSpPr>
            <a:spLocks noGrp="1"/>
          </p:cNvSpPr>
          <p:nvPr>
            <p:ph type="body"/>
          </p:nvPr>
        </p:nvSpPr>
        <p:spPr>
          <a:xfrm>
            <a:off x="5046840" y="4312080"/>
            <a:ext cx="4326840" cy="2091960"/>
          </a:xfrm>
          <a:prstGeom prst="rect">
            <a:avLst/>
          </a:prstGeom>
        </p:spPr>
        <p:txBody>
          <a:bodyPr lIns="0" rIns="0" tIns="0" bIns="0">
            <a:normAutofit/>
          </a:bodyPr>
          <a:p>
            <a:pPr algn="just">
              <a:spcAft>
                <a:spcPts val="1145"/>
              </a:spcAft>
            </a:pPr>
            <a:endParaRPr b="0" lang="en-US" sz="26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60" name="PlaceHolder 1"/>
          <p:cNvSpPr>
            <a:spLocks noGrp="1"/>
          </p:cNvSpPr>
          <p:nvPr>
            <p:ph type="title"/>
          </p:nvPr>
        </p:nvSpPr>
        <p:spPr>
          <a:xfrm>
            <a:off x="68040" y="644760"/>
            <a:ext cx="9069120" cy="1262520"/>
          </a:xfrm>
          <a:prstGeom prst="rect">
            <a:avLst/>
          </a:prstGeom>
        </p:spPr>
        <p:txBody>
          <a:bodyPr lIns="0" rIns="0" tIns="0" bIns="0" anchor="ctr">
            <a:spAutoFit/>
          </a:bodyPr>
          <a:p>
            <a:endParaRPr b="1" lang="en-US" sz="4800" spc="-1" strike="noStrike">
              <a:latin typeface="Arial"/>
            </a:endParaRPr>
          </a:p>
        </p:txBody>
      </p:sp>
      <p:sp>
        <p:nvSpPr>
          <p:cNvPr id="161" name="PlaceHolder 2"/>
          <p:cNvSpPr>
            <a:spLocks noGrp="1"/>
          </p:cNvSpPr>
          <p:nvPr>
            <p:ph type="body"/>
          </p:nvPr>
        </p:nvSpPr>
        <p:spPr>
          <a:xfrm>
            <a:off x="503280" y="2021040"/>
            <a:ext cx="4326840" cy="2091960"/>
          </a:xfrm>
          <a:prstGeom prst="rect">
            <a:avLst/>
          </a:prstGeom>
        </p:spPr>
        <p:txBody>
          <a:bodyPr lIns="0" rIns="0" tIns="0" bIns="0">
            <a:normAutofit/>
          </a:bodyPr>
          <a:p>
            <a:pPr algn="just">
              <a:spcAft>
                <a:spcPts val="1145"/>
              </a:spcAft>
            </a:pPr>
            <a:endParaRPr b="0" lang="en-US" sz="2600" spc="-1" strike="noStrike">
              <a:latin typeface="Arial"/>
            </a:endParaRPr>
          </a:p>
        </p:txBody>
      </p:sp>
      <p:sp>
        <p:nvSpPr>
          <p:cNvPr id="162" name="PlaceHolder 3"/>
          <p:cNvSpPr>
            <a:spLocks noGrp="1"/>
          </p:cNvSpPr>
          <p:nvPr>
            <p:ph type="body"/>
          </p:nvPr>
        </p:nvSpPr>
        <p:spPr>
          <a:xfrm>
            <a:off x="5046840" y="2021040"/>
            <a:ext cx="4326840" cy="2091960"/>
          </a:xfrm>
          <a:prstGeom prst="rect">
            <a:avLst/>
          </a:prstGeom>
        </p:spPr>
        <p:txBody>
          <a:bodyPr lIns="0" rIns="0" tIns="0" bIns="0">
            <a:normAutofit/>
          </a:bodyPr>
          <a:p>
            <a:pPr algn="just">
              <a:spcAft>
                <a:spcPts val="1145"/>
              </a:spcAft>
            </a:pPr>
            <a:endParaRPr b="0" lang="en-US" sz="2600" spc="-1" strike="noStrike">
              <a:latin typeface="Arial"/>
            </a:endParaRPr>
          </a:p>
        </p:txBody>
      </p:sp>
      <p:sp>
        <p:nvSpPr>
          <p:cNvPr id="163" name="PlaceHolder 4"/>
          <p:cNvSpPr>
            <a:spLocks noGrp="1"/>
          </p:cNvSpPr>
          <p:nvPr>
            <p:ph type="body"/>
          </p:nvPr>
        </p:nvSpPr>
        <p:spPr>
          <a:xfrm>
            <a:off x="503280" y="4312080"/>
            <a:ext cx="8867160" cy="2091960"/>
          </a:xfrm>
          <a:prstGeom prst="rect">
            <a:avLst/>
          </a:prstGeom>
        </p:spPr>
        <p:txBody>
          <a:bodyPr lIns="0" rIns="0" tIns="0" bIns="0">
            <a:normAutofit/>
          </a:bodyPr>
          <a:p>
            <a:pPr algn="just">
              <a:spcAft>
                <a:spcPts val="1145"/>
              </a:spcAft>
            </a:pPr>
            <a:endParaRPr b="0" lang="en-US" sz="26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64" name="PlaceHolder 1"/>
          <p:cNvSpPr>
            <a:spLocks noGrp="1"/>
          </p:cNvSpPr>
          <p:nvPr>
            <p:ph type="title"/>
          </p:nvPr>
        </p:nvSpPr>
        <p:spPr>
          <a:xfrm>
            <a:off x="68040" y="644760"/>
            <a:ext cx="9069120" cy="1262520"/>
          </a:xfrm>
          <a:prstGeom prst="rect">
            <a:avLst/>
          </a:prstGeom>
        </p:spPr>
        <p:txBody>
          <a:bodyPr lIns="0" rIns="0" tIns="0" bIns="0" anchor="ctr">
            <a:spAutoFit/>
          </a:bodyPr>
          <a:p>
            <a:endParaRPr b="1" lang="en-US" sz="4800" spc="-1" strike="noStrike">
              <a:latin typeface="Arial"/>
            </a:endParaRPr>
          </a:p>
        </p:txBody>
      </p:sp>
      <p:sp>
        <p:nvSpPr>
          <p:cNvPr id="165" name="PlaceHolder 2"/>
          <p:cNvSpPr>
            <a:spLocks noGrp="1"/>
          </p:cNvSpPr>
          <p:nvPr>
            <p:ph type="body"/>
          </p:nvPr>
        </p:nvSpPr>
        <p:spPr>
          <a:xfrm>
            <a:off x="503280" y="2021040"/>
            <a:ext cx="8867160" cy="2091960"/>
          </a:xfrm>
          <a:prstGeom prst="rect">
            <a:avLst/>
          </a:prstGeom>
        </p:spPr>
        <p:txBody>
          <a:bodyPr lIns="0" rIns="0" tIns="0" bIns="0">
            <a:normAutofit/>
          </a:bodyPr>
          <a:p>
            <a:pPr algn="just">
              <a:spcAft>
                <a:spcPts val="1145"/>
              </a:spcAft>
            </a:pPr>
            <a:endParaRPr b="0" lang="en-US" sz="2600" spc="-1" strike="noStrike">
              <a:latin typeface="Arial"/>
            </a:endParaRPr>
          </a:p>
        </p:txBody>
      </p:sp>
      <p:sp>
        <p:nvSpPr>
          <p:cNvPr id="166" name="PlaceHolder 3"/>
          <p:cNvSpPr>
            <a:spLocks noGrp="1"/>
          </p:cNvSpPr>
          <p:nvPr>
            <p:ph type="body"/>
          </p:nvPr>
        </p:nvSpPr>
        <p:spPr>
          <a:xfrm>
            <a:off x="503280" y="4312080"/>
            <a:ext cx="8867160" cy="2091960"/>
          </a:xfrm>
          <a:prstGeom prst="rect">
            <a:avLst/>
          </a:prstGeom>
        </p:spPr>
        <p:txBody>
          <a:bodyPr lIns="0" rIns="0" tIns="0" bIns="0">
            <a:normAutofit/>
          </a:bodyPr>
          <a:p>
            <a:pPr algn="just">
              <a:spcAft>
                <a:spcPts val="1145"/>
              </a:spcAft>
            </a:pPr>
            <a:endParaRPr b="0" lang="en-US" sz="26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68040" y="644760"/>
            <a:ext cx="9069120" cy="1262520"/>
          </a:xfrm>
          <a:prstGeom prst="rect">
            <a:avLst/>
          </a:prstGeom>
        </p:spPr>
        <p:txBody>
          <a:bodyPr lIns="0" rIns="0" tIns="0" bIns="0" anchor="ctr">
            <a:spAutoFit/>
          </a:bodyPr>
          <a:p>
            <a:endParaRPr b="1" lang="en-US" sz="4800" spc="-1" strike="noStrike">
              <a:latin typeface="Arial"/>
            </a:endParaRPr>
          </a:p>
        </p:txBody>
      </p:sp>
      <p:sp>
        <p:nvSpPr>
          <p:cNvPr id="168" name="PlaceHolder 2"/>
          <p:cNvSpPr>
            <a:spLocks noGrp="1"/>
          </p:cNvSpPr>
          <p:nvPr>
            <p:ph type="body"/>
          </p:nvPr>
        </p:nvSpPr>
        <p:spPr>
          <a:xfrm>
            <a:off x="503280" y="2021040"/>
            <a:ext cx="4326840" cy="2091960"/>
          </a:xfrm>
          <a:prstGeom prst="rect">
            <a:avLst/>
          </a:prstGeom>
        </p:spPr>
        <p:txBody>
          <a:bodyPr lIns="0" rIns="0" tIns="0" bIns="0">
            <a:normAutofit/>
          </a:bodyPr>
          <a:p>
            <a:pPr algn="just">
              <a:spcAft>
                <a:spcPts val="1145"/>
              </a:spcAft>
            </a:pPr>
            <a:endParaRPr b="0" lang="en-US" sz="2600" spc="-1" strike="noStrike">
              <a:latin typeface="Arial"/>
            </a:endParaRPr>
          </a:p>
        </p:txBody>
      </p:sp>
      <p:sp>
        <p:nvSpPr>
          <p:cNvPr id="169" name="PlaceHolder 3"/>
          <p:cNvSpPr>
            <a:spLocks noGrp="1"/>
          </p:cNvSpPr>
          <p:nvPr>
            <p:ph type="body"/>
          </p:nvPr>
        </p:nvSpPr>
        <p:spPr>
          <a:xfrm>
            <a:off x="5046840" y="2021040"/>
            <a:ext cx="4326840" cy="2091960"/>
          </a:xfrm>
          <a:prstGeom prst="rect">
            <a:avLst/>
          </a:prstGeom>
        </p:spPr>
        <p:txBody>
          <a:bodyPr lIns="0" rIns="0" tIns="0" bIns="0">
            <a:normAutofit/>
          </a:bodyPr>
          <a:p>
            <a:pPr algn="just">
              <a:spcAft>
                <a:spcPts val="1145"/>
              </a:spcAft>
            </a:pPr>
            <a:endParaRPr b="0" lang="en-US" sz="2600" spc="-1" strike="noStrike">
              <a:latin typeface="Arial"/>
            </a:endParaRPr>
          </a:p>
        </p:txBody>
      </p:sp>
      <p:sp>
        <p:nvSpPr>
          <p:cNvPr id="170" name="PlaceHolder 4"/>
          <p:cNvSpPr>
            <a:spLocks noGrp="1"/>
          </p:cNvSpPr>
          <p:nvPr>
            <p:ph type="body"/>
          </p:nvPr>
        </p:nvSpPr>
        <p:spPr>
          <a:xfrm>
            <a:off x="503280" y="4312080"/>
            <a:ext cx="4326840" cy="2091960"/>
          </a:xfrm>
          <a:prstGeom prst="rect">
            <a:avLst/>
          </a:prstGeom>
        </p:spPr>
        <p:txBody>
          <a:bodyPr lIns="0" rIns="0" tIns="0" bIns="0">
            <a:normAutofit/>
          </a:bodyPr>
          <a:p>
            <a:pPr algn="just">
              <a:spcAft>
                <a:spcPts val="1145"/>
              </a:spcAft>
            </a:pPr>
            <a:endParaRPr b="0" lang="en-US" sz="2600" spc="-1" strike="noStrike">
              <a:latin typeface="Arial"/>
            </a:endParaRPr>
          </a:p>
        </p:txBody>
      </p:sp>
      <p:sp>
        <p:nvSpPr>
          <p:cNvPr id="171" name="PlaceHolder 5"/>
          <p:cNvSpPr>
            <a:spLocks noGrp="1"/>
          </p:cNvSpPr>
          <p:nvPr>
            <p:ph type="body"/>
          </p:nvPr>
        </p:nvSpPr>
        <p:spPr>
          <a:xfrm>
            <a:off x="5046840" y="4312080"/>
            <a:ext cx="4326840" cy="2091960"/>
          </a:xfrm>
          <a:prstGeom prst="rect">
            <a:avLst/>
          </a:prstGeom>
        </p:spPr>
        <p:txBody>
          <a:bodyPr lIns="0" rIns="0" tIns="0" bIns="0">
            <a:normAutofit/>
          </a:bodyPr>
          <a:p>
            <a:pPr algn="just">
              <a:spcAft>
                <a:spcPts val="1145"/>
              </a:spcAft>
            </a:pPr>
            <a:endParaRPr b="0" lang="en-US" sz="26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72" name="PlaceHolder 1"/>
          <p:cNvSpPr>
            <a:spLocks noGrp="1"/>
          </p:cNvSpPr>
          <p:nvPr>
            <p:ph type="title"/>
          </p:nvPr>
        </p:nvSpPr>
        <p:spPr>
          <a:xfrm>
            <a:off x="68040" y="644760"/>
            <a:ext cx="9069120" cy="1262520"/>
          </a:xfrm>
          <a:prstGeom prst="rect">
            <a:avLst/>
          </a:prstGeom>
        </p:spPr>
        <p:txBody>
          <a:bodyPr lIns="0" rIns="0" tIns="0" bIns="0" anchor="ctr">
            <a:spAutoFit/>
          </a:bodyPr>
          <a:p>
            <a:endParaRPr b="1" lang="en-US" sz="4800" spc="-1" strike="noStrike">
              <a:latin typeface="Arial"/>
            </a:endParaRPr>
          </a:p>
        </p:txBody>
      </p:sp>
      <p:sp>
        <p:nvSpPr>
          <p:cNvPr id="173" name="PlaceHolder 2"/>
          <p:cNvSpPr>
            <a:spLocks noGrp="1"/>
          </p:cNvSpPr>
          <p:nvPr>
            <p:ph type="body"/>
          </p:nvPr>
        </p:nvSpPr>
        <p:spPr>
          <a:xfrm>
            <a:off x="503280" y="2021040"/>
            <a:ext cx="2855160" cy="2091960"/>
          </a:xfrm>
          <a:prstGeom prst="rect">
            <a:avLst/>
          </a:prstGeom>
        </p:spPr>
        <p:txBody>
          <a:bodyPr lIns="0" rIns="0" tIns="0" bIns="0">
            <a:normAutofit/>
          </a:bodyPr>
          <a:p>
            <a:pPr algn="just">
              <a:spcAft>
                <a:spcPts val="1145"/>
              </a:spcAft>
            </a:pPr>
            <a:endParaRPr b="0" lang="en-US" sz="2600" spc="-1" strike="noStrike">
              <a:latin typeface="Arial"/>
            </a:endParaRPr>
          </a:p>
        </p:txBody>
      </p:sp>
      <p:sp>
        <p:nvSpPr>
          <p:cNvPr id="174" name="PlaceHolder 3"/>
          <p:cNvSpPr>
            <a:spLocks noGrp="1"/>
          </p:cNvSpPr>
          <p:nvPr>
            <p:ph type="body"/>
          </p:nvPr>
        </p:nvSpPr>
        <p:spPr>
          <a:xfrm>
            <a:off x="3501720" y="2021040"/>
            <a:ext cx="2855160" cy="2091960"/>
          </a:xfrm>
          <a:prstGeom prst="rect">
            <a:avLst/>
          </a:prstGeom>
        </p:spPr>
        <p:txBody>
          <a:bodyPr lIns="0" rIns="0" tIns="0" bIns="0">
            <a:normAutofit/>
          </a:bodyPr>
          <a:p>
            <a:pPr algn="just">
              <a:spcAft>
                <a:spcPts val="1145"/>
              </a:spcAft>
            </a:pPr>
            <a:endParaRPr b="0" lang="en-US" sz="2600" spc="-1" strike="noStrike">
              <a:latin typeface="Arial"/>
            </a:endParaRPr>
          </a:p>
        </p:txBody>
      </p:sp>
      <p:sp>
        <p:nvSpPr>
          <p:cNvPr id="175" name="PlaceHolder 4"/>
          <p:cNvSpPr>
            <a:spLocks noGrp="1"/>
          </p:cNvSpPr>
          <p:nvPr>
            <p:ph type="body"/>
          </p:nvPr>
        </p:nvSpPr>
        <p:spPr>
          <a:xfrm>
            <a:off x="6499800" y="2021040"/>
            <a:ext cx="2855160" cy="2091960"/>
          </a:xfrm>
          <a:prstGeom prst="rect">
            <a:avLst/>
          </a:prstGeom>
        </p:spPr>
        <p:txBody>
          <a:bodyPr lIns="0" rIns="0" tIns="0" bIns="0">
            <a:normAutofit/>
          </a:bodyPr>
          <a:p>
            <a:pPr algn="just">
              <a:spcAft>
                <a:spcPts val="1145"/>
              </a:spcAft>
            </a:pPr>
            <a:endParaRPr b="0" lang="en-US" sz="2600" spc="-1" strike="noStrike">
              <a:latin typeface="Arial"/>
            </a:endParaRPr>
          </a:p>
        </p:txBody>
      </p:sp>
      <p:sp>
        <p:nvSpPr>
          <p:cNvPr id="176" name="PlaceHolder 5"/>
          <p:cNvSpPr>
            <a:spLocks noGrp="1"/>
          </p:cNvSpPr>
          <p:nvPr>
            <p:ph type="body"/>
          </p:nvPr>
        </p:nvSpPr>
        <p:spPr>
          <a:xfrm>
            <a:off x="503280" y="4312080"/>
            <a:ext cx="2855160" cy="2091960"/>
          </a:xfrm>
          <a:prstGeom prst="rect">
            <a:avLst/>
          </a:prstGeom>
        </p:spPr>
        <p:txBody>
          <a:bodyPr lIns="0" rIns="0" tIns="0" bIns="0">
            <a:normAutofit/>
          </a:bodyPr>
          <a:p>
            <a:pPr algn="just">
              <a:spcAft>
                <a:spcPts val="1145"/>
              </a:spcAft>
            </a:pPr>
            <a:endParaRPr b="0" lang="en-US" sz="2600" spc="-1" strike="noStrike">
              <a:latin typeface="Arial"/>
            </a:endParaRPr>
          </a:p>
        </p:txBody>
      </p:sp>
      <p:sp>
        <p:nvSpPr>
          <p:cNvPr id="177" name="PlaceHolder 6"/>
          <p:cNvSpPr>
            <a:spLocks noGrp="1"/>
          </p:cNvSpPr>
          <p:nvPr>
            <p:ph type="body"/>
          </p:nvPr>
        </p:nvSpPr>
        <p:spPr>
          <a:xfrm>
            <a:off x="3501720" y="4312080"/>
            <a:ext cx="2855160" cy="2091960"/>
          </a:xfrm>
          <a:prstGeom prst="rect">
            <a:avLst/>
          </a:prstGeom>
        </p:spPr>
        <p:txBody>
          <a:bodyPr lIns="0" rIns="0" tIns="0" bIns="0">
            <a:normAutofit/>
          </a:bodyPr>
          <a:p>
            <a:pPr algn="just">
              <a:spcAft>
                <a:spcPts val="1145"/>
              </a:spcAft>
            </a:pPr>
            <a:endParaRPr b="0" lang="en-US" sz="2600" spc="-1" strike="noStrike">
              <a:latin typeface="Arial"/>
            </a:endParaRPr>
          </a:p>
        </p:txBody>
      </p:sp>
      <p:sp>
        <p:nvSpPr>
          <p:cNvPr id="178" name="PlaceHolder 7"/>
          <p:cNvSpPr>
            <a:spLocks noGrp="1"/>
          </p:cNvSpPr>
          <p:nvPr>
            <p:ph type="body"/>
          </p:nvPr>
        </p:nvSpPr>
        <p:spPr>
          <a:xfrm>
            <a:off x="6499800" y="4312080"/>
            <a:ext cx="2855160" cy="2091960"/>
          </a:xfrm>
          <a:prstGeom prst="rect">
            <a:avLst/>
          </a:prstGeom>
        </p:spPr>
        <p:txBody>
          <a:bodyPr lIns="0" rIns="0" tIns="0" bIns="0">
            <a:normAutofit/>
          </a:bodyPr>
          <a:p>
            <a:pPr algn="just">
              <a:spcAft>
                <a:spcPts val="1145"/>
              </a:spcAft>
            </a:pPr>
            <a:endParaRPr b="0" lang="en-US" sz="26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68040" y="644760"/>
            <a:ext cx="9069120" cy="1262520"/>
          </a:xfrm>
          <a:prstGeom prst="rect">
            <a:avLst/>
          </a:prstGeom>
        </p:spPr>
        <p:txBody>
          <a:bodyPr lIns="0" rIns="0" tIns="0" bIns="0" anchor="ctr">
            <a:spAutoFit/>
          </a:bodyPr>
          <a:p>
            <a:endParaRPr b="1" lang="en-US" sz="48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68040" y="644760"/>
            <a:ext cx="9069120" cy="585360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8040" y="644760"/>
            <a:ext cx="9069120" cy="1262520"/>
          </a:xfrm>
          <a:prstGeom prst="rect">
            <a:avLst/>
          </a:prstGeom>
        </p:spPr>
        <p:txBody>
          <a:bodyPr lIns="0" rIns="0" tIns="0" bIns="0" anchor="ctr">
            <a:spAutoFit/>
          </a:bodyPr>
          <a:p>
            <a:endParaRPr b="1" lang="en-US" sz="4800" spc="-1" strike="noStrike">
              <a:latin typeface="Arial"/>
            </a:endParaRPr>
          </a:p>
        </p:txBody>
      </p:sp>
      <p:sp>
        <p:nvSpPr>
          <p:cNvPr id="16" name="PlaceHolder 2"/>
          <p:cNvSpPr>
            <a:spLocks noGrp="1"/>
          </p:cNvSpPr>
          <p:nvPr>
            <p:ph type="body"/>
          </p:nvPr>
        </p:nvSpPr>
        <p:spPr>
          <a:xfrm>
            <a:off x="503280" y="2021040"/>
            <a:ext cx="4326840" cy="2091960"/>
          </a:xfrm>
          <a:prstGeom prst="rect">
            <a:avLst/>
          </a:prstGeom>
        </p:spPr>
        <p:txBody>
          <a:bodyPr lIns="0" rIns="0" tIns="0" bIns="0">
            <a:normAutofit/>
          </a:bodyPr>
          <a:p>
            <a:pPr algn="just">
              <a:spcAft>
                <a:spcPts val="1145"/>
              </a:spcAft>
            </a:pPr>
            <a:endParaRPr b="0" lang="en-US" sz="2600" spc="-1" strike="noStrike">
              <a:latin typeface="Arial"/>
            </a:endParaRPr>
          </a:p>
        </p:txBody>
      </p:sp>
      <p:sp>
        <p:nvSpPr>
          <p:cNvPr id="17" name="PlaceHolder 3"/>
          <p:cNvSpPr>
            <a:spLocks noGrp="1"/>
          </p:cNvSpPr>
          <p:nvPr>
            <p:ph type="body"/>
          </p:nvPr>
        </p:nvSpPr>
        <p:spPr>
          <a:xfrm>
            <a:off x="5046840" y="2021040"/>
            <a:ext cx="4326840" cy="4385880"/>
          </a:xfrm>
          <a:prstGeom prst="rect">
            <a:avLst/>
          </a:prstGeom>
        </p:spPr>
        <p:txBody>
          <a:bodyPr lIns="0" rIns="0" tIns="0" bIns="0">
            <a:normAutofit/>
          </a:bodyPr>
          <a:p>
            <a:pPr algn="just">
              <a:spcAft>
                <a:spcPts val="1145"/>
              </a:spcAft>
            </a:pPr>
            <a:endParaRPr b="0" lang="en-US" sz="2600" spc="-1" strike="noStrike">
              <a:latin typeface="Arial"/>
            </a:endParaRPr>
          </a:p>
        </p:txBody>
      </p:sp>
      <p:sp>
        <p:nvSpPr>
          <p:cNvPr id="18" name="PlaceHolder 4"/>
          <p:cNvSpPr>
            <a:spLocks noGrp="1"/>
          </p:cNvSpPr>
          <p:nvPr>
            <p:ph type="body"/>
          </p:nvPr>
        </p:nvSpPr>
        <p:spPr>
          <a:xfrm>
            <a:off x="503280" y="4312080"/>
            <a:ext cx="4326840" cy="2091960"/>
          </a:xfrm>
          <a:prstGeom prst="rect">
            <a:avLst/>
          </a:prstGeom>
        </p:spPr>
        <p:txBody>
          <a:bodyPr lIns="0" rIns="0" tIns="0" bIns="0">
            <a:normAutofit/>
          </a:bodyPr>
          <a:p>
            <a:pPr algn="just">
              <a:spcAft>
                <a:spcPts val="1145"/>
              </a:spcAft>
            </a:pPr>
            <a:endParaRPr b="0" lang="en-US" sz="26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8040" y="644760"/>
            <a:ext cx="9069120" cy="1262520"/>
          </a:xfrm>
          <a:prstGeom prst="rect">
            <a:avLst/>
          </a:prstGeom>
        </p:spPr>
        <p:txBody>
          <a:bodyPr lIns="0" rIns="0" tIns="0" bIns="0" anchor="ctr">
            <a:spAutoFit/>
          </a:bodyPr>
          <a:p>
            <a:endParaRPr b="1" lang="en-US" sz="4800" spc="-1" strike="noStrike">
              <a:latin typeface="Arial"/>
            </a:endParaRPr>
          </a:p>
        </p:txBody>
      </p:sp>
      <p:sp>
        <p:nvSpPr>
          <p:cNvPr id="20" name="PlaceHolder 2"/>
          <p:cNvSpPr>
            <a:spLocks noGrp="1"/>
          </p:cNvSpPr>
          <p:nvPr>
            <p:ph type="body"/>
          </p:nvPr>
        </p:nvSpPr>
        <p:spPr>
          <a:xfrm>
            <a:off x="503280" y="2021040"/>
            <a:ext cx="4326840" cy="4385880"/>
          </a:xfrm>
          <a:prstGeom prst="rect">
            <a:avLst/>
          </a:prstGeom>
        </p:spPr>
        <p:txBody>
          <a:bodyPr lIns="0" rIns="0" tIns="0" bIns="0">
            <a:normAutofit/>
          </a:bodyPr>
          <a:p>
            <a:pPr algn="just">
              <a:spcAft>
                <a:spcPts val="1145"/>
              </a:spcAft>
            </a:pPr>
            <a:endParaRPr b="0" lang="en-US" sz="2600" spc="-1" strike="noStrike">
              <a:latin typeface="Arial"/>
            </a:endParaRPr>
          </a:p>
        </p:txBody>
      </p:sp>
      <p:sp>
        <p:nvSpPr>
          <p:cNvPr id="21" name="PlaceHolder 3"/>
          <p:cNvSpPr>
            <a:spLocks noGrp="1"/>
          </p:cNvSpPr>
          <p:nvPr>
            <p:ph type="body"/>
          </p:nvPr>
        </p:nvSpPr>
        <p:spPr>
          <a:xfrm>
            <a:off x="5046840" y="2021040"/>
            <a:ext cx="4326840" cy="2091960"/>
          </a:xfrm>
          <a:prstGeom prst="rect">
            <a:avLst/>
          </a:prstGeom>
        </p:spPr>
        <p:txBody>
          <a:bodyPr lIns="0" rIns="0" tIns="0" bIns="0">
            <a:normAutofit/>
          </a:bodyPr>
          <a:p>
            <a:pPr algn="just">
              <a:spcAft>
                <a:spcPts val="1145"/>
              </a:spcAft>
            </a:pPr>
            <a:endParaRPr b="0" lang="en-US" sz="2600" spc="-1" strike="noStrike">
              <a:latin typeface="Arial"/>
            </a:endParaRPr>
          </a:p>
        </p:txBody>
      </p:sp>
      <p:sp>
        <p:nvSpPr>
          <p:cNvPr id="22" name="PlaceHolder 4"/>
          <p:cNvSpPr>
            <a:spLocks noGrp="1"/>
          </p:cNvSpPr>
          <p:nvPr>
            <p:ph type="body"/>
          </p:nvPr>
        </p:nvSpPr>
        <p:spPr>
          <a:xfrm>
            <a:off x="5046840" y="4312080"/>
            <a:ext cx="4326840" cy="2091960"/>
          </a:xfrm>
          <a:prstGeom prst="rect">
            <a:avLst/>
          </a:prstGeom>
        </p:spPr>
        <p:txBody>
          <a:bodyPr lIns="0" rIns="0" tIns="0" bIns="0">
            <a:normAutofit/>
          </a:bodyPr>
          <a:p>
            <a:pPr algn="just">
              <a:spcAft>
                <a:spcPts val="1145"/>
              </a:spcAft>
            </a:pPr>
            <a:endParaRPr b="0" lang="en-US" sz="26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8040" y="644760"/>
            <a:ext cx="9069120" cy="1262520"/>
          </a:xfrm>
          <a:prstGeom prst="rect">
            <a:avLst/>
          </a:prstGeom>
        </p:spPr>
        <p:txBody>
          <a:bodyPr lIns="0" rIns="0" tIns="0" bIns="0" anchor="ctr">
            <a:spAutoFit/>
          </a:bodyPr>
          <a:p>
            <a:endParaRPr b="1" lang="en-US" sz="4800" spc="-1" strike="noStrike">
              <a:latin typeface="Arial"/>
            </a:endParaRPr>
          </a:p>
        </p:txBody>
      </p:sp>
      <p:sp>
        <p:nvSpPr>
          <p:cNvPr id="24" name="PlaceHolder 2"/>
          <p:cNvSpPr>
            <a:spLocks noGrp="1"/>
          </p:cNvSpPr>
          <p:nvPr>
            <p:ph type="body"/>
          </p:nvPr>
        </p:nvSpPr>
        <p:spPr>
          <a:xfrm>
            <a:off x="503280" y="2021040"/>
            <a:ext cx="4326840" cy="2091960"/>
          </a:xfrm>
          <a:prstGeom prst="rect">
            <a:avLst/>
          </a:prstGeom>
        </p:spPr>
        <p:txBody>
          <a:bodyPr lIns="0" rIns="0" tIns="0" bIns="0">
            <a:normAutofit/>
          </a:bodyPr>
          <a:p>
            <a:pPr algn="just">
              <a:spcAft>
                <a:spcPts val="1145"/>
              </a:spcAft>
            </a:pPr>
            <a:endParaRPr b="0" lang="en-US" sz="2600" spc="-1" strike="noStrike">
              <a:latin typeface="Arial"/>
            </a:endParaRPr>
          </a:p>
        </p:txBody>
      </p:sp>
      <p:sp>
        <p:nvSpPr>
          <p:cNvPr id="25" name="PlaceHolder 3"/>
          <p:cNvSpPr>
            <a:spLocks noGrp="1"/>
          </p:cNvSpPr>
          <p:nvPr>
            <p:ph type="body"/>
          </p:nvPr>
        </p:nvSpPr>
        <p:spPr>
          <a:xfrm>
            <a:off x="5046840" y="2021040"/>
            <a:ext cx="4326840" cy="2091960"/>
          </a:xfrm>
          <a:prstGeom prst="rect">
            <a:avLst/>
          </a:prstGeom>
        </p:spPr>
        <p:txBody>
          <a:bodyPr lIns="0" rIns="0" tIns="0" bIns="0">
            <a:normAutofit/>
          </a:bodyPr>
          <a:p>
            <a:pPr algn="just">
              <a:spcAft>
                <a:spcPts val="1145"/>
              </a:spcAft>
            </a:pPr>
            <a:endParaRPr b="0" lang="en-US" sz="2600" spc="-1" strike="noStrike">
              <a:latin typeface="Arial"/>
            </a:endParaRPr>
          </a:p>
        </p:txBody>
      </p:sp>
      <p:sp>
        <p:nvSpPr>
          <p:cNvPr id="26" name="PlaceHolder 4"/>
          <p:cNvSpPr>
            <a:spLocks noGrp="1"/>
          </p:cNvSpPr>
          <p:nvPr>
            <p:ph type="body"/>
          </p:nvPr>
        </p:nvSpPr>
        <p:spPr>
          <a:xfrm>
            <a:off x="503280" y="4312080"/>
            <a:ext cx="8867160" cy="2091960"/>
          </a:xfrm>
          <a:prstGeom prst="rect">
            <a:avLst/>
          </a:prstGeom>
        </p:spPr>
        <p:txBody>
          <a:bodyPr lIns="0" rIns="0" tIns="0" bIns="0">
            <a:normAutofit/>
          </a:bodyPr>
          <a:p>
            <a:pPr algn="just">
              <a:spcAft>
                <a:spcPts val="1145"/>
              </a:spcAft>
            </a:pPr>
            <a:endParaRPr b="0" lang="en-US" sz="26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Freeform 1"/>
          <p:cNvSpPr/>
          <p:nvPr/>
        </p:nvSpPr>
        <p:spPr>
          <a:xfrm>
            <a:off x="0" y="0"/>
            <a:ext cx="10077120" cy="5671080"/>
          </a:xfrm>
          <a:custGeom>
            <a:avLst/>
            <a:gdLst/>
            <a:ahLst/>
            <a:rect l="0" t="0" r="r" b="b"/>
            <a:pathLst>
              <a:path w="27992" h="15753">
                <a:moveTo>
                  <a:pt x="0" y="15752"/>
                </a:moveTo>
                <a:lnTo>
                  <a:pt x="0" y="0"/>
                </a:lnTo>
                <a:lnTo>
                  <a:pt x="27991" y="0"/>
                </a:lnTo>
                <a:lnTo>
                  <a:pt x="27991" y="10417"/>
                </a:lnTo>
                <a:lnTo>
                  <a:pt x="0" y="15752"/>
                </a:lnTo>
                <a:close/>
              </a:path>
            </a:pathLst>
          </a:custGeom>
          <a:solidFill>
            <a:srgbClr val="e0e0e0"/>
          </a:solidFill>
          <a:ln>
            <a:noFill/>
          </a:ln>
        </p:spPr>
      </p:sp>
      <p:sp>
        <p:nvSpPr>
          <p:cNvPr id="1" name="PlaceHolder 2"/>
          <p:cNvSpPr>
            <a:spLocks noGrp="1"/>
          </p:cNvSpPr>
          <p:nvPr>
            <p:ph type="title"/>
          </p:nvPr>
        </p:nvSpPr>
        <p:spPr>
          <a:xfrm rot="20951400">
            <a:off x="504000" y="3469320"/>
            <a:ext cx="9069120" cy="1262520"/>
          </a:xfrm>
          <a:prstGeom prst="rect">
            <a:avLst/>
          </a:prstGeom>
        </p:spPr>
        <p:txBody>
          <a:bodyPr lIns="0" rIns="0" tIns="0" bIns="0" anchor="ctr">
            <a:noAutofit/>
          </a:bodyPr>
          <a:p>
            <a:pPr algn="ctr"/>
            <a:r>
              <a:rPr b="1" lang="en-US" sz="7500" spc="-1" strike="noStrike">
                <a:latin typeface="Arial"/>
              </a:rPr>
              <a:t>Cliquez pour éditer le format du texte-titre</a:t>
            </a:r>
            <a:endParaRPr b="1" lang="en-US" sz="7500" spc="-1" strike="noStrike">
              <a:latin typeface="Arial"/>
            </a:endParaRPr>
          </a:p>
        </p:txBody>
      </p:sp>
      <p:sp>
        <p:nvSpPr>
          <p:cNvPr id="2" name="PlaceHolder 3"/>
          <p:cNvSpPr>
            <a:spLocks noGrp="1"/>
          </p:cNvSpPr>
          <p:nvPr>
            <p:ph type="body"/>
          </p:nvPr>
        </p:nvSpPr>
        <p:spPr>
          <a:xfrm rot="20951400">
            <a:off x="604800" y="4793400"/>
            <a:ext cx="8867520" cy="4385880"/>
          </a:xfrm>
          <a:prstGeom prst="rect">
            <a:avLst/>
          </a:prstGeom>
        </p:spPr>
        <p:txBody>
          <a:bodyPr lIns="0" rIns="0" tIns="0" bIns="0">
            <a:normAutofit/>
          </a:bodyPr>
          <a:p>
            <a:pPr marL="432000" indent="-324000" algn="ctr">
              <a:spcAft>
                <a:spcPts val="1579"/>
              </a:spcAft>
              <a:buClr>
                <a:srgbClr val="000000"/>
              </a:buClr>
              <a:buSzPct val="45000"/>
              <a:buFont typeface="Wingdings" charset="2"/>
              <a:buChar char=""/>
            </a:pPr>
            <a:r>
              <a:rPr b="0" lang="en-US" sz="3600" spc="-1" strike="noStrike">
                <a:latin typeface="Arial"/>
              </a:rPr>
              <a:t>Click to edit the outline text format</a:t>
            </a:r>
            <a:endParaRPr b="0" lang="en-US" sz="3600" spc="-1" strike="noStrike">
              <a:latin typeface="Arial"/>
            </a:endParaRPr>
          </a:p>
          <a:p>
            <a:pPr lvl="1" marL="864000" indent="-324000" algn="ctr">
              <a:spcAft>
                <a:spcPts val="1131"/>
              </a:spcAft>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lgn="ctr">
              <a:spcAft>
                <a:spcPts val="848"/>
              </a:spcAft>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lgn="ctr">
              <a:spcAft>
                <a:spcPts val="561"/>
              </a:spcAft>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lgn="ctr">
              <a:spcAft>
                <a:spcPts val="281"/>
              </a:spcAft>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lgn="ctr">
              <a:spcAft>
                <a:spcPts val="281"/>
              </a:spcAft>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lgn="ctr">
              <a:spcAft>
                <a:spcPts val="281"/>
              </a:spcAft>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
        <p:nvSpPr>
          <p:cNvPr id="3" name="PlaceHolder 4"/>
          <p:cNvSpPr>
            <a:spLocks noGrp="1"/>
          </p:cNvSpPr>
          <p:nvPr>
            <p:ph type="dt"/>
          </p:nvPr>
        </p:nvSpPr>
        <p:spPr>
          <a:xfrm>
            <a:off x="7017480" y="6553800"/>
            <a:ext cx="2878920" cy="522000"/>
          </a:xfrm>
          <a:prstGeom prst="rect">
            <a:avLst/>
          </a:prstGeom>
        </p:spPr>
        <p:txBody>
          <a:bodyPr lIns="0" rIns="0" tIns="0" bIns="0">
            <a:noAutofit/>
          </a:bodyPr>
          <a:p>
            <a:pPr algn="r"/>
            <a:r>
              <a:rPr b="0" lang="en-US" sz="1400" spc="-1" strike="noStrike">
                <a:latin typeface="Liberation Sans Narrow"/>
              </a:rPr>
              <a:t>&lt;date/time&gt;</a:t>
            </a:r>
            <a:endParaRPr b="0" lang="en-US" sz="1400" spc="-1" strike="noStrike">
              <a:latin typeface="Liberation Sans Narrow"/>
            </a:endParaRPr>
          </a:p>
        </p:txBody>
      </p:sp>
      <p:sp>
        <p:nvSpPr>
          <p:cNvPr id="4" name="PlaceHolder 5"/>
          <p:cNvSpPr>
            <a:spLocks noGrp="1"/>
          </p:cNvSpPr>
          <p:nvPr>
            <p:ph type="ftr"/>
          </p:nvPr>
        </p:nvSpPr>
        <p:spPr>
          <a:xfrm>
            <a:off x="5578200" y="6841800"/>
            <a:ext cx="4318560" cy="522000"/>
          </a:xfrm>
          <a:prstGeom prst="rect">
            <a:avLst/>
          </a:prstGeom>
        </p:spPr>
        <p:txBody>
          <a:bodyPr lIns="0" rIns="0" tIns="0" bIns="0">
            <a:noAutofit/>
          </a:bodyPr>
          <a:p>
            <a:pPr algn="r"/>
            <a:r>
              <a:rPr b="0" lang="en-US" sz="1400" spc="-1" strike="noStrike">
                <a:latin typeface="Liberation Sans Narrow"/>
              </a:rPr>
              <a:t>&lt;footer&gt;</a:t>
            </a:r>
            <a:endParaRPr b="0" lang="en-US" sz="1400" spc="-1" strike="noStrike">
              <a:latin typeface="Liberation Sans Narrow"/>
            </a:endParaRPr>
          </a:p>
        </p:txBody>
      </p:sp>
      <p:sp>
        <p:nvSpPr>
          <p:cNvPr id="5" name="PlaceHolder 6"/>
          <p:cNvSpPr>
            <a:spLocks noGrp="1"/>
          </p:cNvSpPr>
          <p:nvPr>
            <p:ph type="sldNum"/>
          </p:nvPr>
        </p:nvSpPr>
        <p:spPr>
          <a:xfrm>
            <a:off x="7377480" y="6121440"/>
            <a:ext cx="2519280" cy="522000"/>
          </a:xfrm>
          <a:prstGeom prst="rect">
            <a:avLst/>
          </a:prstGeom>
        </p:spPr>
        <p:txBody>
          <a:bodyPr lIns="0" rIns="0" tIns="0" bIns="0">
            <a:noAutofit/>
          </a:bodyPr>
          <a:p>
            <a:pPr algn="r"/>
            <a:fld id="{7CC2B5AB-D23A-4A81-8EEA-A2AAE2D8CA6C}" type="slidenum">
              <a:rPr b="0" lang="en-US" sz="2600" spc="-1" strike="noStrike">
                <a:latin typeface="Liberation Sans Narrow"/>
              </a:rPr>
              <a:t>&lt;number&gt;</a:t>
            </a:fld>
            <a:endParaRPr b="0" lang="en-US" sz="2600" spc="-1" strike="noStrike">
              <a:latin typeface="Liberation Sans Narrow"/>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 name="Freeform 1"/>
          <p:cNvSpPr/>
          <p:nvPr/>
        </p:nvSpPr>
        <p:spPr>
          <a:xfrm>
            <a:off x="1096920" y="5853600"/>
            <a:ext cx="8980200" cy="1708560"/>
          </a:xfrm>
          <a:custGeom>
            <a:avLst/>
            <a:gdLst/>
            <a:ahLst/>
            <a:rect l="0" t="0" r="r" b="b"/>
            <a:pathLst>
              <a:path w="24945" h="4746">
                <a:moveTo>
                  <a:pt x="0" y="4745"/>
                </a:moveTo>
                <a:lnTo>
                  <a:pt x="24943" y="4744"/>
                </a:lnTo>
                <a:lnTo>
                  <a:pt x="24944" y="0"/>
                </a:lnTo>
                <a:lnTo>
                  <a:pt x="0" y="4745"/>
                </a:lnTo>
                <a:close/>
              </a:path>
            </a:pathLst>
          </a:custGeom>
          <a:solidFill>
            <a:srgbClr val="e0e0e0"/>
          </a:solidFill>
          <a:ln>
            <a:noFill/>
          </a:ln>
        </p:spPr>
      </p:sp>
      <p:sp>
        <p:nvSpPr>
          <p:cNvPr id="43" name="Freeform 2"/>
          <p:cNvSpPr/>
          <p:nvPr/>
        </p:nvSpPr>
        <p:spPr>
          <a:xfrm>
            <a:off x="0" y="0"/>
            <a:ext cx="10077120" cy="2013120"/>
          </a:xfrm>
          <a:custGeom>
            <a:avLst/>
            <a:gdLst/>
            <a:ahLst/>
            <a:rect l="0" t="0" r="r" b="b"/>
            <a:pathLst>
              <a:path w="27992" h="5592">
                <a:moveTo>
                  <a:pt x="0" y="5591"/>
                </a:moveTo>
                <a:lnTo>
                  <a:pt x="0" y="0"/>
                </a:lnTo>
                <a:lnTo>
                  <a:pt x="27991" y="0"/>
                </a:lnTo>
                <a:lnTo>
                  <a:pt x="27991" y="255"/>
                </a:lnTo>
                <a:lnTo>
                  <a:pt x="0" y="5591"/>
                </a:lnTo>
                <a:close/>
              </a:path>
            </a:pathLst>
          </a:custGeom>
          <a:solidFill>
            <a:srgbClr val="e0e0e0"/>
          </a:solidFill>
          <a:ln>
            <a:noFill/>
          </a:ln>
        </p:spPr>
      </p:sp>
      <p:sp>
        <p:nvSpPr>
          <p:cNvPr id="44" name="PlaceHolder 3"/>
          <p:cNvSpPr>
            <a:spLocks noGrp="1"/>
          </p:cNvSpPr>
          <p:nvPr>
            <p:ph type="title"/>
          </p:nvPr>
        </p:nvSpPr>
        <p:spPr>
          <a:xfrm rot="20951400">
            <a:off x="105840" y="-216720"/>
            <a:ext cx="9069120" cy="1262520"/>
          </a:xfrm>
          <a:prstGeom prst="rect">
            <a:avLst/>
          </a:prstGeom>
        </p:spPr>
        <p:txBody>
          <a:bodyPr lIns="0" rIns="0" tIns="0" bIns="0" anchor="ctr">
            <a:noAutofit/>
          </a:bodyPr>
          <a:p>
            <a:r>
              <a:rPr b="1" lang="en-US" sz="4800" spc="-1" strike="noStrike">
                <a:latin typeface="Arial"/>
              </a:rPr>
              <a:t>Click to edit the title text format</a:t>
            </a:r>
            <a:endParaRPr b="1" lang="en-US" sz="4800" spc="-1" strike="noStrike">
              <a:latin typeface="Arial"/>
            </a:endParaRPr>
          </a:p>
        </p:txBody>
      </p:sp>
      <p:sp>
        <p:nvSpPr>
          <p:cNvPr id="45" name="PlaceHolder 4"/>
          <p:cNvSpPr>
            <a:spLocks noGrp="1"/>
          </p:cNvSpPr>
          <p:nvPr>
            <p:ph type="body"/>
          </p:nvPr>
        </p:nvSpPr>
        <p:spPr>
          <a:xfrm>
            <a:off x="503280" y="2021040"/>
            <a:ext cx="8867160" cy="4385880"/>
          </a:xfrm>
          <a:prstGeom prst="rect">
            <a:avLst/>
          </a:prstGeom>
        </p:spPr>
        <p:txBody>
          <a:bodyPr lIns="0" rIns="0" tIns="0" bIns="0">
            <a:normAutofit/>
          </a:bodyPr>
          <a:p>
            <a:pPr marL="432000" indent="-324000" algn="just">
              <a:spcAft>
                <a:spcPts val="1145"/>
              </a:spcAft>
              <a:buClr>
                <a:srgbClr val="000000"/>
              </a:buClr>
              <a:buSzPct val="45000"/>
              <a:buFont typeface="Wingdings" charset="2"/>
              <a:buChar char=""/>
            </a:pPr>
            <a:r>
              <a:rPr b="0" lang="en-US" sz="2600" spc="-1" strike="noStrike">
                <a:latin typeface="Arial"/>
              </a:rPr>
              <a:t>Click to edit the outline text format</a:t>
            </a:r>
            <a:endParaRPr b="0" lang="en-US" sz="2600" spc="-1" strike="noStrike">
              <a:latin typeface="Arial"/>
            </a:endParaRPr>
          </a:p>
          <a:p>
            <a:pPr lvl="1" marL="864000" indent="-324000" algn="just">
              <a:spcAft>
                <a:spcPts val="1131"/>
              </a:spcAft>
              <a:buClr>
                <a:srgbClr val="000000"/>
              </a:buClr>
              <a:buSzPct val="75000"/>
              <a:buFont typeface="Symbol" charset="2"/>
              <a:buChar char=""/>
            </a:pPr>
            <a:r>
              <a:rPr b="0" lang="en-US" sz="2600" spc="-1" strike="noStrike">
                <a:latin typeface="Arial"/>
              </a:rPr>
              <a:t>Second Outline Level</a:t>
            </a:r>
            <a:endParaRPr b="0" lang="en-US" sz="2600" spc="-1" strike="noStrike">
              <a:latin typeface="Arial"/>
            </a:endParaRPr>
          </a:p>
          <a:p>
            <a:pPr lvl="2" marL="1296000" indent="-288000" algn="just">
              <a:spcAft>
                <a:spcPts val="848"/>
              </a:spcAft>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lgn="just">
              <a:spcAft>
                <a:spcPts val="561"/>
              </a:spcAft>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lgn="just">
              <a:spcAft>
                <a:spcPts val="281"/>
              </a:spcAft>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lgn="just">
              <a:spcAft>
                <a:spcPts val="281"/>
              </a:spcAft>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lgn="just">
              <a:spcAft>
                <a:spcPts val="281"/>
              </a:spcAft>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
        <p:nvSpPr>
          <p:cNvPr id="46" name="PlaceHolder 5"/>
          <p:cNvSpPr>
            <a:spLocks noGrp="1"/>
          </p:cNvSpPr>
          <p:nvPr>
            <p:ph type="dt"/>
          </p:nvPr>
        </p:nvSpPr>
        <p:spPr>
          <a:xfrm>
            <a:off x="7017480" y="6553800"/>
            <a:ext cx="2878920" cy="522000"/>
          </a:xfrm>
          <a:prstGeom prst="rect">
            <a:avLst/>
          </a:prstGeom>
        </p:spPr>
        <p:txBody>
          <a:bodyPr lIns="0" rIns="0" tIns="0" bIns="0">
            <a:noAutofit/>
          </a:bodyPr>
          <a:p>
            <a:pPr algn="r"/>
            <a:r>
              <a:rPr b="0" lang="en-US" sz="1400" spc="-1" strike="noStrike">
                <a:latin typeface="Arial"/>
              </a:rPr>
              <a:t>&lt;date/time&gt;</a:t>
            </a:r>
            <a:endParaRPr b="0" lang="en-US" sz="1400" spc="-1" strike="noStrike">
              <a:latin typeface="Arial"/>
            </a:endParaRPr>
          </a:p>
        </p:txBody>
      </p:sp>
      <p:sp>
        <p:nvSpPr>
          <p:cNvPr id="47" name="PlaceHolder 6"/>
          <p:cNvSpPr>
            <a:spLocks noGrp="1"/>
          </p:cNvSpPr>
          <p:nvPr>
            <p:ph type="ftr"/>
          </p:nvPr>
        </p:nvSpPr>
        <p:spPr>
          <a:xfrm>
            <a:off x="5578200" y="6841800"/>
            <a:ext cx="4318560" cy="522000"/>
          </a:xfrm>
          <a:prstGeom prst="rect">
            <a:avLst/>
          </a:prstGeom>
        </p:spPr>
        <p:txBody>
          <a:bodyPr lIns="0" rIns="0" tIns="0" bIns="0">
            <a:noAutofit/>
          </a:bodyPr>
          <a:p>
            <a:pPr algn="r"/>
            <a:r>
              <a:rPr b="0" lang="en-US" sz="1400" spc="-1" strike="noStrike">
                <a:latin typeface="Arial"/>
              </a:rPr>
              <a:t>&lt;footer&gt;</a:t>
            </a:r>
            <a:endParaRPr b="0" lang="en-US" sz="1400" spc="-1" strike="noStrike">
              <a:latin typeface="Arial"/>
            </a:endParaRPr>
          </a:p>
        </p:txBody>
      </p:sp>
      <p:sp>
        <p:nvSpPr>
          <p:cNvPr id="48" name="PlaceHolder 7"/>
          <p:cNvSpPr>
            <a:spLocks noGrp="1"/>
          </p:cNvSpPr>
          <p:nvPr>
            <p:ph type="sldNum"/>
          </p:nvPr>
        </p:nvSpPr>
        <p:spPr>
          <a:xfrm>
            <a:off x="7377480" y="6121440"/>
            <a:ext cx="2519280" cy="522000"/>
          </a:xfrm>
          <a:prstGeom prst="rect">
            <a:avLst/>
          </a:prstGeom>
        </p:spPr>
        <p:txBody>
          <a:bodyPr lIns="0" rIns="0" tIns="0" bIns="0">
            <a:noAutofit/>
          </a:bodyPr>
          <a:p>
            <a:pPr algn="r"/>
            <a:fld id="{6611A044-CFFC-4079-B91C-2C3CFE895CB0}" type="slidenum">
              <a:rPr b="0" lang="en-US" sz="2600" spc="-1" strike="noStrike">
                <a:latin typeface="Arial"/>
              </a:rPr>
              <a:t>&lt;number&gt;</a:t>
            </a:fld>
            <a:endParaRPr b="0" lang="en-US" sz="26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Freeform 1"/>
          <p:cNvSpPr/>
          <p:nvPr/>
        </p:nvSpPr>
        <p:spPr>
          <a:xfrm>
            <a:off x="1096920" y="5853600"/>
            <a:ext cx="8980200" cy="1708560"/>
          </a:xfrm>
          <a:custGeom>
            <a:avLst/>
            <a:gdLst/>
            <a:ahLst/>
            <a:rect l="0" t="0" r="r" b="b"/>
            <a:pathLst>
              <a:path w="24945" h="4746">
                <a:moveTo>
                  <a:pt x="0" y="4745"/>
                </a:moveTo>
                <a:lnTo>
                  <a:pt x="24943" y="4744"/>
                </a:lnTo>
                <a:lnTo>
                  <a:pt x="24944" y="0"/>
                </a:lnTo>
                <a:lnTo>
                  <a:pt x="0" y="4745"/>
                </a:lnTo>
                <a:close/>
              </a:path>
            </a:pathLst>
          </a:custGeom>
          <a:solidFill>
            <a:srgbClr val="e0e0e0"/>
          </a:solidFill>
          <a:ln>
            <a:noFill/>
          </a:ln>
        </p:spPr>
      </p:sp>
      <p:sp>
        <p:nvSpPr>
          <p:cNvPr id="86" name="Freeform 2"/>
          <p:cNvSpPr/>
          <p:nvPr/>
        </p:nvSpPr>
        <p:spPr>
          <a:xfrm>
            <a:off x="0" y="548640"/>
            <a:ext cx="10077120" cy="7013880"/>
          </a:xfrm>
          <a:custGeom>
            <a:avLst/>
            <a:gdLst/>
            <a:ahLst/>
            <a:rect l="0" t="0" r="r" b="b"/>
            <a:pathLst>
              <a:path w="27992" h="19483">
                <a:moveTo>
                  <a:pt x="0" y="19482"/>
                </a:moveTo>
                <a:lnTo>
                  <a:pt x="508" y="19482"/>
                </a:lnTo>
                <a:lnTo>
                  <a:pt x="27991" y="14228"/>
                </a:lnTo>
                <a:lnTo>
                  <a:pt x="27991" y="0"/>
                </a:lnTo>
                <a:lnTo>
                  <a:pt x="0" y="5336"/>
                </a:lnTo>
                <a:lnTo>
                  <a:pt x="0" y="19482"/>
                </a:lnTo>
                <a:close/>
              </a:path>
            </a:pathLst>
          </a:custGeom>
          <a:solidFill>
            <a:srgbClr val="c0c0c0"/>
          </a:solidFill>
          <a:ln>
            <a:noFill/>
          </a:ln>
        </p:spPr>
      </p:sp>
      <p:sp>
        <p:nvSpPr>
          <p:cNvPr id="87" name="Freeform 3"/>
          <p:cNvSpPr/>
          <p:nvPr/>
        </p:nvSpPr>
        <p:spPr>
          <a:xfrm>
            <a:off x="0" y="0"/>
            <a:ext cx="10077480" cy="2287080"/>
          </a:xfrm>
          <a:custGeom>
            <a:avLst/>
            <a:gdLst/>
            <a:ahLst/>
            <a:rect l="0" t="0" r="r" b="b"/>
            <a:pathLst>
              <a:path w="27993" h="6353">
                <a:moveTo>
                  <a:pt x="1" y="6352"/>
                </a:moveTo>
                <a:lnTo>
                  <a:pt x="0" y="0"/>
                </a:lnTo>
                <a:lnTo>
                  <a:pt x="27991" y="0"/>
                </a:lnTo>
                <a:lnTo>
                  <a:pt x="27992" y="1016"/>
                </a:lnTo>
                <a:lnTo>
                  <a:pt x="1" y="6352"/>
                </a:lnTo>
                <a:close/>
              </a:path>
            </a:pathLst>
          </a:custGeom>
          <a:solidFill>
            <a:srgbClr val="e0e0e0"/>
          </a:solidFill>
          <a:ln>
            <a:noFill/>
          </a:ln>
        </p:spPr>
      </p:sp>
      <p:sp>
        <p:nvSpPr>
          <p:cNvPr id="88" name="PlaceHolder 4"/>
          <p:cNvSpPr>
            <a:spLocks noGrp="1"/>
          </p:cNvSpPr>
          <p:nvPr>
            <p:ph type="title"/>
          </p:nvPr>
        </p:nvSpPr>
        <p:spPr>
          <a:xfrm rot="20951400">
            <a:off x="108000" y="85320"/>
            <a:ext cx="9069120" cy="1262520"/>
          </a:xfrm>
          <a:prstGeom prst="rect">
            <a:avLst/>
          </a:prstGeom>
        </p:spPr>
        <p:txBody>
          <a:bodyPr lIns="0" rIns="0" tIns="0" bIns="0" anchor="ctr">
            <a:noAutofit/>
          </a:bodyPr>
          <a:p>
            <a:r>
              <a:rPr b="1" lang="en-US" sz="4800" spc="-1" strike="noStrike">
                <a:latin typeface="Arial"/>
              </a:rPr>
              <a:t>Click to edit the title text format</a:t>
            </a:r>
            <a:endParaRPr b="1" lang="en-US" sz="4800" spc="-1" strike="noStrike">
              <a:latin typeface="Arial"/>
            </a:endParaRPr>
          </a:p>
        </p:txBody>
      </p:sp>
      <p:sp>
        <p:nvSpPr>
          <p:cNvPr id="89" name="PlaceHolder 5"/>
          <p:cNvSpPr>
            <a:spLocks noGrp="1"/>
          </p:cNvSpPr>
          <p:nvPr>
            <p:ph type="body"/>
          </p:nvPr>
        </p:nvSpPr>
        <p:spPr>
          <a:xfrm>
            <a:off x="503640" y="2381400"/>
            <a:ext cx="8867160" cy="4385880"/>
          </a:xfrm>
          <a:prstGeom prst="rect">
            <a:avLst/>
          </a:prstGeom>
        </p:spPr>
        <p:txBody>
          <a:bodyPr lIns="0" rIns="0" tIns="0" bIns="0">
            <a:normAutofit/>
          </a:bodyPr>
          <a:p>
            <a:pPr marL="432000" indent="-324000" algn="just">
              <a:spcAft>
                <a:spcPts val="1148"/>
              </a:spcAft>
              <a:buClr>
                <a:srgbClr val="000000"/>
              </a:buClr>
              <a:buSzPct val="45000"/>
              <a:buFont typeface="Wingdings" charset="2"/>
              <a:buChar char=""/>
            </a:pPr>
            <a:r>
              <a:rPr b="0" lang="en-US" sz="2600" spc="-1" strike="noStrike">
                <a:latin typeface="Arial"/>
              </a:rPr>
              <a:t>Click to edit the outline text format</a:t>
            </a:r>
            <a:endParaRPr b="0" lang="en-US" sz="2600" spc="-1" strike="noStrike">
              <a:latin typeface="Arial"/>
            </a:endParaRPr>
          </a:p>
          <a:p>
            <a:pPr lvl="1" marL="864000" indent="-324000" algn="just">
              <a:spcAft>
                <a:spcPts val="1134"/>
              </a:spcAft>
              <a:buClr>
                <a:srgbClr val="000000"/>
              </a:buClr>
              <a:buSzPct val="75000"/>
              <a:buFont typeface="Symbol" charset="2"/>
              <a:buChar char=""/>
            </a:pPr>
            <a:r>
              <a:rPr b="0" lang="en-US" sz="2600" spc="-1" strike="noStrike">
                <a:latin typeface="Arial"/>
              </a:rPr>
              <a:t>Second Outline Level</a:t>
            </a:r>
            <a:endParaRPr b="0" lang="en-US" sz="2600" spc="-1" strike="noStrike">
              <a:latin typeface="Arial"/>
            </a:endParaRPr>
          </a:p>
          <a:p>
            <a:pPr lvl="2" marL="1296000" indent="-288000" algn="just">
              <a:spcAft>
                <a:spcPts val="850"/>
              </a:spcAft>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lgn="just">
              <a:spcAft>
                <a:spcPts val="567"/>
              </a:spcAft>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lgn="just">
              <a:spcAft>
                <a:spcPts val="283"/>
              </a:spcAft>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lgn="just">
              <a:spcAft>
                <a:spcPts val="283"/>
              </a:spcAft>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lgn="just">
              <a:spcAft>
                <a:spcPts val="283"/>
              </a:spcAft>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
        <p:nvSpPr>
          <p:cNvPr id="90" name="PlaceHolder 6"/>
          <p:cNvSpPr>
            <a:spLocks noGrp="1"/>
          </p:cNvSpPr>
          <p:nvPr>
            <p:ph type="dt"/>
          </p:nvPr>
        </p:nvSpPr>
        <p:spPr>
          <a:xfrm>
            <a:off x="7017480" y="6553800"/>
            <a:ext cx="2878920" cy="522000"/>
          </a:xfrm>
          <a:prstGeom prst="rect">
            <a:avLst/>
          </a:prstGeom>
        </p:spPr>
        <p:txBody>
          <a:bodyPr lIns="0" rIns="0" tIns="0" bIns="0">
            <a:noAutofit/>
          </a:bodyPr>
          <a:p>
            <a:pPr algn="r"/>
            <a:r>
              <a:rPr b="0" lang="en-US" sz="1400" spc="-1" strike="noStrike">
                <a:latin typeface="Arial"/>
              </a:rPr>
              <a:t>&lt;date/time&gt;</a:t>
            </a:r>
            <a:endParaRPr b="0" lang="en-US" sz="1400" spc="-1" strike="noStrike">
              <a:latin typeface="Arial"/>
            </a:endParaRPr>
          </a:p>
        </p:txBody>
      </p:sp>
      <p:sp>
        <p:nvSpPr>
          <p:cNvPr id="91" name="PlaceHolder 7"/>
          <p:cNvSpPr>
            <a:spLocks noGrp="1"/>
          </p:cNvSpPr>
          <p:nvPr>
            <p:ph type="ftr"/>
          </p:nvPr>
        </p:nvSpPr>
        <p:spPr>
          <a:xfrm>
            <a:off x="5578200" y="6841800"/>
            <a:ext cx="4318560" cy="522000"/>
          </a:xfrm>
          <a:prstGeom prst="rect">
            <a:avLst/>
          </a:prstGeom>
        </p:spPr>
        <p:txBody>
          <a:bodyPr lIns="0" rIns="0" tIns="0" bIns="0">
            <a:noAutofit/>
          </a:bodyPr>
          <a:p>
            <a:pPr algn="r"/>
            <a:r>
              <a:rPr b="0" lang="en-US" sz="1400" spc="-1" strike="noStrike">
                <a:latin typeface="Arial"/>
              </a:rPr>
              <a:t>&lt;footer&gt;</a:t>
            </a:r>
            <a:endParaRPr b="0" lang="en-US" sz="1400" spc="-1" strike="noStrike">
              <a:latin typeface="Arial"/>
            </a:endParaRPr>
          </a:p>
        </p:txBody>
      </p:sp>
      <p:sp>
        <p:nvSpPr>
          <p:cNvPr id="92" name="PlaceHolder 8"/>
          <p:cNvSpPr>
            <a:spLocks noGrp="1"/>
          </p:cNvSpPr>
          <p:nvPr>
            <p:ph type="sldNum"/>
          </p:nvPr>
        </p:nvSpPr>
        <p:spPr>
          <a:xfrm>
            <a:off x="7377480" y="6121440"/>
            <a:ext cx="2519280" cy="522000"/>
          </a:xfrm>
          <a:prstGeom prst="rect">
            <a:avLst/>
          </a:prstGeom>
        </p:spPr>
        <p:txBody>
          <a:bodyPr lIns="0" rIns="0" tIns="0" bIns="0">
            <a:noAutofit/>
          </a:bodyPr>
          <a:p>
            <a:pPr algn="r"/>
            <a:fld id="{1C1A21CD-4072-485C-B527-8A7858805E13}" type="slidenum">
              <a:rPr b="0" lang="en-US" sz="2600" spc="-1" strike="noStrike">
                <a:latin typeface="Arial"/>
              </a:rPr>
              <a:t>&lt;number&gt;</a:t>
            </a:fld>
            <a:endParaRPr b="0" lang="en-US" sz="26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0e0e0"/>
        </a:solidFill>
      </p:bgPr>
    </p:bg>
    <p:spTree>
      <p:nvGrpSpPr>
        <p:cNvPr id="1" name=""/>
        <p:cNvGrpSpPr/>
        <p:nvPr/>
      </p:nvGrpSpPr>
      <p:grpSpPr>
        <a:xfrm>
          <a:off x="0" y="0"/>
          <a:ext cx="0" cy="0"/>
          <a:chOff x="0" y="0"/>
          <a:chExt cx="0" cy="0"/>
        </a:xfrm>
      </p:grpSpPr>
      <p:sp>
        <p:nvSpPr>
          <p:cNvPr id="129" name="Freeform 1"/>
          <p:cNvSpPr/>
          <p:nvPr/>
        </p:nvSpPr>
        <p:spPr>
          <a:xfrm>
            <a:off x="1403280" y="5853600"/>
            <a:ext cx="8673840" cy="1708200"/>
          </a:xfrm>
          <a:custGeom>
            <a:avLst/>
            <a:gdLst/>
            <a:ahLst/>
            <a:rect l="0" t="0" r="r" b="b"/>
            <a:pathLst>
              <a:path w="24094" h="4745">
                <a:moveTo>
                  <a:pt x="0" y="4744"/>
                </a:moveTo>
                <a:lnTo>
                  <a:pt x="24092" y="4744"/>
                </a:lnTo>
                <a:lnTo>
                  <a:pt x="24093" y="0"/>
                </a:lnTo>
                <a:lnTo>
                  <a:pt x="0" y="4744"/>
                </a:lnTo>
                <a:close/>
              </a:path>
            </a:pathLst>
          </a:custGeom>
          <a:noFill/>
          <a:ln>
            <a:noFill/>
          </a:ln>
        </p:spPr>
      </p:sp>
      <p:sp>
        <p:nvSpPr>
          <p:cNvPr id="130" name="Freeform 2"/>
          <p:cNvSpPr/>
          <p:nvPr/>
        </p:nvSpPr>
        <p:spPr>
          <a:xfrm>
            <a:off x="0" y="0"/>
            <a:ext cx="10077120" cy="3201840"/>
          </a:xfrm>
          <a:custGeom>
            <a:avLst/>
            <a:gdLst/>
            <a:ahLst/>
            <a:rect l="0" t="0" r="r" b="b"/>
            <a:pathLst>
              <a:path w="27992" h="8894">
                <a:moveTo>
                  <a:pt x="0" y="8893"/>
                </a:moveTo>
                <a:lnTo>
                  <a:pt x="0" y="0"/>
                </a:lnTo>
                <a:lnTo>
                  <a:pt x="27991" y="0"/>
                </a:lnTo>
                <a:lnTo>
                  <a:pt x="27991" y="3557"/>
                </a:lnTo>
                <a:lnTo>
                  <a:pt x="0" y="8893"/>
                </a:lnTo>
                <a:close/>
              </a:path>
            </a:pathLst>
          </a:custGeom>
          <a:noFill/>
          <a:ln>
            <a:noFill/>
          </a:ln>
        </p:spPr>
      </p:sp>
      <p:sp>
        <p:nvSpPr>
          <p:cNvPr id="131" name="Freeform 3"/>
          <p:cNvSpPr/>
          <p:nvPr/>
        </p:nvSpPr>
        <p:spPr>
          <a:xfrm>
            <a:off x="0" y="0"/>
            <a:ext cx="10077120" cy="3201840"/>
          </a:xfrm>
          <a:custGeom>
            <a:avLst/>
            <a:gdLst/>
            <a:ahLst/>
            <a:rect l="0" t="0" r="r" b="b"/>
            <a:pathLst>
              <a:path w="27992" h="8894">
                <a:moveTo>
                  <a:pt x="0" y="8893"/>
                </a:moveTo>
                <a:lnTo>
                  <a:pt x="0" y="0"/>
                </a:lnTo>
                <a:lnTo>
                  <a:pt x="27991" y="0"/>
                </a:lnTo>
                <a:lnTo>
                  <a:pt x="27991" y="3557"/>
                </a:lnTo>
                <a:lnTo>
                  <a:pt x="0" y="8893"/>
                </a:lnTo>
                <a:close/>
              </a:path>
            </a:pathLst>
          </a:custGeom>
          <a:noFill/>
          <a:ln>
            <a:noFill/>
          </a:ln>
        </p:spPr>
      </p:sp>
      <p:sp>
        <p:nvSpPr>
          <p:cNvPr id="132" name="Freeform 4"/>
          <p:cNvSpPr/>
          <p:nvPr/>
        </p:nvSpPr>
        <p:spPr>
          <a:xfrm>
            <a:off x="1403280" y="5853600"/>
            <a:ext cx="8673840" cy="1708200"/>
          </a:xfrm>
          <a:custGeom>
            <a:avLst/>
            <a:gdLst/>
            <a:ahLst/>
            <a:rect l="0" t="0" r="r" b="b"/>
            <a:pathLst>
              <a:path w="24094" h="4745">
                <a:moveTo>
                  <a:pt x="0" y="4744"/>
                </a:moveTo>
                <a:lnTo>
                  <a:pt x="24092" y="4744"/>
                </a:lnTo>
                <a:lnTo>
                  <a:pt x="24093" y="0"/>
                </a:lnTo>
                <a:lnTo>
                  <a:pt x="0" y="4744"/>
                </a:lnTo>
                <a:close/>
              </a:path>
            </a:pathLst>
          </a:custGeom>
          <a:noFill/>
          <a:ln>
            <a:noFill/>
          </a:ln>
        </p:spPr>
      </p:sp>
      <p:sp>
        <p:nvSpPr>
          <p:cNvPr id="133" name="Freeform 5"/>
          <p:cNvSpPr/>
          <p:nvPr/>
        </p:nvSpPr>
        <p:spPr>
          <a:xfrm>
            <a:off x="0" y="0"/>
            <a:ext cx="10077120" cy="3293280"/>
          </a:xfrm>
          <a:custGeom>
            <a:avLst/>
            <a:gdLst/>
            <a:ahLst/>
            <a:rect l="0" t="0" r="r" b="b"/>
            <a:pathLst>
              <a:path w="27992" h="9148">
                <a:moveTo>
                  <a:pt x="0" y="9147"/>
                </a:moveTo>
                <a:lnTo>
                  <a:pt x="0" y="0"/>
                </a:lnTo>
                <a:lnTo>
                  <a:pt x="27991" y="0"/>
                </a:lnTo>
                <a:lnTo>
                  <a:pt x="27991" y="3789"/>
                </a:lnTo>
                <a:lnTo>
                  <a:pt x="0" y="9147"/>
                </a:lnTo>
                <a:close/>
              </a:path>
            </a:pathLst>
          </a:custGeom>
          <a:noFill/>
          <a:ln>
            <a:noFill/>
          </a:ln>
        </p:spPr>
      </p:sp>
      <p:sp>
        <p:nvSpPr>
          <p:cNvPr id="134" name="Freeform 6"/>
          <p:cNvSpPr/>
          <p:nvPr/>
        </p:nvSpPr>
        <p:spPr>
          <a:xfrm>
            <a:off x="1402920" y="5853600"/>
            <a:ext cx="8673840" cy="1708200"/>
          </a:xfrm>
          <a:custGeom>
            <a:avLst/>
            <a:gdLst/>
            <a:ahLst/>
            <a:rect l="0" t="0" r="r" b="b"/>
            <a:pathLst>
              <a:path w="24094" h="4745">
                <a:moveTo>
                  <a:pt x="0" y="4744"/>
                </a:moveTo>
                <a:lnTo>
                  <a:pt x="24092" y="4744"/>
                </a:lnTo>
                <a:lnTo>
                  <a:pt x="24093" y="0"/>
                </a:lnTo>
                <a:lnTo>
                  <a:pt x="0" y="4744"/>
                </a:lnTo>
                <a:close/>
              </a:path>
            </a:pathLst>
          </a:custGeom>
          <a:noFill/>
          <a:ln>
            <a:noFill/>
          </a:ln>
        </p:spPr>
      </p:sp>
      <p:sp>
        <p:nvSpPr>
          <p:cNvPr id="135" name="PlaceHolder 7"/>
          <p:cNvSpPr>
            <a:spLocks noGrp="1"/>
          </p:cNvSpPr>
          <p:nvPr>
            <p:ph type="title"/>
          </p:nvPr>
        </p:nvSpPr>
        <p:spPr>
          <a:xfrm rot="20951400">
            <a:off x="106920" y="984600"/>
            <a:ext cx="9069120" cy="1262520"/>
          </a:xfrm>
          <a:prstGeom prst="rect">
            <a:avLst/>
          </a:prstGeom>
        </p:spPr>
        <p:txBody>
          <a:bodyPr lIns="0" rIns="0" tIns="0" bIns="0" anchor="ctr">
            <a:noAutofit/>
          </a:bodyPr>
          <a:p>
            <a:r>
              <a:rPr b="1" lang="en-US" sz="5000" spc="-1" strike="noStrike">
                <a:latin typeface="Arial"/>
              </a:rPr>
              <a:t>Click to edit the title text format</a:t>
            </a:r>
            <a:endParaRPr b="1" lang="en-US" sz="5000" spc="-1" strike="noStrike">
              <a:latin typeface="Arial"/>
            </a:endParaRPr>
          </a:p>
        </p:txBody>
      </p:sp>
      <p:sp>
        <p:nvSpPr>
          <p:cNvPr id="136" name="PlaceHolder 8"/>
          <p:cNvSpPr>
            <a:spLocks noGrp="1"/>
          </p:cNvSpPr>
          <p:nvPr>
            <p:ph type="dt"/>
          </p:nvPr>
        </p:nvSpPr>
        <p:spPr>
          <a:xfrm>
            <a:off x="7017480" y="6553800"/>
            <a:ext cx="2878920" cy="522000"/>
          </a:xfrm>
          <a:prstGeom prst="rect">
            <a:avLst/>
          </a:prstGeom>
        </p:spPr>
        <p:txBody>
          <a:bodyPr lIns="0" rIns="0" tIns="0" bIns="0">
            <a:noAutofit/>
          </a:bodyPr>
          <a:p>
            <a:pPr algn="r"/>
            <a:r>
              <a:rPr b="0" lang="en-US" sz="1400" spc="-1" strike="noStrike">
                <a:latin typeface="Arial"/>
              </a:rPr>
              <a:t>&lt;date/time&gt;</a:t>
            </a:r>
            <a:endParaRPr b="0" lang="en-US" sz="1400" spc="-1" strike="noStrike">
              <a:latin typeface="Arial"/>
            </a:endParaRPr>
          </a:p>
        </p:txBody>
      </p:sp>
      <p:sp>
        <p:nvSpPr>
          <p:cNvPr id="137" name="PlaceHolder 9"/>
          <p:cNvSpPr>
            <a:spLocks noGrp="1"/>
          </p:cNvSpPr>
          <p:nvPr>
            <p:ph type="ftr"/>
          </p:nvPr>
        </p:nvSpPr>
        <p:spPr>
          <a:xfrm>
            <a:off x="5578200" y="6841800"/>
            <a:ext cx="4318560" cy="522000"/>
          </a:xfrm>
          <a:prstGeom prst="rect">
            <a:avLst/>
          </a:prstGeom>
        </p:spPr>
        <p:txBody>
          <a:bodyPr lIns="0" rIns="0" tIns="0" bIns="0">
            <a:noAutofit/>
          </a:bodyPr>
          <a:p>
            <a:pPr algn="r"/>
            <a:r>
              <a:rPr b="0" lang="en-US" sz="1400" spc="-1" strike="noStrike">
                <a:latin typeface="Arial"/>
              </a:rPr>
              <a:t>&lt;footer&gt;</a:t>
            </a:r>
            <a:endParaRPr b="0" lang="en-US" sz="1400" spc="-1" strike="noStrike">
              <a:latin typeface="Arial"/>
            </a:endParaRPr>
          </a:p>
        </p:txBody>
      </p:sp>
      <p:sp>
        <p:nvSpPr>
          <p:cNvPr id="138" name="PlaceHolder 10"/>
          <p:cNvSpPr>
            <a:spLocks noGrp="1"/>
          </p:cNvSpPr>
          <p:nvPr>
            <p:ph type="sldNum"/>
          </p:nvPr>
        </p:nvSpPr>
        <p:spPr>
          <a:xfrm>
            <a:off x="7377480" y="6121440"/>
            <a:ext cx="2519280" cy="522000"/>
          </a:xfrm>
          <a:prstGeom prst="rect">
            <a:avLst/>
          </a:prstGeom>
        </p:spPr>
        <p:txBody>
          <a:bodyPr lIns="0" rIns="0" tIns="0" bIns="0">
            <a:noAutofit/>
          </a:bodyPr>
          <a:p>
            <a:pPr algn="r"/>
            <a:fld id="{91C0E14E-EF9E-44F9-93F7-B874C48CAF8F}" type="slidenum">
              <a:rPr b="0" lang="en-US" sz="2600" spc="-1" strike="noStrike">
                <a:latin typeface="Arial"/>
              </a:rPr>
              <a:t>&lt;number&gt;</a:t>
            </a:fld>
            <a:endParaRPr b="0" lang="en-US" sz="2600" spc="-1" strike="noStrike">
              <a:latin typeface="Arial"/>
            </a:endParaRPr>
          </a:p>
        </p:txBody>
      </p:sp>
      <p:sp>
        <p:nvSpPr>
          <p:cNvPr id="139" name="CustomShape 11"/>
          <p:cNvSpPr/>
          <p:nvPr/>
        </p:nvSpPr>
        <p:spPr>
          <a:xfrm rot="20952000">
            <a:off x="302400" y="2844360"/>
            <a:ext cx="9472320" cy="3433320"/>
          </a:xfrm>
          <a:custGeom>
            <a:avLst/>
            <a:gdLst/>
            <a:ahLst/>
            <a:rect l="0" t="0" r="r" b="b"/>
            <a:pathLst>
              <a:path w="26318" h="9539">
                <a:moveTo>
                  <a:pt x="603" y="0"/>
                </a:moveTo>
                <a:lnTo>
                  <a:pt x="604" y="0"/>
                </a:lnTo>
                <a:cubicBezTo>
                  <a:pt x="499" y="1"/>
                  <a:pt x="395" y="28"/>
                  <a:pt x="304" y="80"/>
                </a:cubicBezTo>
                <a:cubicBezTo>
                  <a:pt x="212" y="133"/>
                  <a:pt x="137" y="209"/>
                  <a:pt x="84" y="300"/>
                </a:cubicBezTo>
                <a:cubicBezTo>
                  <a:pt x="32" y="392"/>
                  <a:pt x="4" y="495"/>
                  <a:pt x="3" y="600"/>
                </a:cubicBezTo>
                <a:lnTo>
                  <a:pt x="1" y="8937"/>
                </a:lnTo>
                <a:lnTo>
                  <a:pt x="1" y="8937"/>
                </a:lnTo>
                <a:cubicBezTo>
                  <a:pt x="0" y="9043"/>
                  <a:pt x="28" y="9146"/>
                  <a:pt x="81" y="9238"/>
                </a:cubicBezTo>
                <a:cubicBezTo>
                  <a:pt x="134" y="9329"/>
                  <a:pt x="209" y="9405"/>
                  <a:pt x="301" y="9458"/>
                </a:cubicBezTo>
                <a:cubicBezTo>
                  <a:pt x="393" y="9510"/>
                  <a:pt x="495" y="9538"/>
                  <a:pt x="601" y="9538"/>
                </a:cubicBezTo>
                <a:lnTo>
                  <a:pt x="25713" y="9538"/>
                </a:lnTo>
                <a:lnTo>
                  <a:pt x="25713" y="9538"/>
                </a:lnTo>
                <a:cubicBezTo>
                  <a:pt x="25818" y="9538"/>
                  <a:pt x="25922" y="9511"/>
                  <a:pt x="26013" y="9458"/>
                </a:cubicBezTo>
                <a:cubicBezTo>
                  <a:pt x="26105" y="9405"/>
                  <a:pt x="26180" y="9329"/>
                  <a:pt x="26233" y="9238"/>
                </a:cubicBezTo>
                <a:cubicBezTo>
                  <a:pt x="26285" y="9146"/>
                  <a:pt x="26313" y="9043"/>
                  <a:pt x="26314" y="8937"/>
                </a:cubicBezTo>
                <a:lnTo>
                  <a:pt x="26315" y="600"/>
                </a:lnTo>
                <a:lnTo>
                  <a:pt x="26316" y="601"/>
                </a:lnTo>
                <a:lnTo>
                  <a:pt x="26316" y="601"/>
                </a:lnTo>
                <a:cubicBezTo>
                  <a:pt x="26317" y="495"/>
                  <a:pt x="26289" y="392"/>
                  <a:pt x="26236" y="300"/>
                </a:cubicBezTo>
                <a:cubicBezTo>
                  <a:pt x="26183" y="209"/>
                  <a:pt x="26108" y="133"/>
                  <a:pt x="26016" y="80"/>
                </a:cubicBezTo>
                <a:cubicBezTo>
                  <a:pt x="25925" y="27"/>
                  <a:pt x="25821" y="0"/>
                  <a:pt x="25716" y="0"/>
                </a:cubicBezTo>
                <a:lnTo>
                  <a:pt x="603" y="0"/>
                </a:lnTo>
              </a:path>
            </a:pathLst>
          </a:custGeom>
          <a:solidFill>
            <a:srgbClr val="c0c0c0"/>
          </a:solidFill>
          <a:ln w="91440">
            <a:solidFill>
              <a:srgbClr val="c0c0c0"/>
            </a:solidFill>
            <a:round/>
          </a:ln>
        </p:spPr>
        <p:style>
          <a:lnRef idx="0"/>
          <a:fillRef idx="0"/>
          <a:effectRef idx="0"/>
          <a:fontRef idx="minor"/>
        </p:style>
      </p:sp>
      <p:sp>
        <p:nvSpPr>
          <p:cNvPr id="140" name="TextShape 12"/>
          <p:cNvSpPr txBox="1"/>
          <p:nvPr/>
        </p:nvSpPr>
        <p:spPr>
          <a:xfrm>
            <a:off x="273960" y="3680640"/>
            <a:ext cx="639720" cy="1311480"/>
          </a:xfrm>
          <a:prstGeom prst="rect">
            <a:avLst/>
          </a:prstGeom>
          <a:noFill/>
          <a:ln>
            <a:noFill/>
          </a:ln>
        </p:spPr>
        <p:txBody>
          <a:bodyPr lIns="90000" rIns="90000" tIns="45000" bIns="45000">
            <a:spAutoFit/>
          </a:bodyPr>
          <a:p>
            <a:r>
              <a:rPr b="0" lang="en-US" sz="8000" spc="-1" strike="noStrike">
                <a:solidFill>
                  <a:srgbClr val="ffffff"/>
                </a:solidFill>
                <a:latin typeface="Arial"/>
              </a:rPr>
              <a:t>“</a:t>
            </a:r>
            <a:endParaRPr b="0" lang="en-US" sz="8000" spc="-1" strike="noStrike">
              <a:solidFill>
                <a:srgbClr val="ffffff"/>
              </a:solidFill>
              <a:latin typeface="Arial"/>
            </a:endParaRPr>
          </a:p>
        </p:txBody>
      </p:sp>
      <p:sp>
        <p:nvSpPr>
          <p:cNvPr id="141" name="TextShape 13"/>
          <p:cNvSpPr txBox="1"/>
          <p:nvPr/>
        </p:nvSpPr>
        <p:spPr>
          <a:xfrm>
            <a:off x="9212760" y="4691880"/>
            <a:ext cx="639720" cy="1311480"/>
          </a:xfrm>
          <a:prstGeom prst="rect">
            <a:avLst/>
          </a:prstGeom>
          <a:noFill/>
          <a:ln>
            <a:noFill/>
          </a:ln>
        </p:spPr>
        <p:txBody>
          <a:bodyPr lIns="90000" rIns="90000" tIns="45000" bIns="45000">
            <a:spAutoFit/>
          </a:bodyPr>
          <a:p>
            <a:r>
              <a:rPr b="0" lang="en-US" sz="8000" spc="-1" strike="noStrike">
                <a:solidFill>
                  <a:srgbClr val="ffffff"/>
                </a:solidFill>
                <a:latin typeface="Arial"/>
              </a:rPr>
              <a:t>”</a:t>
            </a:r>
            <a:endParaRPr b="0" lang="en-US" sz="8000" spc="-1" strike="noStrike">
              <a:solidFill>
                <a:srgbClr val="ffffff"/>
              </a:solidFill>
              <a:latin typeface="Arial"/>
            </a:endParaRPr>
          </a:p>
        </p:txBody>
      </p:sp>
      <p:sp>
        <p:nvSpPr>
          <p:cNvPr id="142" name="PlaceHolder 14"/>
          <p:cNvSpPr>
            <a:spLocks noGrp="1"/>
          </p:cNvSpPr>
          <p:nvPr>
            <p:ph type="body"/>
          </p:nvPr>
        </p:nvSpPr>
        <p:spPr>
          <a:xfrm>
            <a:off x="604800" y="3533040"/>
            <a:ext cx="8867160" cy="4385880"/>
          </a:xfrm>
          <a:prstGeom prst="rect">
            <a:avLst/>
          </a:prstGeom>
        </p:spPr>
        <p:txBody>
          <a:bodyPr lIns="0" rIns="0" tIns="0" bIns="0">
            <a:normAutofit/>
          </a:bodyPr>
          <a:p>
            <a:pPr marL="432000" indent="-324000" algn="just">
              <a:spcAft>
                <a:spcPts val="1409"/>
              </a:spcAft>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Aft>
                <a:spcPts val="1134"/>
              </a:spcAft>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Aft>
                <a:spcPts val="850"/>
              </a:spcAft>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Aft>
                <a:spcPts val="567"/>
              </a:spcAft>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Aft>
                <a:spcPts val="283"/>
              </a:spcAft>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Aft>
                <a:spcPts val="283"/>
              </a:spcAft>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Aft>
                <a:spcPts val="283"/>
              </a:spcAft>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4.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TextShape 1"/>
          <p:cNvSpPr txBox="1"/>
          <p:nvPr/>
        </p:nvSpPr>
        <p:spPr>
          <a:xfrm rot="20955000">
            <a:off x="496800" y="2468520"/>
            <a:ext cx="9069120" cy="3191760"/>
          </a:xfrm>
          <a:prstGeom prst="rect">
            <a:avLst/>
          </a:prstGeom>
          <a:noFill/>
          <a:ln>
            <a:noFill/>
          </a:ln>
        </p:spPr>
        <p:txBody>
          <a:bodyPr lIns="0" rIns="0" tIns="0" bIns="0" anchor="ctr">
            <a:spAutoFit/>
          </a:bodyPr>
          <a:p>
            <a:pPr algn="ctr"/>
            <a:r>
              <a:rPr b="1" lang="en-US" sz="7500" spc="-1" strike="noStrike">
                <a:latin typeface="Arial"/>
              </a:rPr>
              <a:t>Analisis dan statistik kecelakaan kerja</a:t>
            </a:r>
            <a:endParaRPr b="1" lang="en-US" sz="7500" spc="-1" strike="noStrike">
              <a:latin typeface="Arial"/>
            </a:endParaRPr>
          </a:p>
        </p:txBody>
      </p:sp>
      <p:sp>
        <p:nvSpPr>
          <p:cNvPr id="180" name="TextShape 2"/>
          <p:cNvSpPr txBox="1"/>
          <p:nvPr/>
        </p:nvSpPr>
        <p:spPr>
          <a:xfrm rot="20959200">
            <a:off x="613800" y="4702680"/>
            <a:ext cx="8867520" cy="819720"/>
          </a:xfrm>
          <a:prstGeom prst="rect">
            <a:avLst/>
          </a:prstGeom>
          <a:noFill/>
          <a:ln>
            <a:noFill/>
          </a:ln>
        </p:spPr>
        <p:txBody>
          <a:bodyPr lIns="0" rIns="0" tIns="0" bIns="0" anchor="ctr">
            <a:spAutoFit/>
          </a:bodyPr>
          <a:p>
            <a:pPr algn="ctr">
              <a:buClr>
                <a:srgbClr val="000000"/>
              </a:buClr>
              <a:buSzPct val="45000"/>
              <a:buFont typeface="Wingdings" charset="2"/>
              <a:buChar char=""/>
            </a:pPr>
            <a:fld id="{1237487B-96BD-462D-BC84-C225E1FBE207}" type="author">
              <a:rPr b="0" lang="en-US" sz="3200" spc="-1" strike="noStrike">
                <a:latin typeface="Arial"/>
              </a:rPr>
              <a:t> </a:t>
            </a:fld>
            <a:endParaRPr b="0" lang="en-US" sz="3200" spc="-1" strike="noStrike">
              <a:latin typeface="Arial"/>
            </a:endParaRPr>
          </a:p>
        </p:txBody>
      </p:sp>
    </p:spTree>
  </p:cSld>
  <mc:AlternateContent>
    <mc:Choice Requires="p14">
      <p:transition spd="slow" p14:dur="2000">
        <p:fade/>
      </p:transition>
    </mc:Choice>
    <mc:Fallback>
      <p:transition spd="slow">
        <p:fade/>
      </p:transition>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TextShape 1"/>
          <p:cNvSpPr txBox="1"/>
          <p:nvPr/>
        </p:nvSpPr>
        <p:spPr>
          <a:xfrm>
            <a:off x="353520" y="2014920"/>
            <a:ext cx="9324360" cy="4385880"/>
          </a:xfrm>
          <a:prstGeom prst="rect">
            <a:avLst/>
          </a:prstGeom>
          <a:noFill/>
          <a:ln>
            <a:noFill/>
          </a:ln>
        </p:spPr>
        <p:txBody>
          <a:bodyPr lIns="0" rIns="0" tIns="0" bIns="0">
            <a:normAutofit/>
          </a:bodyPr>
          <a:p>
            <a:pPr marL="432000" indent="-324000" algn="just">
              <a:spcAft>
                <a:spcPts val="1409"/>
              </a:spcAft>
              <a:buClr>
                <a:srgbClr val="000000"/>
              </a:buClr>
              <a:buSzPct val="45000"/>
              <a:buFont typeface="Wingdings" charset="2"/>
              <a:buChar char=""/>
            </a:pPr>
            <a:r>
              <a:rPr b="0" lang="en-US" sz="2600" spc="-1" strike="noStrike">
                <a:solidFill>
                  <a:srgbClr val="000000"/>
                </a:solidFill>
                <a:latin typeface="Arial"/>
                <a:ea typeface="DejaVu Sans"/>
              </a:rPr>
              <a:t>Frekwensi Rate digunakan untuk mengidentifikasi jumlah cidera yang menyebabkan tidak bisa bekerja per sejuta orang pekerja</a:t>
            </a:r>
            <a:endParaRPr b="0" lang="en-US" sz="2600" spc="-1" strike="noStrike">
              <a:latin typeface="Arial"/>
            </a:endParaRPr>
          </a:p>
          <a:p>
            <a:pPr marL="432000" indent="-324000" algn="just">
              <a:spcAft>
                <a:spcPts val="1409"/>
              </a:spcAft>
              <a:buClr>
                <a:srgbClr val="000000"/>
              </a:buClr>
              <a:buSzPct val="45000"/>
              <a:buFont typeface="Wingdings" charset="2"/>
              <a:buChar char=""/>
            </a:pPr>
            <a:r>
              <a:rPr b="0" lang="en-US" sz="2600" spc="-1" strike="noStrike">
                <a:solidFill>
                  <a:srgbClr val="000000"/>
                </a:solidFill>
                <a:latin typeface="Arial"/>
                <a:ea typeface="DejaVu Sans"/>
              </a:rPr>
              <a:t>Frekwensi Rate = (Jumlah cidera dgn hilang waktu kerja x 1,000,000) / Total Person-hours Worked</a:t>
            </a:r>
            <a:endParaRPr b="0" lang="en-US" sz="2600" spc="-1" strike="noStrike">
              <a:latin typeface="Arial"/>
            </a:endParaRPr>
          </a:p>
          <a:p>
            <a:pPr marL="432000" indent="-324000" algn="just">
              <a:spcAft>
                <a:spcPts val="1409"/>
              </a:spcAft>
              <a:buClr>
                <a:srgbClr val="000000"/>
              </a:buClr>
              <a:buSzPct val="45000"/>
              <a:buFont typeface="Wingdings" charset="2"/>
              <a:buChar char=""/>
            </a:pPr>
            <a:r>
              <a:rPr b="0" lang="en-US" sz="2600" spc="-1" strike="noStrike">
                <a:solidFill>
                  <a:srgbClr val="000000"/>
                </a:solidFill>
                <a:latin typeface="Arial"/>
                <a:ea typeface="DejaVu Sans"/>
              </a:rPr>
              <a:t>Organisasi dengan tenaga kerja 500 orang, jumlah jam kerja yang telah dicapai 1,150,000 juta jam kerja orang. Pada saat yang sama cidera yang menyebabkan hilangnya waktu kerja sebanyak 46. Berapa frekwensi ratenya ?</a:t>
            </a:r>
            <a:endParaRPr b="0" lang="en-US" sz="2600" spc="-1" strike="noStrike">
              <a:latin typeface="Arial"/>
            </a:endParaRPr>
          </a:p>
        </p:txBody>
      </p:sp>
      <p:sp>
        <p:nvSpPr>
          <p:cNvPr id="198" name="TextShape 2"/>
          <p:cNvSpPr txBox="1"/>
          <p:nvPr/>
        </p:nvSpPr>
        <p:spPr>
          <a:xfrm rot="21003600">
            <a:off x="320760" y="154440"/>
            <a:ext cx="6583680" cy="1114200"/>
          </a:xfrm>
          <a:prstGeom prst="rect">
            <a:avLst/>
          </a:prstGeom>
          <a:noFill/>
          <a:ln>
            <a:noFill/>
          </a:ln>
        </p:spPr>
        <p:txBody>
          <a:bodyPr lIns="90000" rIns="90000" tIns="45000" bIns="45000">
            <a:spAutoFit/>
          </a:bodyPr>
          <a:p>
            <a:r>
              <a:rPr b="1" lang="en-US" sz="3600" spc="-1" strike="noStrike">
                <a:solidFill>
                  <a:srgbClr val="000000"/>
                </a:solidFill>
                <a:latin typeface="Arial"/>
                <a:ea typeface="DejaVu Sans"/>
              </a:rPr>
              <a:t>Jenis-jenis penerapan Statistik dalam Aspek K3</a:t>
            </a:r>
            <a:endParaRPr b="0" lang="en-US" sz="3600" spc="-1" strike="noStrike">
              <a:solidFill>
                <a:srgbClr val="ffffff"/>
              </a:solidFill>
              <a:latin typeface="Arial"/>
            </a:endParaRPr>
          </a:p>
        </p:txBody>
      </p:sp>
      <p:sp>
        <p:nvSpPr>
          <p:cNvPr id="199" name="CustomShape 3"/>
          <p:cNvSpPr/>
          <p:nvPr/>
        </p:nvSpPr>
        <p:spPr>
          <a:xfrm>
            <a:off x="4206240" y="1280160"/>
            <a:ext cx="5669280" cy="640080"/>
          </a:xfrm>
          <a:prstGeom prst="rect">
            <a:avLst/>
          </a:prstGeom>
          <a:solidFill>
            <a:srgbClr val="cfe7f5"/>
          </a:solidFill>
          <a:ln>
            <a:solidFill>
              <a:srgbClr val="808080"/>
            </a:solidFill>
          </a:ln>
        </p:spPr>
        <p:style>
          <a:lnRef idx="0"/>
          <a:fillRef idx="0"/>
          <a:effectRef idx="0"/>
          <a:fontRef idx="minor"/>
        </p:style>
        <p:txBody>
          <a:bodyPr wrap="none" lIns="90000" rIns="90000" tIns="45000" bIns="45000" anchor="ctr">
            <a:noAutofit/>
          </a:bodyPr>
          <a:p>
            <a:pPr algn="ctr"/>
            <a:r>
              <a:rPr b="1" lang="en-US" sz="2200" spc="-1" strike="noStrike">
                <a:solidFill>
                  <a:srgbClr val="000000"/>
                </a:solidFill>
                <a:latin typeface="Arial"/>
              </a:rPr>
              <a:t>Ratio Kekerapan Cidera (Frequency Rate)</a:t>
            </a:r>
            <a:endParaRPr b="0" lang="en-US" sz="2200" spc="-1" strike="noStrike">
              <a:solidFill>
                <a:srgbClr val="ffffff"/>
              </a:solidFill>
              <a:latin typeface="Arial"/>
            </a:endParaRPr>
          </a:p>
        </p:txBody>
      </p:sp>
    </p:spTree>
  </p:cSld>
  <mc:AlternateContent>
    <mc:Choice Requires="p14">
      <p:transition spd="slow" p14:dur="2000">
        <p:fade/>
      </p:transition>
    </mc:Choice>
    <mc:Fallback>
      <p:transition spd="slow">
        <p:fade/>
      </p:transition>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TextShape 1"/>
          <p:cNvSpPr txBox="1"/>
          <p:nvPr/>
        </p:nvSpPr>
        <p:spPr>
          <a:xfrm>
            <a:off x="368280" y="1920240"/>
            <a:ext cx="9324360" cy="4385880"/>
          </a:xfrm>
          <a:prstGeom prst="rect">
            <a:avLst/>
          </a:prstGeom>
          <a:noFill/>
          <a:ln>
            <a:noFill/>
          </a:ln>
        </p:spPr>
        <p:txBody>
          <a:bodyPr lIns="0" rIns="0" tIns="0" bIns="0">
            <a:normAutofit fontScale="94000"/>
          </a:bodyPr>
          <a:p>
            <a:pPr marL="432000" indent="-324000" algn="just">
              <a:spcAft>
                <a:spcPts val="1409"/>
              </a:spcAft>
              <a:buClr>
                <a:srgbClr val="000000"/>
              </a:buClr>
              <a:buSzPct val="45000"/>
              <a:buFont typeface="Wingdings" charset="2"/>
              <a:buChar char=""/>
            </a:pPr>
            <a:endParaRPr b="0" lang="en-US" sz="2600" spc="-1" strike="noStrike">
              <a:latin typeface="Arial"/>
            </a:endParaRPr>
          </a:p>
          <a:p>
            <a:pPr marL="432000" indent="-324000" algn="just">
              <a:spcAft>
                <a:spcPts val="1409"/>
              </a:spcAft>
              <a:buClr>
                <a:srgbClr val="000000"/>
              </a:buClr>
              <a:buSzPct val="45000"/>
              <a:buFont typeface="Wingdings" charset="2"/>
              <a:buChar char=""/>
            </a:pPr>
            <a:r>
              <a:rPr b="0" lang="en-US" sz="2800" spc="-1" strike="noStrike">
                <a:solidFill>
                  <a:srgbClr val="000000"/>
                </a:solidFill>
                <a:latin typeface="Arial"/>
                <a:ea typeface="DejaVu Sans"/>
              </a:rPr>
              <a:t>Indikator hilangnya hari kerja akibat kecelakaan kerja untuk per sejuta jam kerja orang.</a:t>
            </a:r>
            <a:endParaRPr b="0" lang="en-US" sz="2800" spc="-1" strike="noStrike">
              <a:latin typeface="Arial"/>
            </a:endParaRPr>
          </a:p>
          <a:p>
            <a:pPr marL="432000" indent="-324000" algn="just">
              <a:spcAft>
                <a:spcPts val="1409"/>
              </a:spcAft>
              <a:buClr>
                <a:srgbClr val="000000"/>
              </a:buClr>
              <a:buSzPct val="45000"/>
              <a:buFont typeface="Wingdings" charset="2"/>
              <a:buChar char=""/>
            </a:pPr>
            <a:r>
              <a:rPr b="0" lang="en-US" sz="2800" spc="-1" strike="noStrike">
                <a:solidFill>
                  <a:srgbClr val="000000"/>
                </a:solidFill>
                <a:latin typeface="Arial"/>
                <a:ea typeface="DejaVu Sans"/>
              </a:rPr>
              <a:t>Rumus : Severity Rate = ( Jumlah hari kerja hilang x 1,000,000)/ Total Person-hours Worked</a:t>
            </a:r>
            <a:endParaRPr b="0" lang="en-US" sz="2800" spc="-1" strike="noStrike">
              <a:latin typeface="Arial"/>
            </a:endParaRPr>
          </a:p>
          <a:p>
            <a:pPr marL="432000" indent="-324000" algn="just">
              <a:spcAft>
                <a:spcPts val="1409"/>
              </a:spcAft>
              <a:buClr>
                <a:srgbClr val="000000"/>
              </a:buClr>
              <a:buSzPct val="45000"/>
              <a:buFont typeface="Wingdings" charset="2"/>
              <a:buChar char=""/>
            </a:pPr>
            <a:r>
              <a:rPr b="0" lang="en-US" sz="2800" spc="-1" strike="noStrike">
                <a:solidFill>
                  <a:srgbClr val="000000"/>
                </a:solidFill>
                <a:latin typeface="Arial"/>
                <a:ea typeface="DejaVu Sans"/>
              </a:rPr>
              <a:t>Contoh: Sebuah tempat kerja telah bekerja 365,000 jam orang, selama setahun telah terjadi 5 kasus kecelakaan kerja yang menyebabkan 175 hari kerja hilang. Tentukan rate waktu kerja hilang akibat kecelakaan kerja tersebut.</a:t>
            </a:r>
            <a:endParaRPr b="0" lang="en-US" sz="2800" spc="-1" strike="noStrike">
              <a:latin typeface="Arial"/>
            </a:endParaRPr>
          </a:p>
        </p:txBody>
      </p:sp>
      <p:sp>
        <p:nvSpPr>
          <p:cNvPr id="201" name="TextShape 2"/>
          <p:cNvSpPr txBox="1"/>
          <p:nvPr/>
        </p:nvSpPr>
        <p:spPr>
          <a:xfrm rot="21003600">
            <a:off x="320760" y="154440"/>
            <a:ext cx="6583680" cy="1114200"/>
          </a:xfrm>
          <a:prstGeom prst="rect">
            <a:avLst/>
          </a:prstGeom>
          <a:noFill/>
          <a:ln>
            <a:noFill/>
          </a:ln>
        </p:spPr>
        <p:txBody>
          <a:bodyPr lIns="90000" rIns="90000" tIns="45000" bIns="45000">
            <a:spAutoFit/>
          </a:bodyPr>
          <a:p>
            <a:pPr algn="ctr"/>
            <a:r>
              <a:rPr b="1" lang="en-US" sz="3600" spc="-1" strike="noStrike">
                <a:solidFill>
                  <a:srgbClr val="000000"/>
                </a:solidFill>
                <a:latin typeface="Arial"/>
                <a:ea typeface="DejaVu Sans"/>
              </a:rPr>
              <a:t>Jenis-jenis penerapan Statistik dalam Aspek K3</a:t>
            </a:r>
            <a:endParaRPr b="0" lang="en-US" sz="3600" spc="-1" strike="noStrike">
              <a:solidFill>
                <a:srgbClr val="ffffff"/>
              </a:solidFill>
              <a:latin typeface="Arial"/>
            </a:endParaRPr>
          </a:p>
        </p:txBody>
      </p:sp>
      <p:sp>
        <p:nvSpPr>
          <p:cNvPr id="202" name="CustomShape 3"/>
          <p:cNvSpPr/>
          <p:nvPr/>
        </p:nvSpPr>
        <p:spPr>
          <a:xfrm>
            <a:off x="3749040" y="1280160"/>
            <a:ext cx="6126480" cy="731520"/>
          </a:xfrm>
          <a:prstGeom prst="rect">
            <a:avLst/>
          </a:prstGeom>
          <a:solidFill>
            <a:srgbClr val="cfe7f5"/>
          </a:solidFill>
          <a:ln>
            <a:solidFill>
              <a:srgbClr val="808080"/>
            </a:solidFill>
          </a:ln>
        </p:spPr>
        <p:style>
          <a:lnRef idx="0"/>
          <a:fillRef idx="0"/>
          <a:effectRef idx="0"/>
          <a:fontRef idx="minor"/>
        </p:style>
        <p:txBody>
          <a:bodyPr wrap="none" lIns="90000" rIns="90000" tIns="45000" bIns="45000" anchor="ctr">
            <a:noAutofit/>
          </a:bodyPr>
          <a:p>
            <a:pPr algn="ctr"/>
            <a:r>
              <a:rPr b="1" lang="en-US" sz="2200" spc="-1" strike="noStrike">
                <a:solidFill>
                  <a:srgbClr val="000000"/>
                </a:solidFill>
                <a:latin typeface="Arial"/>
                <a:ea typeface="DejaVu Sans"/>
              </a:rPr>
              <a:t>Ratio Keparahan Cidera (Severity Rate)</a:t>
            </a:r>
            <a:endParaRPr b="0" lang="en-US" sz="2200" spc="-1" strike="noStrike">
              <a:solidFill>
                <a:srgbClr val="ffffff"/>
              </a:solidFill>
              <a:latin typeface="Arial"/>
            </a:endParaRPr>
          </a:p>
        </p:txBody>
      </p:sp>
    </p:spTree>
  </p:cSld>
  <mc:AlternateContent>
    <mc:Choice Requires="p14">
      <p:transition spd="slow" p14:dur="2000">
        <p:fade/>
      </p:transition>
    </mc:Choice>
    <mc:Fallback>
      <p:transition spd="slow">
        <p:fade/>
      </p:transition>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3" name="TextShape 1"/>
          <p:cNvSpPr txBox="1"/>
          <p:nvPr/>
        </p:nvSpPr>
        <p:spPr>
          <a:xfrm>
            <a:off x="274320" y="2103120"/>
            <a:ext cx="9509760" cy="4385880"/>
          </a:xfrm>
          <a:prstGeom prst="rect">
            <a:avLst/>
          </a:prstGeom>
          <a:noFill/>
          <a:ln>
            <a:noFill/>
          </a:ln>
        </p:spPr>
        <p:txBody>
          <a:bodyPr lIns="0" rIns="0" tIns="0" bIns="0">
            <a:normAutofit fontScale="89000"/>
          </a:bodyPr>
          <a:p>
            <a:pPr marL="432000" indent="-324000" algn="ctr">
              <a:spcAft>
                <a:spcPts val="1409"/>
              </a:spcAft>
              <a:buClr>
                <a:srgbClr val="000000"/>
              </a:buClr>
              <a:buSzPct val="45000"/>
              <a:buFont typeface="Wingdings" charset="2"/>
              <a:buChar char=""/>
            </a:pPr>
            <a:r>
              <a:rPr b="1" lang="en-US" sz="2800" spc="-1" strike="noStrike">
                <a:solidFill>
                  <a:srgbClr val="000000"/>
                </a:solidFill>
                <a:latin typeface="Arial"/>
                <a:ea typeface="DejaVu Sans"/>
              </a:rPr>
              <a:t>Rerata Hilangnya Waktu Kerja (Average Time Lost Rate/ALTR)</a:t>
            </a:r>
            <a:endParaRPr b="0" lang="en-US" sz="2800" spc="-1" strike="noStrike">
              <a:latin typeface="Arial"/>
            </a:endParaRPr>
          </a:p>
          <a:p>
            <a:pPr marL="432000" indent="-324000" algn="just">
              <a:spcAft>
                <a:spcPts val="1409"/>
              </a:spcAft>
              <a:buClr>
                <a:srgbClr val="000000"/>
              </a:buClr>
              <a:buSzPct val="45000"/>
              <a:buFont typeface="Wingdings" charset="2"/>
              <a:buChar char=""/>
            </a:pPr>
            <a:r>
              <a:rPr b="0" lang="en-US" sz="2800" spc="-1" strike="noStrike">
                <a:solidFill>
                  <a:srgbClr val="000000"/>
                </a:solidFill>
                <a:latin typeface="Arial"/>
                <a:ea typeface="DejaVu Sans"/>
              </a:rPr>
              <a:t>Ukuran indicator ini sering disebut juga ‘Duration Rate’ digunakan untuk mengidikasikan tingkat keparahan suatu kecelakaan.</a:t>
            </a:r>
            <a:endParaRPr b="0" lang="en-US" sz="2800" spc="-1" strike="noStrike">
              <a:latin typeface="Arial"/>
            </a:endParaRPr>
          </a:p>
          <a:p>
            <a:pPr marL="432000" indent="-324000" algn="just">
              <a:spcAft>
                <a:spcPts val="1409"/>
              </a:spcAft>
              <a:buClr>
                <a:srgbClr val="000000"/>
              </a:buClr>
              <a:buSzPct val="45000"/>
              <a:buFont typeface="Wingdings" charset="2"/>
              <a:buChar char=""/>
            </a:pPr>
            <a:endParaRPr b="0" lang="en-US" sz="2800" spc="-1" strike="noStrike">
              <a:latin typeface="Arial"/>
            </a:endParaRPr>
          </a:p>
          <a:p>
            <a:pPr marL="432000" indent="-324000" algn="just">
              <a:spcAft>
                <a:spcPts val="1409"/>
              </a:spcAft>
              <a:buClr>
                <a:srgbClr val="000000"/>
              </a:buClr>
              <a:buSzPct val="45000"/>
              <a:buFont typeface="Wingdings" charset="2"/>
              <a:buChar char=""/>
            </a:pPr>
            <a:r>
              <a:rPr b="1" lang="en-US" sz="2800" spc="-1" strike="noStrike">
                <a:solidFill>
                  <a:srgbClr val="000000"/>
                </a:solidFill>
                <a:latin typeface="Arial"/>
                <a:ea typeface="DejaVu Sans"/>
              </a:rPr>
              <a:t>Incidence Rate</a:t>
            </a:r>
            <a:endParaRPr b="0" lang="en-US" sz="2800" spc="-1" strike="noStrike">
              <a:latin typeface="Arial"/>
            </a:endParaRPr>
          </a:p>
          <a:p>
            <a:pPr marL="432000" indent="-324000" algn="just">
              <a:spcAft>
                <a:spcPts val="1409"/>
              </a:spcAft>
              <a:buClr>
                <a:srgbClr val="000000"/>
              </a:buClr>
              <a:buSzPct val="45000"/>
              <a:buFont typeface="Wingdings" charset="2"/>
              <a:buChar char=""/>
            </a:pPr>
            <a:r>
              <a:rPr b="0" lang="en-US" sz="2800" spc="-1" strike="noStrike">
                <a:solidFill>
                  <a:srgbClr val="000000"/>
                </a:solidFill>
                <a:latin typeface="Arial"/>
                <a:ea typeface="DejaVu Sans"/>
              </a:rPr>
              <a:t>Incidence rate digunakan untuk menginformasikan kita mengenai prosentase jumlah kecelakaan yang terjadi ditempat kerja</a:t>
            </a:r>
            <a:endParaRPr b="0" lang="en-US" sz="2800" spc="-1" strike="noStrike">
              <a:latin typeface="Arial"/>
            </a:endParaRPr>
          </a:p>
        </p:txBody>
      </p:sp>
      <p:sp>
        <p:nvSpPr>
          <p:cNvPr id="204" name="TextShape 2"/>
          <p:cNvSpPr txBox="1"/>
          <p:nvPr/>
        </p:nvSpPr>
        <p:spPr>
          <a:xfrm rot="21003600">
            <a:off x="320760" y="154440"/>
            <a:ext cx="6583680" cy="1114200"/>
          </a:xfrm>
          <a:prstGeom prst="rect">
            <a:avLst/>
          </a:prstGeom>
          <a:noFill/>
          <a:ln>
            <a:noFill/>
          </a:ln>
        </p:spPr>
        <p:txBody>
          <a:bodyPr lIns="90000" rIns="90000" tIns="45000" bIns="45000">
            <a:spAutoFit/>
          </a:bodyPr>
          <a:p>
            <a:pPr algn="ctr"/>
            <a:r>
              <a:rPr b="1" lang="en-US" sz="3600" spc="-1" strike="noStrike">
                <a:solidFill>
                  <a:srgbClr val="000000"/>
                </a:solidFill>
                <a:latin typeface="Arial"/>
                <a:ea typeface="DejaVu Sans"/>
              </a:rPr>
              <a:t>Jenis-jenis penerapan Statistik dalam Aspek K3</a:t>
            </a:r>
            <a:endParaRPr b="0" lang="en-US" sz="3600" spc="-1" strike="noStrike">
              <a:solidFill>
                <a:srgbClr val="ffffff"/>
              </a:solidFill>
              <a:latin typeface="Arial"/>
            </a:endParaRPr>
          </a:p>
        </p:txBody>
      </p:sp>
    </p:spTree>
  </p:cSld>
  <mc:AlternateContent>
    <mc:Choice Requires="p14">
      <p:transition spd="slow" p14:dur="2000">
        <p:fade/>
      </p:transition>
    </mc:Choice>
    <mc:Fallback>
      <p:transition spd="slow">
        <p:fade/>
      </p:transition>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TextShape 1"/>
          <p:cNvSpPr txBox="1"/>
          <p:nvPr/>
        </p:nvSpPr>
        <p:spPr>
          <a:xfrm>
            <a:off x="274320" y="2194560"/>
            <a:ext cx="9324360" cy="4663440"/>
          </a:xfrm>
          <a:prstGeom prst="rect">
            <a:avLst/>
          </a:prstGeom>
          <a:noFill/>
          <a:ln>
            <a:noFill/>
          </a:ln>
        </p:spPr>
        <p:txBody>
          <a:bodyPr lIns="0" rIns="0" tIns="0" bIns="0">
            <a:normAutofit/>
          </a:bodyPr>
          <a:p>
            <a:pPr marL="432000" indent="-324000" algn="just">
              <a:spcAft>
                <a:spcPts val="1409"/>
              </a:spcAft>
              <a:buClr>
                <a:srgbClr val="000000"/>
              </a:buClr>
              <a:buSzPct val="45000"/>
              <a:buFont typeface="Wingdings" charset="2"/>
              <a:buChar char=""/>
            </a:pPr>
            <a:r>
              <a:rPr b="1" lang="en-US" sz="2800" spc="-1" strike="noStrike">
                <a:solidFill>
                  <a:srgbClr val="000000"/>
                </a:solidFill>
                <a:latin typeface="Arial"/>
                <a:ea typeface="DejaVu Sans"/>
              </a:rPr>
              <a:t>Frequency Severity Indicator (FSI)</a:t>
            </a:r>
            <a:endParaRPr b="0" lang="en-US" sz="2800" spc="-1" strike="noStrike">
              <a:latin typeface="Arial"/>
            </a:endParaRPr>
          </a:p>
          <a:p>
            <a:pPr marL="432000" indent="-324000" algn="just">
              <a:spcAft>
                <a:spcPts val="1409"/>
              </a:spcAft>
              <a:buClr>
                <a:srgbClr val="000000"/>
              </a:buClr>
              <a:buSzPct val="45000"/>
              <a:buFont typeface="Wingdings" charset="2"/>
              <a:buChar char=""/>
            </a:pPr>
            <a:r>
              <a:rPr b="0" lang="en-US" sz="2800" spc="-1" strike="noStrike">
                <a:solidFill>
                  <a:srgbClr val="000000"/>
                </a:solidFill>
                <a:latin typeface="Arial"/>
                <a:ea typeface="DejaVu Sans"/>
              </a:rPr>
              <a:t>Frequency Severity Indicator adalah kombinasi dari frekwensi dan severity rate.</a:t>
            </a:r>
            <a:endParaRPr b="0" lang="en-US" sz="2800" spc="-1" strike="noStrike">
              <a:latin typeface="Arial"/>
            </a:endParaRPr>
          </a:p>
          <a:p>
            <a:pPr marL="432000" indent="-324000" algn="just">
              <a:spcAft>
                <a:spcPts val="1409"/>
              </a:spcAft>
              <a:buClr>
                <a:srgbClr val="000000"/>
              </a:buClr>
              <a:buSzPct val="45000"/>
              <a:buFont typeface="Wingdings" charset="2"/>
              <a:buChar char=""/>
            </a:pPr>
            <a:endParaRPr b="0" lang="en-US" sz="2800" spc="-1" strike="noStrike">
              <a:latin typeface="Arial"/>
            </a:endParaRPr>
          </a:p>
          <a:p>
            <a:pPr marL="432000" indent="-324000" algn="just">
              <a:spcAft>
                <a:spcPts val="1409"/>
              </a:spcAft>
              <a:buClr>
                <a:srgbClr val="000000"/>
              </a:buClr>
              <a:buSzPct val="45000"/>
              <a:buFont typeface="Wingdings" charset="2"/>
              <a:buChar char=""/>
            </a:pPr>
            <a:r>
              <a:rPr b="1" lang="en-US" sz="2800" spc="-1" strike="noStrike">
                <a:solidFill>
                  <a:srgbClr val="000000"/>
                </a:solidFill>
                <a:latin typeface="Arial"/>
                <a:ea typeface="DejaVu Sans"/>
              </a:rPr>
              <a:t>Safe-T Score</a:t>
            </a:r>
            <a:endParaRPr b="0" lang="en-US" sz="2800" spc="-1" strike="noStrike">
              <a:latin typeface="Arial"/>
            </a:endParaRPr>
          </a:p>
          <a:p>
            <a:pPr marL="432000" indent="-324000" algn="just">
              <a:spcAft>
                <a:spcPts val="1409"/>
              </a:spcAft>
              <a:buClr>
                <a:srgbClr val="000000"/>
              </a:buClr>
              <a:buSzPct val="45000"/>
              <a:buFont typeface="Wingdings" charset="2"/>
              <a:buChar char=""/>
            </a:pPr>
            <a:r>
              <a:rPr b="0" lang="en-US" sz="2800" spc="-1" strike="noStrike">
                <a:solidFill>
                  <a:srgbClr val="000000"/>
                </a:solidFill>
                <a:latin typeface="Arial"/>
                <a:ea typeface="DejaVu Sans"/>
              </a:rPr>
              <a:t>Safe T score adalah nilai indikator untuk menilai tingkat perbedaan antara dua kelompok yang dibandingkan. Perbedaan ini dinilai untuk membandingkan kinerja suatu kelompok dengan kinerja sebelumnya</a:t>
            </a:r>
            <a:endParaRPr b="0" lang="en-US" sz="2800" spc="-1" strike="noStrike">
              <a:latin typeface="Arial"/>
            </a:endParaRPr>
          </a:p>
        </p:txBody>
      </p:sp>
      <p:sp>
        <p:nvSpPr>
          <p:cNvPr id="206" name="TextShape 2"/>
          <p:cNvSpPr txBox="1"/>
          <p:nvPr/>
        </p:nvSpPr>
        <p:spPr>
          <a:xfrm rot="21003600">
            <a:off x="320760" y="154440"/>
            <a:ext cx="6583680" cy="1114200"/>
          </a:xfrm>
          <a:prstGeom prst="rect">
            <a:avLst/>
          </a:prstGeom>
          <a:noFill/>
          <a:ln>
            <a:noFill/>
          </a:ln>
        </p:spPr>
        <p:txBody>
          <a:bodyPr lIns="90000" rIns="90000" tIns="45000" bIns="45000">
            <a:spAutoFit/>
          </a:bodyPr>
          <a:p>
            <a:pPr algn="ctr"/>
            <a:r>
              <a:rPr b="1" lang="en-US" sz="3600" spc="-1" strike="noStrike">
                <a:solidFill>
                  <a:srgbClr val="000000"/>
                </a:solidFill>
                <a:latin typeface="Arial"/>
                <a:ea typeface="DejaVu Sans"/>
              </a:rPr>
              <a:t>Jenis-jenis penerapan Statistik dalam Aspek K3</a:t>
            </a:r>
            <a:endParaRPr b="0" lang="en-US" sz="3600" spc="-1" strike="noStrike">
              <a:solidFill>
                <a:srgbClr val="ffffff"/>
              </a:solidFill>
              <a:latin typeface="Arial"/>
            </a:endParaRPr>
          </a:p>
        </p:txBody>
      </p:sp>
    </p:spTree>
  </p:cSld>
  <mc:AlternateContent>
    <mc:Choice Requires="p14">
      <p:transition spd="slow" p14:dur="2000">
        <p:fade/>
      </p:transition>
    </mc:Choice>
    <mc:Fallback>
      <p:transition spd="slow">
        <p:fade/>
      </p:transition>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7" name="CustomShape 1"/>
          <p:cNvSpPr/>
          <p:nvPr/>
        </p:nvSpPr>
        <p:spPr>
          <a:xfrm>
            <a:off x="1920240" y="2743200"/>
            <a:ext cx="5852160" cy="2377440"/>
          </a:xfrm>
          <a:custGeom>
            <a:avLst/>
            <a:gdLst/>
            <a:ahLst/>
            <a:rect l="0" t="0" r="r" b="b"/>
            <a:pathLst>
              <a:path w="16258" h="6606">
                <a:moveTo>
                  <a:pt x="0" y="3669"/>
                </a:moveTo>
                <a:lnTo>
                  <a:pt x="16257" y="0"/>
                </a:lnTo>
                <a:moveTo>
                  <a:pt x="0" y="6605"/>
                </a:moveTo>
                <a:lnTo>
                  <a:pt x="16257" y="2935"/>
                </a:lnTo>
              </a:path>
            </a:pathLst>
          </a:custGeom>
          <a:blipFill rotWithShape="0">
            <a:blip r:embed="rId1"/>
            <a:tile/>
          </a:blipFill>
          <a:ln w="9360">
            <a:solidFill>
              <a:srgbClr val="000000"/>
            </a:solidFill>
            <a:miter/>
          </a:ln>
          <a:effectLst>
            <a:outerShdw dist="152735" dir="2700000">
              <a:srgbClr val="868686"/>
            </a:outerShdw>
          </a:effectLst>
        </p:spPr>
        <p:style>
          <a:lnRef idx="0"/>
          <a:fillRef idx="0"/>
          <a:effectRef idx="0"/>
          <a:fontRef idx="minor"/>
        </p:style>
        <p:txBody>
          <a:bodyPr lIns="90000" rIns="90000" tIns="46800" bIns="46800" anchor="ctr" anchorCtr="1">
            <a:noAutofit/>
          </a:bodyPr>
          <a:p>
            <a:pPr>
              <a:lnSpc>
                <a:spcPct val="100000"/>
              </a:lnSpc>
            </a:pPr>
            <a:r>
              <a:rPr b="0" lang="en-US" sz="2400" spc="-1" strike="noStrike">
                <a:solidFill>
                  <a:srgbClr val="000000"/>
                </a:solidFill>
                <a:latin typeface="Arial Black"/>
                <a:ea typeface="MS Gothic"/>
              </a:rPr>
              <a:t>Thanks You </a:t>
            </a:r>
            <a:endParaRPr b="0" lang="en-US" sz="2400" spc="-1" strike="noStrike">
              <a:solidFill>
                <a:srgbClr val="ffffff"/>
              </a:solidFill>
              <a:latin typeface="Arial"/>
            </a:endParaRPr>
          </a:p>
        </p:txBody>
      </p:sp>
    </p:spTree>
  </p:cSld>
  <mc:AlternateContent>
    <mc:Choice Requires="p14">
      <p:transition spd="slow" p14:dur="2000">
        <p:fade/>
      </p:transition>
    </mc:Choice>
    <mc:Fallback>
      <p:transition spd="slow">
        <p:fade/>
      </p:transition>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TextShape 1"/>
          <p:cNvSpPr txBox="1"/>
          <p:nvPr/>
        </p:nvSpPr>
        <p:spPr>
          <a:xfrm rot="20951400">
            <a:off x="32760" y="140760"/>
            <a:ext cx="9069120" cy="1262520"/>
          </a:xfrm>
          <a:prstGeom prst="rect">
            <a:avLst/>
          </a:prstGeom>
          <a:noFill/>
          <a:ln>
            <a:noFill/>
          </a:ln>
        </p:spPr>
        <p:txBody>
          <a:bodyPr lIns="0" rIns="0" tIns="0" bIns="0" anchor="ctr">
            <a:spAutoFit/>
          </a:bodyPr>
          <a:p>
            <a:r>
              <a:rPr b="1" lang="en-US" sz="4800" spc="-1" strike="noStrike">
                <a:latin typeface="Arial"/>
              </a:rPr>
              <a:t>Analisis kecelakaan kerja</a:t>
            </a:r>
            <a:endParaRPr b="1" lang="en-US" sz="4800" spc="-1" strike="noStrike">
              <a:latin typeface="Arial"/>
            </a:endParaRPr>
          </a:p>
        </p:txBody>
      </p:sp>
      <p:sp>
        <p:nvSpPr>
          <p:cNvPr id="182" name="TextShape 2"/>
          <p:cNvSpPr txBox="1"/>
          <p:nvPr/>
        </p:nvSpPr>
        <p:spPr>
          <a:xfrm>
            <a:off x="532800" y="1543320"/>
            <a:ext cx="9372240" cy="5577840"/>
          </a:xfrm>
          <a:prstGeom prst="rect">
            <a:avLst/>
          </a:prstGeom>
          <a:noFill/>
          <a:ln>
            <a:noFill/>
          </a:ln>
        </p:spPr>
        <p:txBody>
          <a:bodyPr lIns="0" rIns="0" tIns="0" bIns="0">
            <a:normAutofit fontScale="70000"/>
          </a:bodyPr>
          <a:p>
            <a:pPr marL="432000" indent="-324000" algn="just">
              <a:spcAft>
                <a:spcPts val="1145"/>
              </a:spcAft>
              <a:buClr>
                <a:srgbClr val="000000"/>
              </a:buClr>
              <a:buSzPct val="45000"/>
              <a:buFont typeface="Wingdings" charset="2"/>
              <a:buChar char=""/>
            </a:pPr>
            <a:endParaRPr b="0" lang="en-US" sz="2600" spc="-1" strike="noStrike">
              <a:latin typeface="Arial"/>
            </a:endParaRPr>
          </a:p>
          <a:p>
            <a:pPr marL="432000" indent="-324000" algn="just">
              <a:spcAft>
                <a:spcPts val="1145"/>
              </a:spcAft>
              <a:buClr>
                <a:srgbClr val="000000"/>
              </a:buClr>
              <a:buSzPct val="45000"/>
              <a:buFont typeface="Wingdings" charset="2"/>
              <a:buChar char=""/>
            </a:pPr>
            <a:r>
              <a:rPr b="0" lang="en-US" sz="2800" spc="-1" strike="noStrike">
                <a:latin typeface="Arial"/>
              </a:rPr>
              <a:t>usaha mencari penyebab dan mencegah kecelakaan dan diperlukan dalam sistem statistik kecelakaan</a:t>
            </a:r>
            <a:endParaRPr b="0" lang="en-US" sz="2800" spc="-1" strike="noStrike">
              <a:latin typeface="Arial"/>
            </a:endParaRPr>
          </a:p>
          <a:p>
            <a:pPr marL="432000" indent="-324000" algn="just">
              <a:spcAft>
                <a:spcPts val="1145"/>
              </a:spcAft>
              <a:buClr>
                <a:srgbClr val="000000"/>
              </a:buClr>
              <a:buSzPct val="45000"/>
              <a:buFont typeface="Wingdings" charset="2"/>
              <a:buChar char=""/>
            </a:pPr>
            <a:endParaRPr b="0" lang="en-US" sz="2800" spc="-1" strike="noStrike">
              <a:latin typeface="Arial"/>
            </a:endParaRPr>
          </a:p>
          <a:p>
            <a:pPr marL="432000" indent="-324000" algn="just">
              <a:spcAft>
                <a:spcPts val="1145"/>
              </a:spcAft>
              <a:buClr>
                <a:srgbClr val="000000"/>
              </a:buClr>
              <a:buSzPct val="45000"/>
              <a:buFont typeface="Wingdings" charset="2"/>
              <a:buChar char=""/>
            </a:pPr>
            <a:r>
              <a:rPr b="0" lang="en-US" sz="2600" spc="-1" strike="noStrike">
                <a:latin typeface="Arial"/>
              </a:rPr>
              <a:t>Harus menggambarkan hal berikut</a:t>
            </a:r>
            <a:endParaRPr b="0" lang="en-US" sz="2600" spc="-1" strike="noStrike">
              <a:latin typeface="Arial"/>
            </a:endParaRPr>
          </a:p>
          <a:p>
            <a:pPr marL="432000" indent="-324000" algn="just">
              <a:spcAft>
                <a:spcPts val="1145"/>
              </a:spcAft>
              <a:buClr>
                <a:srgbClr val="000000"/>
              </a:buClr>
              <a:buSzPct val="45000"/>
              <a:buFont typeface="Wingdings" charset="2"/>
              <a:buChar char=""/>
            </a:pPr>
            <a:r>
              <a:rPr b="0" lang="en-US" sz="2600" spc="-1" strike="noStrike">
                <a:latin typeface="Arial"/>
              </a:rPr>
              <a:t>Bentuk kecelakaan</a:t>
            </a:r>
            <a:endParaRPr b="0" lang="en-US" sz="2600" spc="-1" strike="noStrike">
              <a:latin typeface="Arial"/>
            </a:endParaRPr>
          </a:p>
          <a:p>
            <a:pPr marL="432000" indent="-324000" algn="just">
              <a:spcAft>
                <a:spcPts val="1145"/>
              </a:spcAft>
              <a:buClr>
                <a:srgbClr val="000000"/>
              </a:buClr>
              <a:buSzPct val="45000"/>
              <a:buFont typeface="Wingdings" charset="2"/>
              <a:buChar char=""/>
            </a:pPr>
            <a:r>
              <a:rPr b="0" lang="en-US" sz="2600" spc="-1" strike="noStrike">
                <a:latin typeface="Arial"/>
              </a:rPr>
              <a:t>Type cidera pada tubuh</a:t>
            </a:r>
            <a:endParaRPr b="0" lang="en-US" sz="2600" spc="-1" strike="noStrike">
              <a:latin typeface="Arial"/>
            </a:endParaRPr>
          </a:p>
          <a:p>
            <a:pPr marL="432000" indent="-324000" algn="just">
              <a:spcAft>
                <a:spcPts val="1145"/>
              </a:spcAft>
              <a:buClr>
                <a:srgbClr val="000000"/>
              </a:buClr>
              <a:buSzPct val="45000"/>
              <a:buFont typeface="Wingdings" charset="2"/>
              <a:buChar char=""/>
            </a:pPr>
            <a:r>
              <a:rPr b="0" lang="en-US" sz="2600" spc="-1" strike="noStrike">
                <a:latin typeface="Arial"/>
              </a:rPr>
              <a:t>Anggota badan yang cidera sebab kecelakaan</a:t>
            </a:r>
            <a:endParaRPr b="0" lang="en-US" sz="2600" spc="-1" strike="noStrike">
              <a:latin typeface="Arial"/>
            </a:endParaRPr>
          </a:p>
          <a:p>
            <a:pPr marL="432000" indent="-324000" algn="just">
              <a:spcAft>
                <a:spcPts val="1145"/>
              </a:spcAft>
              <a:buClr>
                <a:srgbClr val="000000"/>
              </a:buClr>
              <a:buSzPct val="45000"/>
              <a:buFont typeface="Wingdings" charset="2"/>
              <a:buChar char=""/>
            </a:pPr>
            <a:r>
              <a:rPr b="0" lang="en-US" sz="2600" spc="-1" strike="noStrike">
                <a:latin typeface="Arial"/>
              </a:rPr>
              <a:t>Sumber cidera</a:t>
            </a:r>
            <a:endParaRPr b="0" lang="en-US" sz="2600" spc="-1" strike="noStrike">
              <a:latin typeface="Arial"/>
            </a:endParaRPr>
          </a:p>
          <a:p>
            <a:pPr marL="432000" indent="-324000" algn="just">
              <a:spcAft>
                <a:spcPts val="1145"/>
              </a:spcAft>
              <a:buClr>
                <a:srgbClr val="000000"/>
              </a:buClr>
              <a:buSzPct val="45000"/>
              <a:buFont typeface="Wingdings" charset="2"/>
              <a:buChar char=""/>
            </a:pPr>
            <a:r>
              <a:rPr b="0" lang="en-US" sz="2600" spc="-1" strike="noStrike">
                <a:latin typeface="Arial"/>
              </a:rPr>
              <a:t>Type kecelakaan</a:t>
            </a:r>
            <a:endParaRPr b="0" lang="en-US" sz="2600" spc="-1" strike="noStrike">
              <a:latin typeface="Arial"/>
            </a:endParaRPr>
          </a:p>
          <a:p>
            <a:pPr marL="432000" indent="-324000" algn="just">
              <a:spcAft>
                <a:spcPts val="1145"/>
              </a:spcAft>
              <a:buClr>
                <a:srgbClr val="000000"/>
              </a:buClr>
              <a:buSzPct val="45000"/>
              <a:buFont typeface="Wingdings" charset="2"/>
              <a:buChar char=""/>
            </a:pPr>
            <a:r>
              <a:rPr b="0" lang="en-US" sz="2600" spc="-1" strike="noStrike">
                <a:latin typeface="Arial"/>
              </a:rPr>
              <a:t>Pristiwa penyebab kecelakaan cidera</a:t>
            </a:r>
            <a:endParaRPr b="0" lang="en-US" sz="2600" spc="-1" strike="noStrike">
              <a:latin typeface="Arial"/>
            </a:endParaRPr>
          </a:p>
          <a:p>
            <a:pPr marL="432000" indent="-324000" algn="just">
              <a:spcAft>
                <a:spcPts val="1145"/>
              </a:spcAft>
              <a:buClr>
                <a:srgbClr val="000000"/>
              </a:buClr>
              <a:buSzPct val="45000"/>
              <a:buFont typeface="Wingdings" charset="2"/>
              <a:buChar char=""/>
            </a:pPr>
            <a:r>
              <a:rPr b="0" lang="en-US" sz="2600" spc="-1" strike="noStrike">
                <a:latin typeface="Arial"/>
              </a:rPr>
              <a:t>Kondisi berbahaya</a:t>
            </a:r>
            <a:endParaRPr b="0" lang="en-US" sz="2600" spc="-1" strike="noStrike">
              <a:latin typeface="Arial"/>
            </a:endParaRPr>
          </a:p>
          <a:p>
            <a:pPr marL="432000" indent="-324000" algn="just">
              <a:spcAft>
                <a:spcPts val="1145"/>
              </a:spcAft>
              <a:buClr>
                <a:srgbClr val="000000"/>
              </a:buClr>
              <a:buSzPct val="45000"/>
              <a:buFont typeface="Wingdings" charset="2"/>
              <a:buChar char=""/>
            </a:pPr>
            <a:r>
              <a:rPr b="0" lang="en-US" sz="2600" spc="-1" strike="noStrike">
                <a:latin typeface="Arial"/>
              </a:rPr>
              <a:t>Kondisi fisik yang menyebabkan kecelakaan</a:t>
            </a:r>
            <a:endParaRPr b="0" lang="en-US" sz="2600" spc="-1" strike="noStrike">
              <a:latin typeface="Arial"/>
            </a:endParaRPr>
          </a:p>
          <a:p>
            <a:pPr marL="432000" indent="-324000" algn="just">
              <a:spcAft>
                <a:spcPts val="1145"/>
              </a:spcAft>
              <a:buClr>
                <a:srgbClr val="000000"/>
              </a:buClr>
              <a:buSzPct val="45000"/>
              <a:buFont typeface="Wingdings" charset="2"/>
              <a:buChar char=""/>
            </a:pPr>
            <a:r>
              <a:rPr b="0" lang="en-US" sz="2600" spc="-1" strike="noStrike">
                <a:latin typeface="Arial"/>
              </a:rPr>
              <a:t>Penyebab kecelakaan</a:t>
            </a:r>
            <a:endParaRPr b="0" lang="en-US" sz="2600" spc="-1" strike="noStrike">
              <a:latin typeface="Arial"/>
            </a:endParaRPr>
          </a:p>
        </p:txBody>
      </p:sp>
    </p:spTree>
  </p:cSld>
  <mc:AlternateContent>
    <mc:Choice Requires="p14">
      <p:transition spd="slow" p14:dur="2000">
        <p:fade/>
      </p:transition>
    </mc:Choice>
    <mc:Fallback>
      <p:transition spd="slow">
        <p:fade/>
      </p:transition>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TextShape 1"/>
          <p:cNvSpPr txBox="1"/>
          <p:nvPr/>
        </p:nvSpPr>
        <p:spPr>
          <a:xfrm rot="20951400">
            <a:off x="32760" y="140760"/>
            <a:ext cx="9069120" cy="1262520"/>
          </a:xfrm>
          <a:prstGeom prst="rect">
            <a:avLst/>
          </a:prstGeom>
          <a:noFill/>
          <a:ln>
            <a:noFill/>
          </a:ln>
        </p:spPr>
        <p:txBody>
          <a:bodyPr lIns="0" rIns="0" tIns="0" bIns="0" anchor="ctr">
            <a:spAutoFit/>
          </a:bodyPr>
          <a:p>
            <a:r>
              <a:rPr b="1" lang="en-US" sz="4800" spc="-1" strike="noStrike">
                <a:latin typeface="Arial"/>
              </a:rPr>
              <a:t>statistik kecelakaan kerja</a:t>
            </a:r>
            <a:endParaRPr b="1" lang="en-US" sz="4800" spc="-1" strike="noStrike">
              <a:latin typeface="Arial"/>
            </a:endParaRPr>
          </a:p>
        </p:txBody>
      </p:sp>
      <p:sp>
        <p:nvSpPr>
          <p:cNvPr id="184" name="TextShape 2"/>
          <p:cNvSpPr txBox="1"/>
          <p:nvPr/>
        </p:nvSpPr>
        <p:spPr>
          <a:xfrm>
            <a:off x="503280" y="2021040"/>
            <a:ext cx="8867160" cy="4385880"/>
          </a:xfrm>
          <a:prstGeom prst="rect">
            <a:avLst/>
          </a:prstGeom>
          <a:noFill/>
          <a:ln>
            <a:noFill/>
          </a:ln>
        </p:spPr>
        <p:txBody>
          <a:bodyPr lIns="0" rIns="0" tIns="0" bIns="0">
            <a:normAutofit/>
          </a:bodyPr>
          <a:p>
            <a:pPr marL="432000" indent="-324000" algn="just">
              <a:spcAft>
                <a:spcPts val="1145"/>
              </a:spcAft>
              <a:buClr>
                <a:srgbClr val="000000"/>
              </a:buClr>
              <a:buSzPct val="45000"/>
              <a:buFont typeface="Wingdings" charset="2"/>
              <a:buChar char=""/>
            </a:pPr>
            <a:r>
              <a:rPr b="0" lang="en-US" sz="2600" spc="-1" strike="noStrike">
                <a:latin typeface="Arial"/>
              </a:rPr>
              <a:t>statistik dapat diartikan sebagai data. Dalam arti yang luas statistik dapat berarti sebagai alat untuk : menentukan sampel, mengumpulkan data, menyajikan data, menganalisa data dan menginterpretasi data, sehingga menjadi informasi yang berguna.</a:t>
            </a:r>
            <a:endParaRPr b="0" lang="en-US" sz="2600" spc="-1" strike="noStrike">
              <a:latin typeface="Arial"/>
            </a:endParaRPr>
          </a:p>
        </p:txBody>
      </p:sp>
    </p:spTree>
  </p:cSld>
  <mc:AlternateContent>
    <mc:Choice Requires="p14">
      <p:transition spd="slow" p14:dur="2000">
        <p:fade/>
      </p:transition>
    </mc:Choice>
    <mc:Fallback>
      <p:transition spd="slow">
        <p:fade/>
      </p:transition>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TextShape 1"/>
          <p:cNvSpPr txBox="1"/>
          <p:nvPr/>
        </p:nvSpPr>
        <p:spPr>
          <a:xfrm rot="20951400">
            <a:off x="32760" y="140760"/>
            <a:ext cx="9069120" cy="1262520"/>
          </a:xfrm>
          <a:prstGeom prst="rect">
            <a:avLst/>
          </a:prstGeom>
          <a:noFill/>
          <a:ln>
            <a:noFill/>
          </a:ln>
        </p:spPr>
        <p:txBody>
          <a:bodyPr lIns="0" rIns="0" tIns="0" bIns="0" anchor="ctr">
            <a:spAutoFit/>
          </a:bodyPr>
          <a:p>
            <a:r>
              <a:rPr b="1" lang="en-US" sz="4800" spc="-1" strike="noStrike">
                <a:latin typeface="Arial"/>
              </a:rPr>
              <a:t>statistik kecelakaan kerja</a:t>
            </a:r>
            <a:endParaRPr b="1" lang="en-US" sz="4800" spc="-1" strike="noStrike">
              <a:latin typeface="Arial"/>
            </a:endParaRPr>
          </a:p>
        </p:txBody>
      </p:sp>
      <p:sp>
        <p:nvSpPr>
          <p:cNvPr id="186" name="TextShape 2"/>
          <p:cNvSpPr txBox="1"/>
          <p:nvPr/>
        </p:nvSpPr>
        <p:spPr>
          <a:xfrm>
            <a:off x="503280" y="2021040"/>
            <a:ext cx="8867160" cy="4385880"/>
          </a:xfrm>
          <a:prstGeom prst="rect">
            <a:avLst/>
          </a:prstGeom>
          <a:noFill/>
          <a:ln>
            <a:noFill/>
          </a:ln>
        </p:spPr>
        <p:txBody>
          <a:bodyPr lIns="0" rIns="0" tIns="0" bIns="0">
            <a:normAutofit/>
          </a:bodyPr>
          <a:p>
            <a:pPr marL="432000" indent="-324000" algn="just">
              <a:spcAft>
                <a:spcPts val="1145"/>
              </a:spcAft>
              <a:buClr>
                <a:srgbClr val="000000"/>
              </a:buClr>
              <a:buSzPct val="45000"/>
              <a:buFont typeface="Wingdings" charset="2"/>
              <a:buChar char=""/>
            </a:pPr>
            <a:r>
              <a:rPr b="0" lang="en-US" sz="2600" spc="-1" strike="noStrike">
                <a:latin typeface="Arial"/>
              </a:rPr>
              <a:t>Data yang digunakan untuk membuat Pelaporan Statistik</a:t>
            </a:r>
            <a:endParaRPr b="0" lang="en-US" sz="2600" spc="-1" strike="noStrike">
              <a:latin typeface="Arial"/>
            </a:endParaRPr>
          </a:p>
          <a:p>
            <a:pPr marL="432000" indent="-324000" algn="just">
              <a:spcAft>
                <a:spcPts val="1145"/>
              </a:spcAft>
              <a:buClr>
                <a:srgbClr val="000000"/>
              </a:buClr>
              <a:buSzPct val="45000"/>
              <a:buFont typeface="Wingdings" charset="2"/>
              <a:buChar char=""/>
            </a:pPr>
            <a:r>
              <a:rPr b="0" lang="en-US" sz="2600" spc="-1" strike="noStrike">
                <a:latin typeface="Arial"/>
              </a:rPr>
              <a:t>Identifikasi dimana kecelakaan terjadi </a:t>
            </a:r>
            <a:endParaRPr b="0" lang="en-US" sz="2600" spc="-1" strike="noStrike">
              <a:latin typeface="Arial"/>
            </a:endParaRPr>
          </a:p>
          <a:p>
            <a:pPr marL="432000" indent="-324000" algn="just">
              <a:spcAft>
                <a:spcPts val="1145"/>
              </a:spcAft>
              <a:buClr>
                <a:srgbClr val="000000"/>
              </a:buClr>
              <a:buSzPct val="45000"/>
              <a:buFont typeface="Wingdings" charset="2"/>
              <a:buChar char=""/>
            </a:pPr>
            <a:r>
              <a:rPr b="0" lang="en-US" sz="2600" spc="-1" strike="noStrike">
                <a:latin typeface="Arial"/>
              </a:rPr>
              <a:t>Gambaran bagaimana kecelakaan itu terjadi </a:t>
            </a:r>
            <a:endParaRPr b="0" lang="en-US" sz="2600" spc="-1" strike="noStrike">
              <a:latin typeface="Arial"/>
            </a:endParaRPr>
          </a:p>
          <a:p>
            <a:pPr marL="432000" indent="-324000" algn="just">
              <a:spcAft>
                <a:spcPts val="1145"/>
              </a:spcAft>
              <a:buClr>
                <a:srgbClr val="000000"/>
              </a:buClr>
              <a:buSzPct val="45000"/>
              <a:buFont typeface="Wingdings" charset="2"/>
              <a:buChar char=""/>
            </a:pPr>
            <a:r>
              <a:rPr b="0" lang="en-US" sz="2600" spc="-1" strike="noStrike">
                <a:latin typeface="Arial"/>
              </a:rPr>
              <a:t>Penentuan tingkat jenis kecelakaan yang terjadi </a:t>
            </a:r>
            <a:endParaRPr b="0" lang="en-US" sz="2600" spc="-1" strike="noStrike">
              <a:latin typeface="Arial"/>
            </a:endParaRPr>
          </a:p>
          <a:p>
            <a:pPr marL="432000" indent="-324000" algn="just">
              <a:spcAft>
                <a:spcPts val="1145"/>
              </a:spcAft>
              <a:buClr>
                <a:srgbClr val="000000"/>
              </a:buClr>
              <a:buSzPct val="45000"/>
              <a:buFont typeface="Wingdings" charset="2"/>
              <a:buChar char=""/>
            </a:pPr>
            <a:r>
              <a:rPr b="0" lang="en-US" sz="2600" spc="-1" strike="noStrike">
                <a:latin typeface="Arial"/>
              </a:rPr>
              <a:t>Informasi harus didokumentasikan dengan benar</a:t>
            </a:r>
            <a:endParaRPr b="0" lang="en-US" sz="2600" spc="-1" strike="noStrike">
              <a:latin typeface="Arial"/>
            </a:endParaRPr>
          </a:p>
          <a:p>
            <a:pPr marL="432000" indent="-324000" algn="just">
              <a:spcAft>
                <a:spcPts val="1145"/>
              </a:spcAft>
              <a:buClr>
                <a:srgbClr val="000000"/>
              </a:buClr>
              <a:buSzPct val="45000"/>
              <a:buFont typeface="Wingdings" charset="2"/>
              <a:buChar char=""/>
            </a:pPr>
            <a:r>
              <a:rPr b="0" lang="en-US" sz="2600" spc="-1" strike="noStrike">
                <a:latin typeface="Arial"/>
              </a:rPr>
              <a:t>Pengumpulan informasi kecelakaan kerja</a:t>
            </a:r>
            <a:endParaRPr b="0" lang="en-US" sz="2600" spc="-1" strike="noStrike">
              <a:latin typeface="Arial"/>
            </a:endParaRPr>
          </a:p>
        </p:txBody>
      </p:sp>
    </p:spTree>
  </p:cSld>
  <mc:AlternateContent>
    <mc:Choice Requires="p14">
      <p:transition spd="slow" p14:dur="2000">
        <p:fade/>
      </p:transition>
    </mc:Choice>
    <mc:Fallback>
      <p:transition spd="slow">
        <p:fade/>
      </p:transition>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TextShape 1"/>
          <p:cNvSpPr txBox="1"/>
          <p:nvPr/>
        </p:nvSpPr>
        <p:spPr>
          <a:xfrm rot="20951400">
            <a:off x="32760" y="140760"/>
            <a:ext cx="9069120" cy="1262520"/>
          </a:xfrm>
          <a:prstGeom prst="rect">
            <a:avLst/>
          </a:prstGeom>
          <a:noFill/>
          <a:ln>
            <a:noFill/>
          </a:ln>
        </p:spPr>
        <p:txBody>
          <a:bodyPr lIns="0" rIns="0" tIns="0" bIns="0" anchor="ctr">
            <a:spAutoFit/>
          </a:bodyPr>
          <a:p>
            <a:r>
              <a:rPr b="1" lang="en-US" sz="4800" spc="-1" strike="noStrike">
                <a:latin typeface="Arial"/>
              </a:rPr>
              <a:t>statistik kecelakaan kerja</a:t>
            </a:r>
            <a:endParaRPr b="1" lang="en-US" sz="4800" spc="-1" strike="noStrike">
              <a:latin typeface="Arial"/>
            </a:endParaRPr>
          </a:p>
        </p:txBody>
      </p:sp>
      <p:sp>
        <p:nvSpPr>
          <p:cNvPr id="188" name="TextShape 2"/>
          <p:cNvSpPr txBox="1"/>
          <p:nvPr/>
        </p:nvSpPr>
        <p:spPr>
          <a:xfrm>
            <a:off x="503280" y="2021040"/>
            <a:ext cx="8867160" cy="4385880"/>
          </a:xfrm>
          <a:prstGeom prst="rect">
            <a:avLst/>
          </a:prstGeom>
          <a:noFill/>
          <a:ln>
            <a:noFill/>
          </a:ln>
        </p:spPr>
        <p:txBody>
          <a:bodyPr lIns="0" rIns="0" tIns="0" bIns="0">
            <a:normAutofit/>
          </a:bodyPr>
          <a:p>
            <a:pPr marL="432000" indent="-324000" algn="just">
              <a:spcAft>
                <a:spcPts val="1145"/>
              </a:spcAft>
              <a:buClr>
                <a:srgbClr val="000000"/>
              </a:buClr>
              <a:buSzPct val="45000"/>
              <a:buFont typeface="Wingdings" charset="2"/>
              <a:buChar char=""/>
            </a:pPr>
            <a:r>
              <a:rPr b="0" lang="en-US" sz="2600" spc="-1" strike="noStrike">
                <a:latin typeface="Arial"/>
              </a:rPr>
              <a:t>Fungsi pengumpulan informasi kecelakaan</a:t>
            </a:r>
            <a:endParaRPr b="0" lang="en-US" sz="2600" spc="-1" strike="noStrike">
              <a:latin typeface="Arial"/>
            </a:endParaRPr>
          </a:p>
          <a:p>
            <a:pPr marL="432000" indent="-324000" algn="just">
              <a:spcAft>
                <a:spcPts val="1145"/>
              </a:spcAft>
              <a:buClr>
                <a:srgbClr val="000000"/>
              </a:buClr>
              <a:buSzPct val="45000"/>
              <a:buFont typeface="Wingdings" charset="2"/>
              <a:buChar char=""/>
            </a:pPr>
            <a:r>
              <a:rPr b="0" lang="en-US" sz="2600" spc="-1" strike="noStrike">
                <a:latin typeface="Arial"/>
              </a:rPr>
              <a:t>menentukan tingkat kecelakaan dan besarnya santunan yang harus diberikan</a:t>
            </a:r>
            <a:endParaRPr b="0" lang="en-US" sz="2600" spc="-1" strike="noStrike">
              <a:latin typeface="Arial"/>
            </a:endParaRPr>
          </a:p>
          <a:p>
            <a:pPr marL="432000" indent="-324000" algn="just">
              <a:spcAft>
                <a:spcPts val="1145"/>
              </a:spcAft>
              <a:buClr>
                <a:srgbClr val="000000"/>
              </a:buClr>
              <a:buSzPct val="45000"/>
              <a:buFont typeface="Wingdings" charset="2"/>
              <a:buChar char=""/>
            </a:pPr>
            <a:r>
              <a:rPr b="0" lang="en-US" sz="2600" spc="-1" strike="noStrike">
                <a:latin typeface="Arial"/>
              </a:rPr>
              <a:t>peringatan bagi tenaga kerja agar berhati-hati</a:t>
            </a:r>
            <a:endParaRPr b="0" lang="en-US" sz="2600" spc="-1" strike="noStrike">
              <a:latin typeface="Arial"/>
            </a:endParaRPr>
          </a:p>
          <a:p>
            <a:pPr marL="432000" indent="-324000" algn="just">
              <a:spcAft>
                <a:spcPts val="1145"/>
              </a:spcAft>
              <a:buClr>
                <a:srgbClr val="000000"/>
              </a:buClr>
              <a:buSzPct val="45000"/>
              <a:buFont typeface="Wingdings" charset="2"/>
              <a:buChar char=""/>
            </a:pPr>
            <a:r>
              <a:rPr b="0" lang="en-US" sz="2600" spc="-1" strike="noStrike">
                <a:latin typeface="Arial"/>
              </a:rPr>
              <a:t>membuat peraturan tentang lingkungan kerja dan ketentuan penerapan keselamatan</a:t>
            </a:r>
            <a:endParaRPr b="0" lang="en-US" sz="2600" spc="-1" strike="noStrike">
              <a:latin typeface="Arial"/>
            </a:endParaRPr>
          </a:p>
        </p:txBody>
      </p:sp>
    </p:spTree>
  </p:cSld>
  <mc:AlternateContent>
    <mc:Choice Requires="p14">
      <p:transition spd="slow" p14:dur="2000">
        <p:fade/>
      </p:transition>
    </mc:Choice>
    <mc:Fallback>
      <p:transition spd="slow">
        <p:fade/>
      </p:transition>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 name="TextShape 1"/>
          <p:cNvSpPr txBox="1"/>
          <p:nvPr/>
        </p:nvSpPr>
        <p:spPr>
          <a:xfrm rot="20951400">
            <a:off x="32760" y="140760"/>
            <a:ext cx="9069120" cy="1262520"/>
          </a:xfrm>
          <a:prstGeom prst="rect">
            <a:avLst/>
          </a:prstGeom>
          <a:noFill/>
          <a:ln>
            <a:noFill/>
          </a:ln>
        </p:spPr>
        <p:txBody>
          <a:bodyPr lIns="0" rIns="0" tIns="0" bIns="0" anchor="ctr">
            <a:spAutoFit/>
          </a:bodyPr>
          <a:p>
            <a:r>
              <a:rPr b="1" lang="en-US" sz="4000" spc="-1" strike="noStrike">
                <a:latin typeface="Arial"/>
              </a:rPr>
              <a:t>Tujuan statistik kecelakaan kerja</a:t>
            </a:r>
            <a:endParaRPr b="1" lang="en-US" sz="4000" spc="-1" strike="noStrike">
              <a:latin typeface="Arial"/>
            </a:endParaRPr>
          </a:p>
        </p:txBody>
      </p:sp>
      <p:sp>
        <p:nvSpPr>
          <p:cNvPr id="190" name="TextShape 2"/>
          <p:cNvSpPr txBox="1"/>
          <p:nvPr/>
        </p:nvSpPr>
        <p:spPr>
          <a:xfrm>
            <a:off x="503280" y="2021040"/>
            <a:ext cx="8867160" cy="4385880"/>
          </a:xfrm>
          <a:prstGeom prst="rect">
            <a:avLst/>
          </a:prstGeom>
          <a:noFill/>
          <a:ln>
            <a:noFill/>
          </a:ln>
        </p:spPr>
        <p:txBody>
          <a:bodyPr lIns="0" rIns="0" tIns="0" bIns="0">
            <a:normAutofit/>
          </a:bodyPr>
          <a:p>
            <a:pPr marL="432000" indent="-324000">
              <a:spcAft>
                <a:spcPts val="1409"/>
              </a:spcAft>
              <a:buClr>
                <a:srgbClr val="000000"/>
              </a:buClr>
              <a:buSzPct val="45000"/>
              <a:buFont typeface="Wingdings" charset="2"/>
              <a:buChar char=""/>
            </a:pPr>
            <a:r>
              <a:rPr b="0" lang="en-US" sz="2600" spc="-1" strike="noStrike">
                <a:latin typeface="Arial"/>
              </a:rPr>
              <a:t>Memperkirakan penyebab dan besarnya permasalahan kecelakaan yang terjadi</a:t>
            </a:r>
            <a:endParaRPr b="0" lang="en-US" sz="2600" spc="-1" strike="noStrike">
              <a:latin typeface="Arial"/>
            </a:endParaRPr>
          </a:p>
          <a:p>
            <a:pPr marL="432000" indent="-324000">
              <a:spcAft>
                <a:spcPts val="1409"/>
              </a:spcAft>
              <a:buClr>
                <a:srgbClr val="000000"/>
              </a:buClr>
              <a:buSzPct val="45000"/>
              <a:buFont typeface="Wingdings" charset="2"/>
              <a:buChar char=""/>
            </a:pPr>
            <a:r>
              <a:rPr b="0" lang="en-US" sz="2600" spc="-1" strike="noStrike">
                <a:latin typeface="Arial"/>
              </a:rPr>
              <a:t>Mengidentifikasi pencegahan utama yang dibutuhkan</a:t>
            </a:r>
            <a:endParaRPr b="0" lang="en-US" sz="2600" spc="-1" strike="noStrike">
              <a:latin typeface="Arial"/>
            </a:endParaRPr>
          </a:p>
          <a:p>
            <a:pPr marL="432000" indent="-324000">
              <a:spcAft>
                <a:spcPts val="1409"/>
              </a:spcAft>
              <a:buClr>
                <a:srgbClr val="000000"/>
              </a:buClr>
              <a:buSzPct val="45000"/>
              <a:buFont typeface="Wingdings" charset="2"/>
              <a:buChar char=""/>
            </a:pPr>
            <a:r>
              <a:rPr b="0" lang="en-US" sz="2600" spc="-1" strike="noStrike">
                <a:solidFill>
                  <a:srgbClr val="000000"/>
                </a:solidFill>
                <a:latin typeface="Arial"/>
                <a:ea typeface="DejaVu Sans"/>
              </a:rPr>
              <a:t>Mengevaluasi efektivitas pencegahan yang dilakukan</a:t>
            </a:r>
            <a:endParaRPr b="0" lang="en-US" sz="2600" spc="-1" strike="noStrike">
              <a:latin typeface="Arial"/>
            </a:endParaRPr>
          </a:p>
          <a:p>
            <a:pPr marL="432000" indent="-324000" algn="just">
              <a:spcAft>
                <a:spcPts val="1145"/>
              </a:spcAft>
              <a:buClr>
                <a:srgbClr val="000000"/>
              </a:buClr>
              <a:buSzPct val="45000"/>
              <a:buFont typeface="Wingdings" charset="2"/>
              <a:buChar char=""/>
            </a:pPr>
            <a:r>
              <a:rPr b="0" lang="en-US" sz="2600" spc="-1" strike="noStrike">
                <a:solidFill>
                  <a:srgbClr val="000000"/>
                </a:solidFill>
                <a:latin typeface="Arial"/>
                <a:ea typeface="DejaVu Sans"/>
              </a:rPr>
              <a:t>Memonitoring resiko bahaya, peringatan bahaya dan kampanye keselamatan kerja</a:t>
            </a:r>
            <a:endParaRPr b="0" lang="en-US" sz="2600" spc="-1" strike="noStrike">
              <a:latin typeface="Arial"/>
            </a:endParaRPr>
          </a:p>
        </p:txBody>
      </p:sp>
    </p:spTree>
  </p:cSld>
  <mc:AlternateContent>
    <mc:Choice Requires="p14">
      <p:transition spd="slow" p14:dur="2000">
        <p:fade/>
      </p:transition>
    </mc:Choice>
    <mc:Fallback>
      <p:transition spd="slow">
        <p:fade/>
      </p:transition>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TextShape 1"/>
          <p:cNvSpPr txBox="1"/>
          <p:nvPr/>
        </p:nvSpPr>
        <p:spPr>
          <a:xfrm>
            <a:off x="503280" y="2021040"/>
            <a:ext cx="8867160" cy="4385880"/>
          </a:xfrm>
          <a:prstGeom prst="rect">
            <a:avLst/>
          </a:prstGeom>
          <a:noFill/>
          <a:ln>
            <a:noFill/>
          </a:ln>
        </p:spPr>
        <p:txBody>
          <a:bodyPr lIns="0" rIns="0" tIns="0" bIns="0">
            <a:normAutofit fontScale="34000"/>
          </a:bodyPr>
          <a:p>
            <a:pPr marL="432000" indent="-324000" algn="just">
              <a:spcAft>
                <a:spcPts val="1409"/>
              </a:spcAft>
              <a:buClr>
                <a:srgbClr val="000000"/>
              </a:buClr>
              <a:buSzPct val="45000"/>
              <a:buFont typeface="Wingdings" charset="2"/>
              <a:buChar char=""/>
            </a:pPr>
            <a:endParaRPr b="0" lang="en-US" sz="2600" spc="-1" strike="noStrike">
              <a:latin typeface="Arial"/>
            </a:endParaRPr>
          </a:p>
          <a:p>
            <a:pPr marL="432000" indent="-324000" algn="just">
              <a:spcAft>
                <a:spcPts val="1409"/>
              </a:spcAft>
              <a:buClr>
                <a:srgbClr val="000000"/>
              </a:buClr>
              <a:buSzPct val="45000"/>
              <a:buFont typeface="Wingdings" charset="2"/>
              <a:buChar char=""/>
            </a:pPr>
            <a:r>
              <a:rPr b="0" lang="en-US" sz="3600" spc="-1" strike="noStrike">
                <a:solidFill>
                  <a:srgbClr val="000000"/>
                </a:solidFill>
                <a:latin typeface="Arial"/>
                <a:ea typeface="DejaVu Sans"/>
              </a:rPr>
              <a:t>Accident Frequency Rate (AFR) / Frekuensi Kecelakaan Kerja (FKK)</a:t>
            </a:r>
            <a:endParaRPr b="0" lang="en-US" sz="3600" spc="-1" strike="noStrike">
              <a:latin typeface="Arial"/>
            </a:endParaRPr>
          </a:p>
          <a:p>
            <a:pPr marL="432000" indent="-324000" algn="just">
              <a:spcAft>
                <a:spcPts val="1409"/>
              </a:spcAft>
              <a:buClr>
                <a:srgbClr val="000000"/>
              </a:buClr>
              <a:buSzPct val="45000"/>
              <a:buFont typeface="Wingdings" charset="2"/>
              <a:buChar char=""/>
            </a:pPr>
            <a:r>
              <a:rPr b="0" lang="en-US" sz="3600" spc="-1" strike="noStrike">
                <a:solidFill>
                  <a:srgbClr val="000000"/>
                </a:solidFill>
                <a:latin typeface="Arial"/>
                <a:ea typeface="DejaVu Sans"/>
              </a:rPr>
              <a:t>Accident Incidence Rate (IR) / Angka Kejadian Kecelakaan (AKK)</a:t>
            </a:r>
            <a:endParaRPr b="0" lang="en-US" sz="3600" spc="-1" strike="noStrike">
              <a:latin typeface="Arial"/>
            </a:endParaRPr>
          </a:p>
          <a:p>
            <a:pPr marL="432000" indent="-324000" algn="just">
              <a:spcAft>
                <a:spcPts val="1409"/>
              </a:spcAft>
              <a:buClr>
                <a:srgbClr val="000000"/>
              </a:buClr>
              <a:buSzPct val="45000"/>
              <a:buFont typeface="Wingdings" charset="2"/>
              <a:buChar char=""/>
            </a:pPr>
            <a:r>
              <a:rPr b="0" lang="en-US" sz="3600" spc="-1" strike="noStrike">
                <a:solidFill>
                  <a:srgbClr val="000000"/>
                </a:solidFill>
                <a:latin typeface="Arial"/>
                <a:ea typeface="DejaVu Sans"/>
              </a:rPr>
              <a:t>Disabling Injury Frequency Rate / Angka Kekerapan Cidera (AKC)</a:t>
            </a:r>
            <a:endParaRPr b="0" lang="en-US" sz="3600" spc="-1" strike="noStrike">
              <a:latin typeface="Arial"/>
            </a:endParaRPr>
          </a:p>
          <a:p>
            <a:pPr marL="432000" indent="-324000" algn="just">
              <a:spcAft>
                <a:spcPts val="1409"/>
              </a:spcAft>
              <a:buClr>
                <a:srgbClr val="000000"/>
              </a:buClr>
              <a:buSzPct val="45000"/>
              <a:buFont typeface="Wingdings" charset="2"/>
              <a:buChar char=""/>
            </a:pPr>
            <a:r>
              <a:rPr b="0" lang="en-US" sz="3600" spc="-1" strike="noStrike">
                <a:solidFill>
                  <a:srgbClr val="000000"/>
                </a:solidFill>
                <a:latin typeface="Arial"/>
                <a:ea typeface="DejaVu Sans"/>
              </a:rPr>
              <a:t>Accident Severity Rate (SR) / Angka Beratnya Kecelakaan Kerja (ABKK)</a:t>
            </a:r>
            <a:endParaRPr b="0" lang="en-US" sz="3600" spc="-1" strike="noStrike">
              <a:latin typeface="Arial"/>
            </a:endParaRPr>
          </a:p>
          <a:p>
            <a:pPr marL="432000" indent="-324000" algn="just">
              <a:spcAft>
                <a:spcPts val="1409"/>
              </a:spcAft>
              <a:buClr>
                <a:srgbClr val="000000"/>
              </a:buClr>
              <a:buSzPct val="45000"/>
              <a:buFont typeface="Wingdings" charset="2"/>
              <a:buChar char=""/>
            </a:pPr>
            <a:r>
              <a:rPr b="0" lang="en-US" sz="3600" spc="-1" strike="noStrike">
                <a:solidFill>
                  <a:srgbClr val="000000"/>
                </a:solidFill>
                <a:latin typeface="Arial"/>
                <a:ea typeface="DejaVu Sans"/>
              </a:rPr>
              <a:t>Averege Days Charge (ADC) / Rata-rata hari kerja hilang</a:t>
            </a:r>
            <a:endParaRPr b="0" lang="en-US" sz="3600" spc="-1" strike="noStrike">
              <a:latin typeface="Arial"/>
            </a:endParaRPr>
          </a:p>
          <a:p>
            <a:pPr marL="432000" indent="-324000" algn="just">
              <a:spcAft>
                <a:spcPts val="1409"/>
              </a:spcAft>
              <a:buClr>
                <a:srgbClr val="000000"/>
              </a:buClr>
              <a:buSzPct val="45000"/>
              <a:buFont typeface="Wingdings" charset="2"/>
              <a:buChar char=""/>
            </a:pPr>
            <a:r>
              <a:rPr b="0" lang="en-US" sz="3600" spc="-1" strike="noStrike">
                <a:solidFill>
                  <a:srgbClr val="000000"/>
                </a:solidFill>
                <a:latin typeface="Arial"/>
                <a:ea typeface="DejaVu Sans"/>
              </a:rPr>
              <a:t>Accident Incidence Rate (IR) / Angka Kejadian Kecelakaan (AKJ)</a:t>
            </a:r>
            <a:endParaRPr b="0" lang="en-US" sz="3600" spc="-1" strike="noStrike">
              <a:latin typeface="Arial"/>
            </a:endParaRPr>
          </a:p>
          <a:p>
            <a:pPr marL="432000" indent="-324000" algn="just">
              <a:spcAft>
                <a:spcPts val="1409"/>
              </a:spcAft>
              <a:buClr>
                <a:srgbClr val="000000"/>
              </a:buClr>
              <a:buSzPct val="45000"/>
              <a:buFont typeface="Wingdings" charset="2"/>
              <a:buChar char=""/>
            </a:pPr>
            <a:r>
              <a:rPr b="0" lang="en-US" sz="3600" spc="-1" strike="noStrike">
                <a:solidFill>
                  <a:srgbClr val="000000"/>
                </a:solidFill>
                <a:latin typeface="Arial"/>
                <a:ea typeface="DejaVu Sans"/>
              </a:rPr>
              <a:t>Frequency Severity Index (FSI) / Indeks Kecelakaan Kerja (IKK)</a:t>
            </a:r>
            <a:endParaRPr b="0" lang="en-US" sz="3600" spc="-1" strike="noStrike">
              <a:latin typeface="Arial"/>
            </a:endParaRPr>
          </a:p>
        </p:txBody>
      </p:sp>
      <p:sp>
        <p:nvSpPr>
          <p:cNvPr id="192" name="TextShape 2"/>
          <p:cNvSpPr txBox="1"/>
          <p:nvPr/>
        </p:nvSpPr>
        <p:spPr>
          <a:xfrm rot="21003600">
            <a:off x="731520" y="1188720"/>
            <a:ext cx="6583680" cy="602280"/>
          </a:xfrm>
          <a:prstGeom prst="rect">
            <a:avLst/>
          </a:prstGeom>
          <a:noFill/>
          <a:ln>
            <a:noFill/>
          </a:ln>
        </p:spPr>
        <p:txBody>
          <a:bodyPr lIns="90000" rIns="90000" tIns="45000" bIns="45000">
            <a:spAutoFit/>
          </a:bodyPr>
          <a:p>
            <a:r>
              <a:rPr b="1" lang="en-US" sz="3600" spc="-1" strike="noStrike">
                <a:solidFill>
                  <a:srgbClr val="000000"/>
                </a:solidFill>
                <a:latin typeface="Arial"/>
              </a:rPr>
              <a:t>Ukuran – ukuran Kecelakaan</a:t>
            </a:r>
            <a:endParaRPr b="0" lang="en-US" sz="3600" spc="-1" strike="noStrike">
              <a:solidFill>
                <a:srgbClr val="ffffff"/>
              </a:solidFill>
              <a:latin typeface="Arial"/>
            </a:endParaRPr>
          </a:p>
        </p:txBody>
      </p:sp>
    </p:spTree>
  </p:cSld>
  <mc:AlternateContent>
    <mc:Choice Requires="p14">
      <p:transition spd="slow" p14:dur="2000">
        <p:fade/>
      </p:transition>
    </mc:Choice>
    <mc:Fallback>
      <p:transition spd="slow">
        <p:fade/>
      </p:transition>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3" name="TextShape 1"/>
          <p:cNvSpPr txBox="1"/>
          <p:nvPr/>
        </p:nvSpPr>
        <p:spPr>
          <a:xfrm rot="20951400">
            <a:off x="32760" y="140760"/>
            <a:ext cx="9069120" cy="1262520"/>
          </a:xfrm>
          <a:prstGeom prst="rect">
            <a:avLst/>
          </a:prstGeom>
          <a:noFill/>
          <a:ln>
            <a:noFill/>
          </a:ln>
        </p:spPr>
        <p:txBody>
          <a:bodyPr lIns="0" rIns="0" tIns="0" bIns="0" anchor="ctr">
            <a:spAutoFit/>
          </a:bodyPr>
          <a:p>
            <a:r>
              <a:rPr b="1" lang="en-US" sz="4000" spc="-1" strike="noStrike">
                <a:latin typeface="Arial"/>
              </a:rPr>
              <a:t>Tujuan statistik kecelakaan kerja</a:t>
            </a:r>
            <a:endParaRPr b="1" lang="en-US" sz="4000" spc="-1" strike="noStrike">
              <a:latin typeface="Arial"/>
            </a:endParaRPr>
          </a:p>
        </p:txBody>
      </p:sp>
      <p:sp>
        <p:nvSpPr>
          <p:cNvPr id="194" name="TextShape 2"/>
          <p:cNvSpPr txBox="1"/>
          <p:nvPr/>
        </p:nvSpPr>
        <p:spPr>
          <a:xfrm>
            <a:off x="503280" y="2021040"/>
            <a:ext cx="8867160" cy="4385880"/>
          </a:xfrm>
          <a:prstGeom prst="rect">
            <a:avLst/>
          </a:prstGeom>
          <a:noFill/>
          <a:ln>
            <a:noFill/>
          </a:ln>
        </p:spPr>
        <p:txBody>
          <a:bodyPr lIns="0" rIns="0" tIns="0" bIns="0">
            <a:normAutofit/>
          </a:bodyPr>
          <a:p>
            <a:pPr marL="432000" indent="-324000">
              <a:spcAft>
                <a:spcPts val="1409"/>
              </a:spcAft>
              <a:buClr>
                <a:srgbClr val="000000"/>
              </a:buClr>
              <a:buSzPct val="45000"/>
              <a:buFont typeface="Wingdings" charset="2"/>
              <a:buChar char=""/>
            </a:pPr>
            <a:r>
              <a:rPr b="0" lang="en-US" sz="2600" spc="-1" strike="noStrike">
                <a:latin typeface="Arial"/>
              </a:rPr>
              <a:t>Memperkirakan penyebab dan besarnya permasalahan kecelakaan yang terjadi</a:t>
            </a:r>
            <a:endParaRPr b="0" lang="en-US" sz="2600" spc="-1" strike="noStrike">
              <a:latin typeface="Arial"/>
            </a:endParaRPr>
          </a:p>
          <a:p>
            <a:pPr marL="432000" indent="-324000">
              <a:spcAft>
                <a:spcPts val="1409"/>
              </a:spcAft>
              <a:buClr>
                <a:srgbClr val="000000"/>
              </a:buClr>
              <a:buSzPct val="45000"/>
              <a:buFont typeface="Wingdings" charset="2"/>
              <a:buChar char=""/>
            </a:pPr>
            <a:r>
              <a:rPr b="0" lang="en-US" sz="2600" spc="-1" strike="noStrike">
                <a:latin typeface="Arial"/>
              </a:rPr>
              <a:t>Mengidentifikasi pencegahan utama yang dibutuhkan</a:t>
            </a:r>
            <a:endParaRPr b="0" lang="en-US" sz="2600" spc="-1" strike="noStrike">
              <a:latin typeface="Arial"/>
            </a:endParaRPr>
          </a:p>
          <a:p>
            <a:pPr marL="432000" indent="-324000">
              <a:spcAft>
                <a:spcPts val="1409"/>
              </a:spcAft>
              <a:buClr>
                <a:srgbClr val="000000"/>
              </a:buClr>
              <a:buSzPct val="45000"/>
              <a:buFont typeface="Wingdings" charset="2"/>
              <a:buChar char=""/>
            </a:pPr>
            <a:r>
              <a:rPr b="0" lang="en-US" sz="2600" spc="-1" strike="noStrike">
                <a:solidFill>
                  <a:srgbClr val="000000"/>
                </a:solidFill>
                <a:latin typeface="Arial"/>
                <a:ea typeface="DejaVu Sans"/>
              </a:rPr>
              <a:t>Mengevaluasi efektivitas pencegahan yang dilakukan</a:t>
            </a:r>
            <a:endParaRPr b="0" lang="en-US" sz="2600" spc="-1" strike="noStrike">
              <a:latin typeface="Arial"/>
            </a:endParaRPr>
          </a:p>
          <a:p>
            <a:pPr marL="432000" indent="-324000" algn="just">
              <a:spcAft>
                <a:spcPts val="1145"/>
              </a:spcAft>
              <a:buClr>
                <a:srgbClr val="000000"/>
              </a:buClr>
              <a:buSzPct val="45000"/>
              <a:buFont typeface="Wingdings" charset="2"/>
              <a:buChar char=""/>
            </a:pPr>
            <a:r>
              <a:rPr b="0" lang="en-US" sz="2600" spc="-1" strike="noStrike">
                <a:solidFill>
                  <a:srgbClr val="000000"/>
                </a:solidFill>
                <a:latin typeface="Arial"/>
                <a:ea typeface="DejaVu Sans"/>
              </a:rPr>
              <a:t>Memonitoring resiko bahaya, peringatan bahaya dan kampanye keselamatan kerja</a:t>
            </a:r>
            <a:endParaRPr b="0" lang="en-US" sz="2600" spc="-1" strike="noStrike">
              <a:latin typeface="Arial"/>
            </a:endParaRPr>
          </a:p>
        </p:txBody>
      </p:sp>
    </p:spTree>
  </p:cSld>
  <mc:AlternateContent>
    <mc:Choice Requires="p14">
      <p:transition spd="slow" p14:dur="2000">
        <p:fade/>
      </p:transition>
    </mc:Choice>
    <mc:Fallback>
      <p:transition spd="slow">
        <p:fade/>
      </p:transition>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TextShape 1"/>
          <p:cNvSpPr txBox="1"/>
          <p:nvPr/>
        </p:nvSpPr>
        <p:spPr>
          <a:xfrm>
            <a:off x="353520" y="2014920"/>
            <a:ext cx="9324360" cy="4385880"/>
          </a:xfrm>
          <a:prstGeom prst="rect">
            <a:avLst/>
          </a:prstGeom>
          <a:noFill/>
          <a:ln>
            <a:noFill/>
          </a:ln>
        </p:spPr>
        <p:txBody>
          <a:bodyPr lIns="0" rIns="0" tIns="0" bIns="0">
            <a:normAutofit fontScale="77000"/>
          </a:bodyPr>
          <a:p>
            <a:pPr marL="432000" indent="-324000" algn="just">
              <a:spcAft>
                <a:spcPts val="1409"/>
              </a:spcAft>
              <a:buClr>
                <a:srgbClr val="000000"/>
              </a:buClr>
              <a:buSzPct val="45000"/>
              <a:buFont typeface="Wingdings" charset="2"/>
              <a:buChar char=""/>
            </a:pPr>
            <a:endParaRPr b="0" lang="en-US" sz="2600" spc="-1" strike="noStrike">
              <a:latin typeface="Arial"/>
            </a:endParaRPr>
          </a:p>
          <a:p>
            <a:pPr marL="432000" indent="-324000" algn="just">
              <a:spcAft>
                <a:spcPts val="1409"/>
              </a:spcAft>
              <a:buClr>
                <a:srgbClr val="000000"/>
              </a:buClr>
              <a:buSzPct val="45000"/>
              <a:buFont typeface="Wingdings" charset="2"/>
              <a:buChar char=""/>
            </a:pPr>
            <a:r>
              <a:rPr b="0" lang="en-US" sz="3600" spc="-1" strike="noStrike">
                <a:solidFill>
                  <a:srgbClr val="000000"/>
                </a:solidFill>
                <a:latin typeface="Arial"/>
                <a:ea typeface="DejaVu Sans"/>
              </a:rPr>
              <a:t>Ratio Kekerapan Cidera (Frequency Rate)</a:t>
            </a:r>
            <a:endParaRPr b="0" lang="en-US" sz="3600" spc="-1" strike="noStrike">
              <a:latin typeface="Arial"/>
            </a:endParaRPr>
          </a:p>
          <a:p>
            <a:pPr marL="432000" indent="-324000" algn="just">
              <a:spcAft>
                <a:spcPts val="1409"/>
              </a:spcAft>
              <a:buClr>
                <a:srgbClr val="000000"/>
              </a:buClr>
              <a:buSzPct val="45000"/>
              <a:buFont typeface="Wingdings" charset="2"/>
              <a:buChar char=""/>
            </a:pPr>
            <a:r>
              <a:rPr b="0" lang="en-US" sz="3600" spc="-1" strike="noStrike">
                <a:solidFill>
                  <a:srgbClr val="000000"/>
                </a:solidFill>
                <a:latin typeface="Arial"/>
                <a:ea typeface="DejaVu Sans"/>
              </a:rPr>
              <a:t>Ratio Keparahan Cidera (Severity Rate)</a:t>
            </a:r>
            <a:endParaRPr b="0" lang="en-US" sz="3600" spc="-1" strike="noStrike">
              <a:latin typeface="Arial"/>
            </a:endParaRPr>
          </a:p>
          <a:p>
            <a:pPr marL="432000" indent="-324000" algn="just">
              <a:spcAft>
                <a:spcPts val="1409"/>
              </a:spcAft>
              <a:buClr>
                <a:srgbClr val="000000"/>
              </a:buClr>
              <a:buSzPct val="45000"/>
              <a:buFont typeface="Wingdings" charset="2"/>
              <a:buChar char=""/>
            </a:pPr>
            <a:r>
              <a:rPr b="0" lang="en-US" sz="3600" spc="-1" strike="noStrike">
                <a:solidFill>
                  <a:srgbClr val="000000"/>
                </a:solidFill>
                <a:latin typeface="Arial"/>
                <a:ea typeface="DejaVu Sans"/>
              </a:rPr>
              <a:t>Rerata Hilangnya Waktu Kerja (Average Time Lost Rate/ALTR)</a:t>
            </a:r>
            <a:endParaRPr b="0" lang="en-US" sz="3600" spc="-1" strike="noStrike">
              <a:latin typeface="Arial"/>
            </a:endParaRPr>
          </a:p>
          <a:p>
            <a:pPr marL="432000" indent="-324000" algn="just">
              <a:spcAft>
                <a:spcPts val="1409"/>
              </a:spcAft>
              <a:buClr>
                <a:srgbClr val="000000"/>
              </a:buClr>
              <a:buSzPct val="45000"/>
              <a:buFont typeface="Wingdings" charset="2"/>
              <a:buChar char=""/>
            </a:pPr>
            <a:r>
              <a:rPr b="0" lang="en-US" sz="3600" spc="-1" strike="noStrike">
                <a:solidFill>
                  <a:srgbClr val="000000"/>
                </a:solidFill>
                <a:latin typeface="Arial"/>
                <a:ea typeface="DejaVu Sans"/>
              </a:rPr>
              <a:t>Incidence Rate</a:t>
            </a:r>
            <a:endParaRPr b="0" lang="en-US" sz="3600" spc="-1" strike="noStrike">
              <a:latin typeface="Arial"/>
            </a:endParaRPr>
          </a:p>
          <a:p>
            <a:pPr marL="432000" indent="-324000" algn="just">
              <a:spcAft>
                <a:spcPts val="1409"/>
              </a:spcAft>
              <a:buClr>
                <a:srgbClr val="000000"/>
              </a:buClr>
              <a:buSzPct val="45000"/>
              <a:buFont typeface="Wingdings" charset="2"/>
              <a:buChar char=""/>
            </a:pPr>
            <a:r>
              <a:rPr b="0" lang="en-US" sz="3600" spc="-1" strike="noStrike">
                <a:solidFill>
                  <a:srgbClr val="000000"/>
                </a:solidFill>
                <a:latin typeface="Arial"/>
                <a:ea typeface="DejaVu Sans"/>
              </a:rPr>
              <a:t>Frequency Severity Indicator (FSI)</a:t>
            </a:r>
            <a:endParaRPr b="0" lang="en-US" sz="3600" spc="-1" strike="noStrike">
              <a:latin typeface="Arial"/>
            </a:endParaRPr>
          </a:p>
          <a:p>
            <a:pPr marL="432000" indent="-324000" algn="just">
              <a:spcAft>
                <a:spcPts val="1409"/>
              </a:spcAft>
              <a:buClr>
                <a:srgbClr val="000000"/>
              </a:buClr>
              <a:buSzPct val="45000"/>
              <a:buFont typeface="Wingdings" charset="2"/>
              <a:buChar char=""/>
            </a:pPr>
            <a:r>
              <a:rPr b="0" lang="en-US" sz="3600" spc="-1" strike="noStrike">
                <a:solidFill>
                  <a:srgbClr val="000000"/>
                </a:solidFill>
                <a:latin typeface="Arial"/>
                <a:ea typeface="DejaVu Sans"/>
              </a:rPr>
              <a:t>Safe-T Score</a:t>
            </a:r>
            <a:endParaRPr b="0" lang="en-US" sz="3600" spc="-1" strike="noStrike">
              <a:latin typeface="Arial"/>
            </a:endParaRPr>
          </a:p>
        </p:txBody>
      </p:sp>
      <p:sp>
        <p:nvSpPr>
          <p:cNvPr id="196" name="TextShape 2"/>
          <p:cNvSpPr txBox="1"/>
          <p:nvPr/>
        </p:nvSpPr>
        <p:spPr>
          <a:xfrm rot="21003600">
            <a:off x="320760" y="154440"/>
            <a:ext cx="6583680" cy="1114200"/>
          </a:xfrm>
          <a:prstGeom prst="rect">
            <a:avLst/>
          </a:prstGeom>
          <a:noFill/>
          <a:ln>
            <a:noFill/>
          </a:ln>
        </p:spPr>
        <p:txBody>
          <a:bodyPr lIns="90000" rIns="90000" tIns="45000" bIns="45000">
            <a:spAutoFit/>
          </a:bodyPr>
          <a:p>
            <a:r>
              <a:rPr b="1" lang="en-US" sz="3600" spc="-1" strike="noStrike">
                <a:solidFill>
                  <a:srgbClr val="000000"/>
                </a:solidFill>
                <a:latin typeface="Arial"/>
              </a:rPr>
              <a:t>Jenis-jenis penerapan Statistik dalam Aspek K3</a:t>
            </a:r>
            <a:endParaRPr b="0" lang="en-US" sz="3600" spc="-1" strike="noStrike">
              <a:solidFill>
                <a:srgbClr val="ffffff"/>
              </a:solidFill>
              <a:latin typeface="Arial"/>
            </a:endParaRPr>
          </a:p>
        </p:txBody>
      </p:sp>
    </p:spTree>
  </p:cSld>
  <mc:AlternateContent>
    <mc:Choice Requires="p14">
      <p:transition spd="slow" p14:dur="2000">
        <p:fade/>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17</TotalTime>
  <Application>LibreOffice/6.3.2.2$Linux_X86_64 LibreOffice_project/30$Build-2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2019-11-03T21:05:02Z</dcterms:created>
  <dc:creator/>
  <dc:description/>
  <dc:language>en-US</dc:language>
  <cp:lastModifiedBy/>
  <dcterms:modified xsi:type="dcterms:W3CDTF">2019-11-04T17:22:29Z</dcterms:modified>
  <cp:revision>6</cp:revision>
  <dc:subject/>
  <dc:title>Progress</dc:title>
</cp:coreProperties>
</file>