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and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Review of the </a:t>
            </a:r>
            <a:r>
              <a:rPr b="1" sz="2000"/>
              <a:t/>
            </a:r>
            <a:r>
              <a:rPr sz="2000"/>
              <a:t>five shifts*and MCP bridge</a:t>
            </a:r>
          </a:p>
          <a:p>
            <a:pPr/>
            <a:r>
              <a:rPr sz="2000"/>
              <a:t>Highlight </a:t>
            </a:r>
            <a:r>
              <a:rPr b="1" sz="2000"/>
              <a:t/>
            </a:r>
            <a:r>
              <a:rPr sz="2000"/>
              <a:t>advanced models*for the future</a:t>
            </a:r>
          </a:p>
          <a:p>
            <a:pPr/>
            <a:r>
              <a:rPr sz="2000"/>
              <a:t>Emphasize the journey from </a:t>
            </a:r>
            <a:r>
              <a:rPr b="1" sz="2000"/>
              <a:t>interfaces → intelligence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Designing APIs for </a:t>
            </a:r>
            <a:r>
              <a:rPr b="1" sz="2000"/>
              <a:t/>
            </a:r>
            <a:r>
              <a:rPr sz="2000"/>
              <a:t>humans and machines*is the new frontier</a:t>
            </a:r>
          </a:p>
          <a:p>
            <a:pPr/>
            <a:r>
              <a:rPr sz="2000"/>
              <a:t>Think like a </a:t>
            </a:r>
            <a:r>
              <a:rPr b="1" sz="2000"/>
              <a:t>systems architect</a:t>
            </a:r>
            <a:r>
              <a:rPr sz="2000"/>
              <a:t>, not just an endpoint designer</a:t>
            </a:r>
          </a:p>
          <a:p>
            <a:pPr/>
            <a:r>
              <a:rPr sz="2000"/>
              <a:t>The work is ongoing: </a:t>
            </a:r>
            <a:r>
              <a:rPr b="1" sz="2000"/>
              <a:t>observe, adapt, and iterate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Recap: The Five Shifts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From </a:t>
            </a:r>
            <a:r>
              <a:rPr b="1" sz="2000"/>
              <a:t>interfaces to intentions</a:t>
            </a:r>
          </a:p>
          <a:p>
            <a:pPr/>
            <a:r>
              <a:rPr sz="2000"/>
              <a:t>Make </a:t>
            </a:r>
            <a:r>
              <a:rPr b="1" sz="2000"/>
              <a:t>context machine-readable</a:t>
            </a:r>
          </a:p>
          <a:p>
            <a:pPr/>
            <a:r>
              <a:rPr sz="2000"/>
              <a:t>Standardize </a:t>
            </a:r>
            <a:r>
              <a:rPr b="1" sz="2000"/>
              <a:t>interactions</a:t>
            </a:r>
          </a:p>
          <a:p>
            <a:pPr/>
            <a:r>
              <a:rPr sz="2000"/>
              <a:t>Enable </a:t>
            </a:r>
            <a:r>
              <a:rPr b="1" sz="2000"/>
              <a:t/>
            </a:r>
            <a:r>
              <a:rPr sz="2000"/>
              <a:t>discovery*through signals</a:t>
            </a:r>
          </a:p>
          <a:p>
            <a:pPr/>
            <a:r>
              <a:rPr b="1" sz="2000"/>
              <a:t>Observe, adapt, and iterate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MCPs to the Toolbox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MCPs bridge </a:t>
            </a:r>
            <a:r>
              <a:rPr b="1" sz="2000"/>
              <a:t>legacy APIs*and </a:t>
            </a:r>
            <a:r>
              <a:rPr sz="2000"/>
              <a:t>agent readiness</a:t>
            </a:r>
            <a:r>
              <a:rPr b="1" sz="2000"/>
              <a:t/>
            </a:r>
          </a:p>
          <a:p>
            <a:pPr/>
            <a:r>
              <a:rPr sz="2000"/>
              <a:t>Provide structure for intent + context</a:t>
            </a:r>
          </a:p>
          <a:p>
            <a:pPr/>
            <a:r>
              <a:rPr sz="2000"/>
              <a:t>Serve as a </a:t>
            </a:r>
            <a:r>
              <a:rPr b="1" sz="2000"/>
              <a:t>practical stepping stone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Advanced Models for the 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ALPS: semantic, lightweight affordance modeling</a:t>
            </a:r>
          </a:p>
          <a:p>
            <a:pPr/>
            <a:r>
              <a:rPr sz="2000"/>
              <a:t>TypeSpec &amp; Smithy: extensible frameworks for complex systems</a:t>
            </a:r>
          </a:p>
          <a:p>
            <a:pPr/>
            <a:r>
              <a:rPr sz="2000"/>
              <a:t>Long-term </a:t>
            </a:r>
            <a:r>
              <a:rPr b="1" sz="2000"/>
              <a:t>ecosystem adaptability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This Matters 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Explosion of AI agents and orchestration engines</a:t>
            </a:r>
          </a:p>
          <a:p>
            <a:pPr/>
            <a:r>
              <a:rPr sz="2000"/>
              <a:t>APIs must adapt to remain </a:t>
            </a:r>
            <a:r>
              <a:rPr b="1" sz="2000"/>
              <a:t>relevant and usable</a:t>
            </a:r>
          </a:p>
          <a:p>
            <a:pPr/>
            <a:r>
              <a:rPr sz="2000"/>
              <a:t>Early adopters gain </a:t>
            </a:r>
            <a:r>
              <a:rPr b="1" sz="2000"/>
              <a:t>strategic advantage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Success Looks 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APIs discoverable and context-rich</a:t>
            </a:r>
          </a:p>
          <a:p>
            <a:pPr/>
            <a:r>
              <a:rPr sz="2000"/>
              <a:t>Machines navigate APIs with </a:t>
            </a:r>
            <a:r>
              <a:rPr b="1" sz="2000"/>
              <a:t>minimal trial-and-error</a:t>
            </a:r>
          </a:p>
          <a:p>
            <a:pPr/>
            <a:r>
              <a:rPr sz="2000"/>
              <a:t>Ecosystems grow through </a:t>
            </a:r>
            <a:r>
              <a:rPr b="1" sz="2000"/>
              <a:t>adaptation and signals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Your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Evaluate your current APIs for AI-readiness</a:t>
            </a:r>
          </a:p>
          <a:p>
            <a:pPr/>
            <a:r>
              <a:rPr sz="2000"/>
              <a:t>Add </a:t>
            </a:r>
            <a:r>
              <a:rPr b="1" sz="2000"/>
              <a:t>metadata and discovery signals</a:t>
            </a:r>
          </a:p>
          <a:p>
            <a:pPr/>
            <a:r>
              <a:rPr sz="2000"/>
              <a:t>Pilot an MCP wrapper for a legacy API</a:t>
            </a:r>
          </a:p>
          <a:p>
            <a:pPr/>
            <a:r>
              <a:rPr sz="2000"/>
              <a:t>Explore </a:t>
            </a:r>
            <a:r>
              <a:rPr b="1" sz="2000"/>
              <a:t>affordance modeling tools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Resources for Going Deeper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Whitepaper: </a:t>
            </a:r>
            <a:r>
              <a:rPr i="1" sz="2000"/>
              <a:t>Preparing Your APIs for AI Agents</a:t>
            </a:r>
          </a:p>
          <a:p>
            <a:pPr/>
            <a:r>
              <a:rPr sz="2000"/>
              <a:t>Book: </a:t>
            </a:r>
            <a:r>
              <a:rPr i="1" sz="2000"/>
              <a:t>RESTful Web API Patterns &amp; Practices Cookbook</a:t>
            </a:r>
          </a:p>
          <a:p>
            <a:pPr/>
            <a:r>
              <a:rPr sz="2000"/>
              <a:t>Specs &amp; Tools: ALPS, APIs.json, TypeSpec, Smithy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Q\&amp;A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Open space for participant questions</a:t>
            </a:r>
          </a:p>
          <a:p>
            <a:pPr/>
            <a:r>
              <a:rPr sz="2000"/>
              <a:t>Encourage sharing of </a:t>
            </a:r>
            <a:r>
              <a:rPr b="1" sz="2000"/>
              <a:t>practical challenges</a:t>
            </a:r>
          </a:p>
          <a:p>
            <a:pPr/>
            <a:r>
              <a:rPr sz="2000"/>
              <a:t>Explore real-world scenarios for applying the five shifts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