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Interfaces to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Machines don’t need UI — they need meaning</a:t>
            </a:r>
          </a:p>
          <a:p>
            <a:pPr/>
            <a:r>
              <a:rPr sz="2000"/>
              <a:t>Shift from </a:t>
            </a:r>
            <a:r>
              <a:rPr b="1" sz="2000"/>
              <a:t>mechanics*(GET, POST) to </a:t>
            </a:r>
            <a:r>
              <a:rPr sz="2000"/>
              <a:t>intentions*(what can be done)</a:t>
            </a:r>
          </a:p>
          <a:p>
            <a:pPr/>
            <a:r>
              <a:rPr sz="2000"/>
              <a:t>Clarifying “what” and “why” makes APIs consumable by agents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Intention-driven design is the </a:t>
            </a:r>
            <a:r>
              <a:rPr b="1" sz="2000"/>
              <a:t/>
            </a:r>
            <a:r>
              <a:rPr sz="2000"/>
              <a:t>foundation*of AI-ready APIs</a:t>
            </a:r>
          </a:p>
          <a:p>
            <a:pPr/>
            <a:r>
              <a:rPr sz="2000"/>
              <a:t>Next: machines also need </a:t>
            </a:r>
            <a:r>
              <a:rPr b="1" sz="2000"/>
              <a:t>context</a:t>
            </a:r>
            <a:r>
              <a:rPr sz="2000"/>
              <a:t>, not just intent</a:t>
            </a:r>
          </a:p>
          <a:p>
            <a:pPr/>
            <a:r>
              <a:rPr sz="2000"/>
              <a:t>Unit 3 explores how to make that context machine-readable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Donald Norman 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Character anchor: emphasizes designing for real behavior, not idealized models</a:t>
            </a:r>
          </a:p>
          <a:p>
            <a:pPr/>
            <a:r>
              <a:rPr sz="2000"/>
              <a:t>Sets the stage for </a:t>
            </a:r>
            <a:r>
              <a:rPr b="1" sz="2000"/>
              <a:t>intent-driven API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Interfaces Fall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HTTP verbs describe </a:t>
            </a:r>
            <a:r>
              <a:rPr b="1" sz="2000"/>
              <a:t>how</a:t>
            </a:r>
            <a:r>
              <a:rPr sz="2000"/>
              <a:t>, not </a:t>
            </a:r>
            <a:r>
              <a:rPr b="1" sz="2000"/>
              <a:t>why</a:t>
            </a:r>
          </a:p>
          <a:p>
            <a:pPr/>
            <a:r>
              <a:rPr sz="2000"/>
              <a:t>Endpoint names often expose implementation, not goals</a:t>
            </a:r>
          </a:p>
          <a:p>
            <a:pPr/>
            <a:r>
              <a:rPr sz="2000"/>
              <a:t>Machines can’t infer meaning from mechanics alone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Affordances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Affordances = cues that signal </a:t>
            </a:r>
            <a:r>
              <a:rPr b="1" sz="2000"/>
              <a:t>possible actions</a:t>
            </a:r>
          </a:p>
          <a:p>
            <a:pPr/>
            <a:r>
              <a:rPr sz="2000"/>
              <a:t>Humans see affordances visually (buttons, menus)</a:t>
            </a:r>
          </a:p>
          <a:p>
            <a:pPr/>
            <a:r>
              <a:rPr sz="2000"/>
              <a:t>Machines need </a:t>
            </a:r>
            <a:r>
              <a:rPr b="1" sz="2000"/>
              <a:t/>
            </a:r>
            <a:r>
              <a:rPr sz="2000"/>
              <a:t>explicit affordances*in APIs (forms, links, labels)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Human vs Machine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Human developer: reads docs, experiments with endpoints</a:t>
            </a:r>
          </a:p>
          <a:p>
            <a:pPr/>
            <a:r>
              <a:rPr sz="2000"/>
              <a:t>Machine agent: requires </a:t>
            </a:r>
            <a:r>
              <a:rPr b="1" sz="2000"/>
              <a:t/>
            </a:r>
            <a:r>
              <a:rPr sz="2000"/>
              <a:t>embedded cues*in responses</a:t>
            </a:r>
          </a:p>
          <a:p>
            <a:pPr/>
            <a:r>
              <a:rPr sz="2000"/>
              <a:t>Example: `POST /review` (mechanics) vs `&lt;form name="submitReview"&gt;` (intent)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Designing for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Use </a:t>
            </a:r>
            <a:r>
              <a:rPr b="1" sz="2000"/>
              <a:t/>
            </a:r>
            <a:r>
              <a:rPr sz="2000"/>
              <a:t>operationId*fields that reveal purpose (e.g., `submitApplication`)</a:t>
            </a:r>
          </a:p>
          <a:p>
            <a:pPr/>
            <a:r>
              <a:rPr sz="2000"/>
              <a:t>Provide </a:t>
            </a:r>
            <a:r>
              <a:rPr b="1" sz="2000"/>
              <a:t/>
            </a:r>
            <a:r>
              <a:rPr sz="2000"/>
              <a:t>state transitions*(“draft → submitted”) in docs/metadata</a:t>
            </a:r>
          </a:p>
          <a:p>
            <a:pPr/>
            <a:r>
              <a:rPr sz="2000"/>
              <a:t>Label actions by </a:t>
            </a:r>
            <a:r>
              <a:rPr b="1" sz="2000"/>
              <a:t>goal</a:t>
            </a:r>
            <a:r>
              <a:rPr sz="2000"/>
              <a:t>, not by internal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Intent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ALPS: capture states &amp; transitions</a:t>
            </a:r>
          </a:p>
          <a:p>
            <a:pPr/>
            <a:r>
              <a:rPr sz="2000"/>
              <a:t>TypeSpec and Smithy: model affordances in specs</a:t>
            </a:r>
          </a:p>
          <a:p>
            <a:pPr/>
            <a:r>
              <a:rPr sz="2000"/>
              <a:t>Help machines know </a:t>
            </a:r>
            <a:r>
              <a:rPr b="1" sz="2000"/>
              <a:t>what’s possible at each state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 for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Intent cues reduce </a:t>
            </a:r>
            <a:r>
              <a:rPr b="1" sz="2000"/>
              <a:t>trial-and-error failures</a:t>
            </a:r>
          </a:p>
          <a:p>
            <a:pPr/>
            <a:r>
              <a:rPr sz="2000"/>
              <a:t>Agents can </a:t>
            </a:r>
            <a:r>
              <a:rPr b="1" sz="2000"/>
              <a:t/>
            </a:r>
            <a:r>
              <a:rPr sz="2000"/>
              <a:t>plan next steps*more effectively</a:t>
            </a:r>
          </a:p>
          <a:p>
            <a:pPr/>
            <a:r>
              <a:rPr sz="2000"/>
              <a:t>Enables </a:t>
            </a:r>
            <a:r>
              <a:rPr b="1" sz="2000"/>
              <a:t/>
            </a:r>
            <a:r>
              <a:rPr sz="2000"/>
              <a:t>autonomous orchestration*across APIs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Pitfalls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Overloading `POST` for all actions</a:t>
            </a:r>
          </a:p>
          <a:p>
            <a:pPr/>
            <a:r>
              <a:rPr sz="2000"/>
              <a:t>Exposing back-end tables as endpoints</a:t>
            </a:r>
          </a:p>
          <a:p>
            <a:pPr/>
            <a:r>
              <a:rPr sz="2000"/>
              <a:t>Depending only on external docs instead of in-response metadata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