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Context Machine-Readable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Context is the key to </a:t>
            </a:r>
            <a:r>
              <a:rPr b="1" sz="2000"/>
              <a:t>autonomous decision-making</a:t>
            </a:r>
          </a:p>
          <a:p>
            <a:pPr/>
            <a:r>
              <a:rPr sz="2000"/>
              <a:t>Machines need to know </a:t>
            </a:r>
            <a:r>
              <a:rPr b="1" sz="2000"/>
              <a:t>who, why, constraints, and relationships</a:t>
            </a:r>
          </a:p>
          <a:p>
            <a:pPr/>
            <a:r>
              <a:rPr sz="2000"/>
              <a:t>Without context, even well-structured APIs are opaque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Context is a </a:t>
            </a:r>
            <a:r>
              <a:rPr b="1" sz="2000"/>
              <a:t/>
            </a:r>
            <a:r>
              <a:rPr sz="2000"/>
              <a:t>building block*for autonomy</a:t>
            </a:r>
          </a:p>
          <a:p>
            <a:pPr/>
            <a:r>
              <a:rPr sz="2000"/>
              <a:t>Next: consistency matters as much as clarity</a:t>
            </a:r>
          </a:p>
          <a:p>
            <a:pPr/>
            <a:r>
              <a:rPr sz="2000"/>
              <a:t>Unit 4 explores how to </a:t>
            </a:r>
            <a:r>
              <a:rPr b="1" sz="2000"/>
              <a:t>standardize interactions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Douglas Engelbart on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Character anchor: Engelbart focused on </a:t>
            </a:r>
            <a:r>
              <a:rPr b="1" sz="2000"/>
              <a:t>augmenting human and system intelligence</a:t>
            </a:r>
          </a:p>
          <a:p>
            <a:pPr/>
            <a:r>
              <a:rPr sz="2000"/>
              <a:t>Sets the stage for APIs that embed </a:t>
            </a:r>
            <a:r>
              <a:rPr b="1" sz="2000"/>
              <a:t>rich, machine-readable context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Metadata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Machines can’t rely on human interpretation</a:t>
            </a:r>
          </a:p>
          <a:p>
            <a:pPr/>
            <a:r>
              <a:rPr sz="2000"/>
              <a:t>Metadata provides </a:t>
            </a:r>
            <a:r>
              <a:rPr b="1" sz="2000"/>
              <a:t>purpose, ownership, and rules</a:t>
            </a:r>
          </a:p>
          <a:p>
            <a:pPr/>
            <a:r>
              <a:rPr sz="2000"/>
              <a:t>More metadata = more autonomy in machine reasoning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Missing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API returns data but not </a:t>
            </a:r>
            <a:r>
              <a:rPr b="1" sz="2000"/>
              <a:t>ownership info</a:t>
            </a:r>
          </a:p>
          <a:p>
            <a:pPr/>
            <a:r>
              <a:rPr sz="2000"/>
              <a:t>Resource provided without </a:t>
            </a:r>
            <a:r>
              <a:rPr b="1" sz="2000"/>
              <a:t>versioning details</a:t>
            </a:r>
          </a:p>
          <a:p>
            <a:pPr/>
            <a:r>
              <a:rPr sz="2000"/>
              <a:t>Endpoint exists without </a:t>
            </a:r>
            <a:r>
              <a:rPr b="1" sz="2000"/>
              <a:t>domain or relevance cues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Embedding Metadata in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Add endpoints for </a:t>
            </a:r>
            <a:r>
              <a:rPr b="1" sz="2000"/>
              <a:t>ownership, capabilities, and policies</a:t>
            </a:r>
          </a:p>
          <a:p>
            <a:pPr/>
            <a:r>
              <a:rPr sz="2000"/>
              <a:t>Use </a:t>
            </a:r>
            <a:r>
              <a:rPr b="1" sz="2000"/>
              <a:t/>
            </a:r>
            <a:r>
              <a:rPr sz="2000"/>
              <a:t>machine-readable formats*(JSON, YAML, RDF, etc.)</a:t>
            </a:r>
          </a:p>
          <a:p>
            <a:pPr/>
            <a:r>
              <a:rPr sz="2000"/>
              <a:t>Include </a:t>
            </a:r>
            <a:r>
              <a:rPr b="1" sz="2000"/>
              <a:t/>
            </a:r>
            <a:r>
              <a:rPr sz="2000"/>
              <a:t>versioning, terms of use, and constraints*directly in responses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Capability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Summarize </a:t>
            </a:r>
            <a:r>
              <a:rPr b="1" sz="2000"/>
              <a:t>what an API can do</a:t>
            </a:r>
          </a:p>
          <a:p>
            <a:pPr/>
            <a:r>
              <a:rPr sz="2000"/>
              <a:t>Include </a:t>
            </a:r>
            <a:r>
              <a:rPr b="1" sz="2000"/>
              <a:t>methods, fields, formats, actions</a:t>
            </a:r>
          </a:p>
          <a:p>
            <a:pPr/>
            <a:r>
              <a:rPr sz="2000"/>
              <a:t>Machines use these as “instructions” for safe interaction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 Affiliations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Declare which </a:t>
            </a:r>
            <a:r>
              <a:rPr b="1" sz="2000"/>
              <a:t/>
            </a:r>
            <a:r>
              <a:rPr sz="2000"/>
              <a:t>domain*an API belongs to (finance, retail, health, etc.)</a:t>
            </a:r>
          </a:p>
          <a:p>
            <a:pPr/>
            <a:r>
              <a:rPr sz="2000"/>
              <a:t>Helps machines </a:t>
            </a:r>
            <a:r>
              <a:rPr b="1" sz="2000"/>
              <a:t>reason about relevance</a:t>
            </a:r>
          </a:p>
          <a:p>
            <a:pPr/>
            <a:r>
              <a:rPr sz="2000"/>
              <a:t>Supports smarter </a:t>
            </a:r>
            <a:r>
              <a:rPr b="1" sz="2000"/>
              <a:t>discovery and composition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Standards for Context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APIs.json for declaring API ownership and capabilities</a:t>
            </a:r>
          </a:p>
          <a:p>
            <a:pPr/>
            <a:r>
              <a:rPr sz="2000"/>
              <a:t>JSON Schema or ALPS for describing affordances</a:t>
            </a:r>
          </a:p>
          <a:p>
            <a:pPr/>
            <a:r>
              <a:rPr sz="2000"/>
              <a:t>Consistency ensures agents can interpret across APIs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Machine-Readable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Fewer errors and dead-ends in machine workflows</a:t>
            </a:r>
          </a:p>
          <a:p>
            <a:pPr/>
            <a:r>
              <a:rPr sz="2000"/>
              <a:t>Better </a:t>
            </a:r>
            <a:r>
              <a:rPr b="1" sz="2000"/>
              <a:t>automation and orchestration</a:t>
            </a:r>
          </a:p>
          <a:p>
            <a:pPr/>
            <a:r>
              <a:rPr sz="2000"/>
              <a:t>Improves both </a:t>
            </a:r>
            <a:r>
              <a:rPr b="1" sz="2000"/>
              <a:t>machine and human developer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