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Enable Discovery Through Ecosystem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If agents can’t find your API, they can’t use it</a:t>
            </a:r>
          </a:p>
          <a:p>
            <a:pPr/>
            <a:r>
              <a:rPr sz="2000"/>
              <a:t>Machines can’t browse portals or scan changelogs</a:t>
            </a:r>
          </a:p>
          <a:p>
            <a:pPr/>
            <a:r>
              <a:rPr sz="2000"/>
              <a:t>Discovery depends on </a:t>
            </a:r>
            <a:r>
              <a:rPr b="1" sz="2000"/>
              <a:t>ecosystem-wide signals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Discovery makes APIs </a:t>
            </a:r>
            <a:r>
              <a:rPr b="1" sz="2000"/>
              <a:t>findable and usable</a:t>
            </a:r>
          </a:p>
          <a:p>
            <a:pPr/>
            <a:r>
              <a:rPr sz="2000"/>
              <a:t>Next: machines evolve in how they consume APIs</a:t>
            </a:r>
          </a:p>
          <a:p>
            <a:pPr/>
            <a:r>
              <a:rPr sz="2000"/>
              <a:t>Unit 6 explores how to </a:t>
            </a:r>
            <a:r>
              <a:rPr b="1" sz="2000"/>
              <a:t>observe, adapt, and iterate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Ted Nelson on Intertwingularity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Character anchor: discovery is about </a:t>
            </a:r>
            <a:r>
              <a:rPr b="1" sz="2000"/>
              <a:t>connections, not silos</a:t>
            </a:r>
          </a:p>
          <a:p>
            <a:pPr/>
            <a:r>
              <a:rPr sz="2000"/>
              <a:t>Machines need clear, consistent </a:t>
            </a:r>
            <a:r>
              <a:rPr b="1" sz="2000"/>
              <a:t>signals to navigate ecosystems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Discovery Matters for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LLMs can’t fully parse long, narrative API docs</a:t>
            </a:r>
          </a:p>
          <a:p>
            <a:pPr/>
            <a:r>
              <a:rPr sz="2000"/>
              <a:t>Agents rely on </a:t>
            </a:r>
            <a:r>
              <a:rPr b="1" sz="2000"/>
              <a:t/>
            </a:r>
            <a:r>
              <a:rPr sz="2000"/>
              <a:t>registries, links, metadata*to orient themselves</a:t>
            </a:r>
          </a:p>
          <a:p>
            <a:pPr/>
            <a:r>
              <a:rPr sz="2000"/>
              <a:t>Without signals, APIs remain </a:t>
            </a:r>
            <a:r>
              <a:rPr b="1" sz="2000"/>
              <a:t>invisible to automation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Discovery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APIs published but </a:t>
            </a:r>
            <a:r>
              <a:rPr b="1" sz="2000"/>
              <a:t/>
            </a:r>
            <a:r>
              <a:rPr sz="2000"/>
              <a:t>not registered*anywhere</a:t>
            </a:r>
          </a:p>
          <a:p>
            <a:pPr/>
            <a:r>
              <a:rPr sz="2000"/>
              <a:t>Documentation is </a:t>
            </a:r>
            <a:r>
              <a:rPr b="1" sz="2000"/>
              <a:t>static and disconnected</a:t>
            </a:r>
          </a:p>
          <a:p>
            <a:pPr/>
            <a:r>
              <a:rPr sz="2000"/>
              <a:t>Hypermedia links missing or inconsistent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Publishing API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Register APIs in catalogs (Postman, SwaggerHub, internal registries)</a:t>
            </a:r>
          </a:p>
          <a:p>
            <a:pPr/>
            <a:r>
              <a:rPr sz="2000"/>
              <a:t>Publish machine-readable description documents (OpenAPI, APIs.json)</a:t>
            </a:r>
          </a:p>
          <a:p>
            <a:pPr/>
            <a:r>
              <a:rPr sz="2000"/>
              <a:t>Keep indexes </a:t>
            </a:r>
            <a:r>
              <a:rPr b="1" sz="2000"/>
              <a:t>up to date and cross-linked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Metadata for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Tag APIs with </a:t>
            </a:r>
            <a:r>
              <a:rPr b="1" sz="2000"/>
              <a:t/>
            </a:r>
            <a:r>
              <a:rPr sz="2000"/>
              <a:t>semantic descriptors*(domain, purpose, capabilities)</a:t>
            </a:r>
          </a:p>
          <a:p>
            <a:pPr/>
            <a:r>
              <a:rPr sz="2000"/>
              <a:t>Provide </a:t>
            </a:r>
            <a:r>
              <a:rPr b="1" sz="2000"/>
              <a:t>ownership, contact, and support metadata</a:t>
            </a:r>
          </a:p>
          <a:p>
            <a:pPr/>
            <a:r>
              <a:rPr sz="2000"/>
              <a:t>Help agents classify and </a:t>
            </a:r>
            <a:r>
              <a:rPr b="1" sz="2000"/>
              <a:t>choose relevant APIs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Hypermedia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Include links to </a:t>
            </a:r>
            <a:r>
              <a:rPr b="1" sz="2000"/>
              <a:t/>
            </a:r>
            <a:r>
              <a:rPr sz="2000"/>
              <a:t>home, collection, item, update*consistently</a:t>
            </a:r>
          </a:p>
          <a:p>
            <a:pPr/>
            <a:r>
              <a:rPr sz="2000"/>
              <a:t>Use self-describing endpoints with navigation hints</a:t>
            </a:r>
          </a:p>
          <a:p>
            <a:pPr/>
            <a:r>
              <a:rPr sz="2000"/>
              <a:t>Support </a:t>
            </a:r>
            <a:r>
              <a:rPr b="1" sz="2000"/>
              <a:t>progressive disclosure of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Standards and Tools for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APIs.json for cross-API indexes</a:t>
            </a:r>
          </a:p>
          <a:p>
            <a:pPr/>
            <a:r>
              <a:rPr sz="2000"/>
              <a:t>RESTful hypermedia formats (HAL, Siren, Collection+JSON)</a:t>
            </a:r>
          </a:p>
          <a:p>
            <a:pPr/>
            <a:r>
              <a:rPr sz="2000"/>
              <a:t>Registry ecosystems for internal and external sharing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Enabling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Increases API </a:t>
            </a:r>
            <a:r>
              <a:rPr b="1" sz="2000"/>
              <a:t>visibility and reusability</a:t>
            </a:r>
          </a:p>
          <a:p>
            <a:pPr/>
            <a:r>
              <a:rPr sz="2000"/>
              <a:t>Makes ecosystems </a:t>
            </a:r>
            <a:r>
              <a:rPr b="1" sz="2000"/>
              <a:t>navigable by both humans and machines</a:t>
            </a:r>
          </a:p>
          <a:p>
            <a:pPr/>
            <a:r>
              <a:rPr sz="2000"/>
              <a:t>Reduces onboarding time for new agents and developers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