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Observe, Adapt, and Iterate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Machine usage is </a:t>
            </a:r>
            <a:r>
              <a:rPr b="1" sz="2000"/>
              <a:t/>
            </a:r>
            <a:r>
              <a:rPr sz="2000"/>
              <a:t>not static*— it evolves</a:t>
            </a:r>
          </a:p>
          <a:p>
            <a:pPr/>
            <a:r>
              <a:rPr sz="2000"/>
              <a:t>APIs must change in response to </a:t>
            </a:r>
            <a:r>
              <a:rPr b="1" sz="2000"/>
              <a:t>real-world usage patterns</a:t>
            </a:r>
          </a:p>
          <a:p>
            <a:pPr/>
            <a:r>
              <a:rPr sz="2000"/>
              <a:t>Feedback loops are critical for </a:t>
            </a:r>
            <a:r>
              <a:rPr b="1" sz="2000"/>
              <a:t>long-term success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Iteration closes the loop on the five shifts</a:t>
            </a:r>
          </a:p>
          <a:p>
            <a:pPr/>
            <a:r>
              <a:rPr sz="2000"/>
              <a:t>Next: explore </a:t>
            </a:r>
            <a:r>
              <a:rPr b="1" sz="2000"/>
              <a:t/>
            </a:r>
            <a:r>
              <a:rPr sz="2000"/>
              <a:t>Machine-Centric Protocols (MCPs)*as adapters</a:t>
            </a:r>
          </a:p>
          <a:p>
            <a:pPr/>
            <a:r>
              <a:rPr sz="2000"/>
              <a:t>Unit 7 introduces MCPs and their role in intent + context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Alexander on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Character anchor: emphasizes </a:t>
            </a:r>
            <a:r>
              <a:rPr b="1" sz="2000"/>
              <a:t>contextual adaptation</a:t>
            </a:r>
          </a:p>
          <a:p>
            <a:pPr/>
            <a:r>
              <a:rPr sz="2000"/>
              <a:t>APIs should evolve like </a:t>
            </a:r>
            <a:r>
              <a:rPr b="1" sz="2000"/>
              <a:t>living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Iteration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Agents adapt based on </a:t>
            </a:r>
            <a:r>
              <a:rPr b="1" sz="2000"/>
              <a:t/>
            </a:r>
            <a:r>
              <a:rPr sz="2000"/>
              <a:t>local context*(greedy algorithms)</a:t>
            </a:r>
          </a:p>
          <a:p>
            <a:pPr/>
            <a:r>
              <a:rPr sz="2000"/>
              <a:t>What works today may fail tomorrow as contexts shift</a:t>
            </a:r>
          </a:p>
          <a:p>
            <a:pPr/>
            <a:r>
              <a:rPr sz="2000"/>
              <a:t>APIs that don’t evolve risk </a:t>
            </a:r>
            <a:r>
              <a:rPr b="1" sz="2000"/>
              <a:t>irrelevance or failure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Signs of Machine Friction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Agents </a:t>
            </a:r>
            <a:r>
              <a:rPr b="1" sz="2000"/>
              <a:t/>
            </a:r>
            <a:r>
              <a:rPr sz="2000"/>
              <a:t>failing or giving up*before task completion</a:t>
            </a:r>
          </a:p>
          <a:p>
            <a:pPr/>
            <a:r>
              <a:rPr sz="2000"/>
              <a:t>Patterns of </a:t>
            </a:r>
            <a:r>
              <a:rPr b="1" sz="2000"/>
              <a:t/>
            </a:r>
            <a:r>
              <a:rPr sz="2000"/>
              <a:t>repeated errors*or retries</a:t>
            </a:r>
          </a:p>
          <a:p>
            <a:pPr/>
            <a:r>
              <a:rPr sz="2000"/>
              <a:t>Unexpected </a:t>
            </a:r>
            <a:r>
              <a:rPr b="1" sz="2000"/>
              <a:t>fallback usage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Telemetry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Monitor usage by </a:t>
            </a:r>
            <a:r>
              <a:rPr b="1" sz="2000"/>
              <a:t>agents</a:t>
            </a:r>
            <a:r>
              <a:rPr sz="2000"/>
              <a:t>, not just humans</a:t>
            </a:r>
          </a:p>
          <a:p>
            <a:pPr/>
            <a:r>
              <a:rPr sz="2000"/>
              <a:t>Track </a:t>
            </a:r>
            <a:r>
              <a:rPr b="1" sz="2000"/>
              <a:t>success, failure, retries, drop-offs</a:t>
            </a:r>
          </a:p>
          <a:p>
            <a:pPr/>
            <a:r>
              <a:rPr sz="2000"/>
              <a:t>Observability provides the raw data for </a:t>
            </a:r>
            <a:r>
              <a:rPr b="1" sz="2000"/>
              <a:t>adaptation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from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Repeated errors = signals for improvement</a:t>
            </a:r>
          </a:p>
          <a:p>
            <a:pPr/>
            <a:r>
              <a:rPr sz="2000"/>
              <a:t>Failures reveal where agents misunderstand or lack cues</a:t>
            </a:r>
          </a:p>
          <a:p>
            <a:pPr/>
            <a:r>
              <a:rPr sz="2000"/>
              <a:t>Each failure is </a:t>
            </a:r>
            <a:r>
              <a:rPr b="1" sz="2000"/>
              <a:t>feedback, not noise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Treat APIs as Living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APIs are not static “products” — they </a:t>
            </a:r>
            <a:r>
              <a:rPr b="1" sz="2000"/>
              <a:t>co-evolve with use</a:t>
            </a:r>
          </a:p>
          <a:p>
            <a:pPr/>
            <a:r>
              <a:rPr sz="2000"/>
              <a:t>Adaptation ensures long-term </a:t>
            </a:r>
            <a:r>
              <a:rPr b="1" sz="2000"/>
              <a:t>resilience and relevance</a:t>
            </a:r>
          </a:p>
          <a:p>
            <a:pPr/>
            <a:r>
              <a:rPr sz="2000"/>
              <a:t>Like ecosystems, APIs must </a:t>
            </a:r>
            <a:r>
              <a:rPr b="1" sz="2000"/>
              <a:t>grow and adjust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Practices for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Release updates in </a:t>
            </a:r>
            <a:r>
              <a:rPr b="1" sz="2000"/>
              <a:t>small, observable increments</a:t>
            </a:r>
          </a:p>
          <a:p>
            <a:pPr/>
            <a:r>
              <a:rPr sz="2000"/>
              <a:t>Use </a:t>
            </a:r>
            <a:r>
              <a:rPr b="1" sz="2000"/>
              <a:t/>
            </a:r>
            <a:r>
              <a:rPr sz="2000"/>
              <a:t>feedback loops*to validate changes</a:t>
            </a:r>
          </a:p>
          <a:p>
            <a:pPr/>
            <a:r>
              <a:rPr sz="2000"/>
              <a:t>Balance </a:t>
            </a:r>
            <a:r>
              <a:rPr b="1" sz="2000"/>
              <a:t>stability*with </a:t>
            </a:r>
            <a:r>
              <a:rPr sz="2000"/>
              <a:t>evolution</a:t>
            </a:r>
            <a:r>
              <a:rPr b="1" sz="2000"/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Continuous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Stronger alignment with </a:t>
            </a:r>
            <a:r>
              <a:rPr b="1" sz="2000"/>
              <a:t>real usage needs</a:t>
            </a:r>
          </a:p>
          <a:p>
            <a:pPr/>
            <a:r>
              <a:rPr sz="2000"/>
              <a:t>More resilient to </a:t>
            </a:r>
            <a:r>
              <a:rPr b="1" sz="2000"/>
              <a:t>changing contexts and agents</a:t>
            </a:r>
          </a:p>
          <a:p>
            <a:pPr/>
            <a:r>
              <a:rPr sz="2000"/>
              <a:t>Builds trust and </a:t>
            </a:r>
            <a:r>
              <a:rPr b="1" sz="2000"/>
              <a:t>long-term API adoption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