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Models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Beyond MCPs: full affordance-driven design</a:t>
            </a:r>
          </a:p>
          <a:p>
            <a:pPr/>
            <a:r>
              <a:rPr sz="2000"/>
              <a:t>Rich modeling for </a:t>
            </a:r>
            <a:r>
              <a:rPr b="1" sz="2000"/>
              <a:t>intent, context, and interaction</a:t>
            </a:r>
          </a:p>
          <a:p>
            <a:pPr/>
            <a:r>
              <a:rPr sz="2000"/>
              <a:t>Path toward </a:t>
            </a:r>
            <a:r>
              <a:rPr b="1" sz="2000"/>
              <a:t>adaptive, agent-ready ecosystems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Road Ahead for Designers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Start with MCPs to bridge the gap</a:t>
            </a:r>
          </a:p>
          <a:p>
            <a:pPr/>
            <a:r>
              <a:rPr sz="2000"/>
              <a:t>Adopt ALPS, TypeSpec, or Smithy for deeper modeling</a:t>
            </a:r>
          </a:p>
          <a:p>
            <a:pPr/>
            <a:r>
              <a:rPr sz="2000"/>
              <a:t>Build API ecosystems that can </a:t>
            </a:r>
            <a:r>
              <a:rPr b="1" sz="2000"/>
              <a:t>learn and adapt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Unit 9 wraps up the journey</a:t>
            </a:r>
          </a:p>
          <a:p>
            <a:pPr/>
            <a:r>
              <a:rPr sz="2000"/>
              <a:t>Summarizes the </a:t>
            </a:r>
            <a:r>
              <a:rPr b="1" sz="2000"/>
              <a:t>five shifts + MCPs + advanced models</a:t>
            </a:r>
          </a:p>
          <a:p>
            <a:pPr/>
            <a:r>
              <a:rPr sz="2000"/>
              <a:t>Prepares participants with </a:t>
            </a:r>
            <a:r>
              <a:rPr b="1" sz="2000"/>
              <a:t>next steps and 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Donella Meadows on Systems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Anchor for systems modeling and leverage points</a:t>
            </a:r>
          </a:p>
          <a:p>
            <a:pPr/>
            <a:r>
              <a:rPr sz="2000"/>
              <a:t>Her voice brings clarity about how small shifts in design can change the behavior of whole systems — exactly what ALPS affords.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Move Beyond MCPs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MCPs are </a:t>
            </a:r>
            <a:r>
              <a:rPr b="1" sz="2000"/>
              <a:t>adapters</a:t>
            </a:r>
            <a:r>
              <a:rPr sz="2000"/>
              <a:t>, not complete solutions</a:t>
            </a:r>
          </a:p>
          <a:p>
            <a:pPr/>
            <a:r>
              <a:rPr sz="2000"/>
              <a:t>Advanced models describe </a:t>
            </a:r>
            <a:r>
              <a:rPr b="1" sz="2000"/>
              <a:t>system-level behavior</a:t>
            </a:r>
          </a:p>
          <a:p>
            <a:pPr/>
            <a:r>
              <a:rPr sz="2000"/>
              <a:t>Long-term resilience comes from </a:t>
            </a:r>
            <a:r>
              <a:rPr b="1" sz="2000"/>
              <a:t>affordance-first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Affordance Modeling with ALPS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ALPS = </a:t>
            </a:r>
            <a:r>
              <a:rPr b="1" sz="2000"/>
              <a:t>Application-Level Profile Semantics</a:t>
            </a:r>
          </a:p>
          <a:p>
            <a:pPr/>
            <a:r>
              <a:rPr sz="2000"/>
              <a:t>Describes </a:t>
            </a:r>
            <a:r>
              <a:rPr b="1" sz="2000"/>
              <a:t>states, transitions, and affordances</a:t>
            </a:r>
          </a:p>
          <a:p>
            <a:pPr/>
            <a:r>
              <a:rPr sz="2000"/>
              <a:t>Lightweight, machine-readable, and intent-focused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TypeSpec and Smithy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TypeSpec: modeling language for APIs, schemas, services</a:t>
            </a:r>
          </a:p>
          <a:p>
            <a:pPr/>
            <a:r>
              <a:rPr sz="2000"/>
              <a:t>Smithy: extensible specification with strong typing</a:t>
            </a:r>
          </a:p>
          <a:p>
            <a:pPr/>
            <a:r>
              <a:rPr sz="2000"/>
              <a:t>Both support </a:t>
            </a:r>
            <a:r>
              <a:rPr b="1" sz="2000"/>
              <a:t>affordance and capability modeling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Advanced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Improved </a:t>
            </a:r>
            <a:r>
              <a:rPr b="1" sz="2000"/>
              <a:t>discoverability and adaptability</a:t>
            </a:r>
          </a:p>
          <a:p>
            <a:pPr/>
            <a:r>
              <a:rPr sz="2000"/>
              <a:t>Clearer </a:t>
            </a:r>
            <a:r>
              <a:rPr b="1" sz="2000"/>
              <a:t>contracts for machines and humans</a:t>
            </a:r>
          </a:p>
          <a:p>
            <a:pPr/>
            <a:r>
              <a:rPr sz="2000"/>
              <a:t>Easier </a:t>
            </a:r>
            <a:r>
              <a:rPr b="1" sz="2000"/>
              <a:t/>
            </a:r>
            <a:r>
              <a:rPr sz="2000"/>
              <a:t>evolution*of large ecosystems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to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Steeper </a:t>
            </a:r>
            <a:r>
              <a:rPr b="1" sz="2000"/>
              <a:t/>
            </a:r>
            <a:r>
              <a:rPr sz="2000"/>
              <a:t>learning curve*for teams</a:t>
            </a:r>
          </a:p>
          <a:p>
            <a:pPr/>
            <a:r>
              <a:rPr sz="2000"/>
              <a:t>Tooling still </a:t>
            </a:r>
            <a:r>
              <a:rPr b="1" sz="2000"/>
              <a:t>maturing</a:t>
            </a:r>
          </a:p>
          <a:p>
            <a:pPr/>
            <a:r>
              <a:rPr sz="2000"/>
              <a:t>Requires </a:t>
            </a:r>
            <a:r>
              <a:rPr b="1" sz="2000"/>
              <a:t>ecosystem-wide buy-in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Adaptive Ecosystems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APIs as </a:t>
            </a:r>
            <a:r>
              <a:rPr b="1" sz="2000"/>
              <a:t>living environments</a:t>
            </a:r>
            <a:r>
              <a:rPr sz="2000"/>
              <a:t>, not static products</a:t>
            </a:r>
          </a:p>
          <a:p>
            <a:pPr/>
            <a:r>
              <a:rPr sz="2000"/>
              <a:t>Continuous </a:t>
            </a:r>
            <a:r>
              <a:rPr b="1" sz="2000"/>
              <a:t>evolution guided by usage telemetry</a:t>
            </a:r>
          </a:p>
          <a:p>
            <a:pPr/>
            <a:r>
              <a:rPr sz="2000"/>
              <a:t>Inspired by </a:t>
            </a:r>
            <a:r>
              <a:rPr b="1" sz="2000"/>
              <a:t>biological and ecological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of Agentic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Agents discovering and composing APIs on the fly</a:t>
            </a:r>
          </a:p>
          <a:p>
            <a:pPr/>
            <a:r>
              <a:rPr sz="2000"/>
              <a:t>Self-optimizing orchestration across domains</a:t>
            </a:r>
          </a:p>
          <a:p>
            <a:pPr/>
            <a:r>
              <a:rPr sz="2000"/>
              <a:t>Emergent behaviors enabled by </a:t>
            </a:r>
            <a:r>
              <a:rPr b="1" sz="2000"/>
              <a:t>affordance modeling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