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669-C59C-C54D-AA5F-99D28BC8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359B-6500-AC43-907D-045084EC2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2407-9D54-BB41-BEBC-79AC9711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D47C-0334-BF49-97C0-529E4B08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D331-C61A-3F4E-809B-1E437C0A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5EC2-EEB3-1B4B-845A-7EF7AF1F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A502F-A82B-D549-8AA0-8958B14B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8E8C-A570-6F46-A190-FC6A008A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0399-2448-1147-B6FB-50FB1660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5B3B-248F-EF46-B47B-EC2EE2CE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DC668-ABF2-0340-9400-7C61FD018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10A69-35D9-4048-8C5E-F3610ACA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7EFD-C13D-B848-86E0-DEBD01CB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BBA7-FF2E-CC4C-B3A2-FAE9205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964D-1833-9D4B-9B71-BDC0632D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1C06-4763-1A46-A583-EDAC9461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FCA7-9BE2-E74D-9ACE-BD63FC39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77DB-CAAF-2643-92A8-858268E4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5643-65CF-6040-A9BE-A807726D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674F-5F49-BC4E-863A-7425151D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5576-F387-E54C-8710-A774FD4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B4A1-BCB2-1E42-9629-0E260B10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9CF7-BD42-A042-B1AA-F734062F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37DE-F6FF-0F4B-909A-88F5AA48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9295-03A2-EB43-8EB7-E0CF2D4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E13E-F0A2-3C41-B7A7-3EB10CEA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D1D0-46A9-7F4A-82BE-59008C9D3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2A62-8384-8948-AFA9-65754644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53F38-A1CB-A646-BFEA-D8F0E48B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4B950-08D0-7946-BA45-67BA462C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7B1C-AAA4-B746-A7A5-CFCADF4D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BD11-28AE-BF43-89B7-0D25F353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0A24-AF20-2048-94D2-461FCB89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9BC8-7F40-1C4D-8C2A-7142768F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05D92-AB30-0E40-9F50-32EBDD9B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7CEA0-41D7-E24F-82EA-FF7046D0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F41ED-8BE4-F94E-BC41-CE2DB04D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107C0-1E12-C142-9DCF-5640E2EE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13B77-F092-5F44-987B-14E97F7C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931E-E075-B046-A0A8-146268DC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875F7-5942-614D-83BC-45CAD1D4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D84C-63F6-3D45-9AB7-DB164248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49CA2-7B80-BC42-8EC7-813EE50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3EC03-ADDE-1E43-9D21-8B6ABEB0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E7EB3-3D46-1846-90BA-0A50C51D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A75E-DF43-DB4F-8AFC-B7C4DAA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AADD-8943-E242-AD85-E8ACF229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7C51-E912-554D-B30E-D2C2C920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500B-64B1-4149-9669-12B588FF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4A7A5-350D-304D-8129-D8CCA16C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716C2-13DA-4A4E-84F3-5082AD4E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42ED-5A4C-5C42-83EB-7E0FDE01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4F2-A13E-474E-97C1-04F38CB3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239AF-A4BF-734B-98A8-2615558D7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F156-A9F0-464A-B0CB-1DB8FE27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E14ED-D4A7-9547-8C8B-A0FC14E3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70CC-20EB-EE4E-8615-8334D1A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A420-176F-984F-AA18-6B3CF586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8CCE1-E9BD-B349-98A3-665E23B1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8D04-D3FD-6B41-AA61-0E707F0D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6F3C-0566-C740-AE18-7405B1752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4C94-3102-5E49-BE9C-9B568E2B1DC1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276C-8C45-9040-9B67-96DCFD06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E2A2-9292-344E-B717-6B4A4F2C8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89C5-DE80-1C4B-8A61-45765C6B6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E56F-1910-F84C-98A3-3979FDEC4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Pricing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4F75-C65E-D54F-98F0-1F2DB5B15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Osman Mamun</a:t>
            </a:r>
          </a:p>
        </p:txBody>
      </p:sp>
    </p:spTree>
    <p:extLst>
      <p:ext uri="{BB962C8B-B14F-4D97-AF65-F5344CB8AC3E}">
        <p14:creationId xmlns:p14="http://schemas.microsoft.com/office/powerpoint/2010/main" val="7104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E56F-1910-F84C-98A3-3979FDEC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34087"/>
            <a:ext cx="9144000" cy="6118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4F75-C65E-D54F-98F0-1F2DB5B1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07" y="1846810"/>
            <a:ext cx="9144000" cy="407051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/>
              <a:t>The operating cost is increased by $1.5M in last year due to new addition to the resort.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/>
              <a:t>Need to increase the pricing to generate enough revenue to offset the increased cost without losing visitors.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/>
              <a:t>How to reduce the operating cost to minimize expense.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/>
              <a:t>How to leverage the available resources in the best possible way to increase the ticket price.</a:t>
            </a:r>
          </a:p>
        </p:txBody>
      </p:sp>
    </p:spTree>
    <p:extLst>
      <p:ext uri="{BB962C8B-B14F-4D97-AF65-F5344CB8AC3E}">
        <p14:creationId xmlns:p14="http://schemas.microsoft.com/office/powerpoint/2010/main" val="26029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E56F-1910-F84C-98A3-3979FDEC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34087"/>
            <a:ext cx="9144000" cy="6118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Modeling the ticket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4F75-C65E-D54F-98F0-1F2DB5B1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07" y="1846810"/>
            <a:ext cx="9144000" cy="407051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was collected and cleaned.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Initial data wrangling shows promising signs that the resort is not fully utilizing its resources.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most important factors identified are: vertical drop, snowmaking area, total number of chairs, and total number of runs.</a:t>
            </a:r>
          </a:p>
        </p:txBody>
      </p:sp>
    </p:spTree>
    <p:extLst>
      <p:ext uri="{BB962C8B-B14F-4D97-AF65-F5344CB8AC3E}">
        <p14:creationId xmlns:p14="http://schemas.microsoft.com/office/powerpoint/2010/main" val="28385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E56F-1910-F84C-98A3-3979FDEC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40" y="1234966"/>
            <a:ext cx="11636033" cy="611844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Where is Big Mountain Resort with respect to Other Resorts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8529A-5B94-5B47-962D-B5A7AF11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4457021"/>
            <a:ext cx="3657600" cy="2000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22DF2-B6A3-6A4A-AFFB-CD0D7228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97" y="4471769"/>
            <a:ext cx="3657600" cy="198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E7B3E-1FF7-B843-B66A-699BB5733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25" y="1540888"/>
            <a:ext cx="4313826" cy="235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06635D-0B9A-1644-95B8-52FA9C193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69" y="2283506"/>
            <a:ext cx="3657600" cy="2000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EFF8D-E2A2-224D-A217-F65FE9725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297" y="2270882"/>
            <a:ext cx="3657600" cy="2000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CBE86-6781-2D44-892E-2E32E01B7D68}"/>
              </a:ext>
            </a:extLst>
          </p:cNvPr>
          <p:cNvSpPr txBox="1"/>
          <p:nvPr/>
        </p:nvSpPr>
        <p:spPr>
          <a:xfrm>
            <a:off x="7957732" y="4087032"/>
            <a:ext cx="402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Big Mountain has better </a:t>
            </a:r>
          </a:p>
          <a:p>
            <a:r>
              <a:rPr lang="en-US" dirty="0"/>
              <a:t>facilities than most other resorts, but </a:t>
            </a:r>
          </a:p>
          <a:p>
            <a:r>
              <a:rPr lang="en-US" dirty="0"/>
              <a:t>It’s not claiming a good ticket price when</a:t>
            </a:r>
          </a:p>
          <a:p>
            <a:r>
              <a:rPr lang="en-US" dirty="0"/>
              <a:t>compared to similar resorts.</a:t>
            </a:r>
          </a:p>
        </p:txBody>
      </p:sp>
    </p:spTree>
    <p:extLst>
      <p:ext uri="{BB962C8B-B14F-4D97-AF65-F5344CB8AC3E}">
        <p14:creationId xmlns:p14="http://schemas.microsoft.com/office/powerpoint/2010/main" val="182982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E56F-1910-F84C-98A3-3979FDEC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34087"/>
            <a:ext cx="9144000" cy="6118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Modeling the ticket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4F75-C65E-D54F-98F0-1F2DB5B1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07" y="1846810"/>
            <a:ext cx="10562896" cy="4070514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dirty="0"/>
              <a:t>Our ticket price modeling suggests that the current price $81 is low considering all the amenities Big Mountain Resorts offer and it estimates the fair price to $96 bolstering the revenue by $2.6M per year.</a:t>
            </a:r>
          </a:p>
        </p:txBody>
      </p:sp>
    </p:spTree>
    <p:extLst>
      <p:ext uri="{BB962C8B-B14F-4D97-AF65-F5344CB8AC3E}">
        <p14:creationId xmlns:p14="http://schemas.microsoft.com/office/powerpoint/2010/main" val="408320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E56F-1910-F84C-98A3-3979FDEC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34087"/>
            <a:ext cx="9144000" cy="6118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Price Sensitivity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4F75-C65E-D54F-98F0-1F2DB5B1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476" y="1099453"/>
            <a:ext cx="4319752" cy="528032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Closing 1 run would lead to no change in ticket price.</a:t>
            </a:r>
          </a:p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Closing 3-5 may lead to marginal drop which could support closing them but no more than that.</a:t>
            </a:r>
          </a:p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Adding a run to increase the vertical drop may justify a $2 increase in ticket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1D726-52CE-114C-911E-D19693D5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1594725"/>
            <a:ext cx="5940610" cy="3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Big Mountain Resort Pricing Model</vt:lpstr>
      <vt:lpstr>Introduction</vt:lpstr>
      <vt:lpstr>Modeling the ticket price</vt:lpstr>
      <vt:lpstr>Where is Big Mountain Resort with respect to Other Resorts</vt:lpstr>
      <vt:lpstr>Modeling the ticket price</vt:lpstr>
      <vt:lpstr>Price 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Pricing Model</dc:title>
  <dc:creator>Mamun, Md Osman G</dc:creator>
  <cp:lastModifiedBy>Mamun, Md Osman G</cp:lastModifiedBy>
  <cp:revision>4</cp:revision>
  <dcterms:created xsi:type="dcterms:W3CDTF">2021-04-20T01:13:26Z</dcterms:created>
  <dcterms:modified xsi:type="dcterms:W3CDTF">2021-04-20T03:23:56Z</dcterms:modified>
</cp:coreProperties>
</file>