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1739-8638-7741-8519-EB6BEFEA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53F98-B4CA-FF4E-903E-D61EC554B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BB6A-A53B-794E-9FF4-4C261A05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350C-AFC6-A24D-8A27-F1DE66C0FF5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C4C9-87AC-6A44-BB1E-C7351AA0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7923-A168-4C41-9ADA-CD7AA821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5C4-41A3-A440-910D-DFCD8C23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047B-9FDC-694F-8559-A48E3408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F2EB6-3E36-3148-809D-32AD88FC7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2145-008F-E141-A378-27C71F6F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350C-AFC6-A24D-8A27-F1DE66C0FF5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D787-1B5E-EA49-BBD5-B56F6AAB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1A37-49F7-334C-BB20-9E798819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5C4-41A3-A440-910D-DFCD8C23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5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6C867-B39D-C349-9DE3-ED0D7CADE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47BBA-89E8-8147-8DF3-0A6987F3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99C6-F7C8-B544-9FEF-F0953F64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350C-AFC6-A24D-8A27-F1DE66C0FF5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A6B8-9B7E-5F42-8525-F9F766E4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9FBEB-5155-1B4A-BC3A-FDB77E1F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5C4-41A3-A440-910D-DFCD8C23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0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6136-4708-B94B-8660-5810006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FFD5-EE90-DD4A-9756-E92BF4C3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F96A-F5B9-854D-9968-1E22B059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350C-AFC6-A24D-8A27-F1DE66C0FF5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9418A-A94C-3144-97F5-04498226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0BF9-C44E-2147-8BE9-690816CD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5C4-41A3-A440-910D-DFCD8C23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EE95-B4DE-484A-BD4E-B4E8A111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9D930-3745-FF40-82D2-165B9D0F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EE59-57C8-534B-B10F-2FEB63B8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350C-AFC6-A24D-8A27-F1DE66C0FF5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9BC58-63EA-A346-83B4-2F7035C3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B886C-01BA-904C-B858-5C4F853C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5C4-41A3-A440-910D-DFCD8C23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5CE3-91F5-3F42-819D-3787FF49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634B-CA46-EB4A-AB8B-E81BAA40B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885C3-7188-6E4F-9F17-7DEC855FD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23D60-0E5D-4B45-9B89-221D7098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350C-AFC6-A24D-8A27-F1DE66C0FF5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70ABF-D887-1843-8EB1-8BFD3972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F21B4-F0DB-304D-A52B-73CB72F2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5C4-41A3-A440-910D-DFCD8C23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0902-537C-E148-81A3-242B2AF8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D64F8-3A58-384A-8415-CFB73BB2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95B39-887D-C44F-98FF-1AAF96532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2BF1C-5696-0642-AD8E-F7BA8515C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63590-080C-5E4C-9664-909ED2090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880A0-90CE-CC4F-9452-171B4DAA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350C-AFC6-A24D-8A27-F1DE66C0FF5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B13E0-66A3-8F4C-98C6-1D70C035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778C8-9A31-944F-8FF8-17763A31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5C4-41A3-A440-910D-DFCD8C23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9ECA-8B1F-4E48-A1D8-ECF63853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40182-0CE1-FF49-85E4-E7289006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350C-AFC6-A24D-8A27-F1DE66C0FF5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10A77-DE36-454E-B96B-AA2D2D08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A058F-A619-6B4A-B6DD-FA0F8B64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5C4-41A3-A440-910D-DFCD8C23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1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A5B77-259F-8849-8311-74A19756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350C-AFC6-A24D-8A27-F1DE66C0FF5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3CF8B-A478-F343-A881-533A1387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CB6A2-021D-FD48-B05D-0990962D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5C4-41A3-A440-910D-DFCD8C23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7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3756-592A-FC47-A6B0-80ED1B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ACA8-4072-5644-8DCD-45290644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82828-0CA8-164B-990D-CFEA269B8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5D63E-AD62-BD46-A05F-01007265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350C-AFC6-A24D-8A27-F1DE66C0FF5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459BB-527B-3D43-82D7-015E3293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09AC7-4CDD-A041-9BB7-ABB36F92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5C4-41A3-A440-910D-DFCD8C23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8233-ABD6-E64A-B1BD-1FB35E74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2A315-4166-F74E-A35B-62462E7E0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3DDE3-179B-EF45-ADDE-A7E3F9BAD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E1A66-D5C3-4044-BE07-17298A18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350C-AFC6-A24D-8A27-F1DE66C0FF5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EFE73-D425-A64C-AFFC-AFF2590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2C3BE-39DE-8442-8E72-B6D9AE43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5C4-41A3-A440-910D-DFCD8C23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8DD4F-2E26-9A4A-BB30-0002C0A3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BAA6D-79A4-0549-B7C6-17D05BB80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64D0-ADC6-9D40-93D6-3D98192F2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1350C-AFC6-A24D-8A27-F1DE66C0FF5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561A7-F282-594A-9094-C3F59E0B7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8C6E8-1626-9148-8505-5C738A3DB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EA5C4-41A3-A440-910D-DFCD8C233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AF71B5-EE94-744A-930F-4BCAB4E0D512}"/>
              </a:ext>
            </a:extLst>
          </p:cNvPr>
          <p:cNvSpPr/>
          <p:nvPr/>
        </p:nvSpPr>
        <p:spPr>
          <a:xfrm>
            <a:off x="146747" y="2452546"/>
            <a:ext cx="1074730" cy="805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3DAC8-BD13-1A44-BC02-7ED236996E56}"/>
              </a:ext>
            </a:extLst>
          </p:cNvPr>
          <p:cNvCxnSpPr/>
          <p:nvPr/>
        </p:nvCxnSpPr>
        <p:spPr>
          <a:xfrm>
            <a:off x="1609726" y="3166443"/>
            <a:ext cx="73152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E34D60-1A31-E741-AD4F-243F7666370B}"/>
              </a:ext>
            </a:extLst>
          </p:cNvPr>
          <p:cNvGrpSpPr/>
          <p:nvPr/>
        </p:nvGrpSpPr>
        <p:grpSpPr>
          <a:xfrm>
            <a:off x="2384172" y="2067533"/>
            <a:ext cx="1853641" cy="2210176"/>
            <a:chOff x="2402628" y="1815285"/>
            <a:chExt cx="2097314" cy="268314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4A1270D-9572-D94F-A9F3-5B12CCB86AFA}"/>
                </a:ext>
              </a:extLst>
            </p:cNvPr>
            <p:cNvSpPr/>
            <p:nvPr/>
          </p:nvSpPr>
          <p:spPr>
            <a:xfrm>
              <a:off x="2424695" y="1815285"/>
              <a:ext cx="2075247" cy="268314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Imputation</a:t>
              </a:r>
              <a:b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Scaling</a:t>
              </a:r>
              <a:b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Correlation Analysis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99B3E0-8E7E-844B-8609-B1F82C03677C}"/>
                </a:ext>
              </a:extLst>
            </p:cNvPr>
            <p:cNvSpPr txBox="1"/>
            <p:nvPr/>
          </p:nvSpPr>
          <p:spPr>
            <a:xfrm>
              <a:off x="2402628" y="2025031"/>
              <a:ext cx="190533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Preparation</a:t>
              </a:r>
              <a:endParaRPr lang="en-US" b="1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CD17F-4928-3B45-97E1-58B82A8D7FEA}"/>
              </a:ext>
            </a:extLst>
          </p:cNvPr>
          <p:cNvSpPr/>
          <p:nvPr/>
        </p:nvSpPr>
        <p:spPr>
          <a:xfrm>
            <a:off x="32901" y="3576433"/>
            <a:ext cx="19399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Alloy Data for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9-12% Cr and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Austenitic steels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0E813B-7955-8542-8257-61477CFF7521}"/>
              </a:ext>
            </a:extLst>
          </p:cNvPr>
          <p:cNvSpPr/>
          <p:nvPr/>
        </p:nvSpPr>
        <p:spPr>
          <a:xfrm>
            <a:off x="299147" y="2604946"/>
            <a:ext cx="1074730" cy="805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4ECAFF-E412-4447-BE0B-4E5515B32BD2}"/>
              </a:ext>
            </a:extLst>
          </p:cNvPr>
          <p:cNvSpPr/>
          <p:nvPr/>
        </p:nvSpPr>
        <p:spPr>
          <a:xfrm>
            <a:off x="451547" y="2757346"/>
            <a:ext cx="1074730" cy="805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85B896-FFDD-BA40-A67A-90ACE751C92C}"/>
              </a:ext>
            </a:extLst>
          </p:cNvPr>
          <p:cNvSpPr/>
          <p:nvPr/>
        </p:nvSpPr>
        <p:spPr>
          <a:xfrm>
            <a:off x="5042276" y="524737"/>
            <a:ext cx="25860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Rupture Strength 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8E7287-345B-AE48-BD33-AD44F4EEE6ED}"/>
              </a:ext>
            </a:extLst>
          </p:cNvPr>
          <p:cNvCxnSpPr/>
          <p:nvPr/>
        </p:nvCxnSpPr>
        <p:spPr>
          <a:xfrm>
            <a:off x="5042276" y="1928581"/>
            <a:ext cx="0" cy="245423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EC8756-727F-D249-868D-B3F5F54BC3D4}"/>
              </a:ext>
            </a:extLst>
          </p:cNvPr>
          <p:cNvCxnSpPr>
            <a:stCxn id="10" idx="3"/>
          </p:cNvCxnSpPr>
          <p:nvPr/>
        </p:nvCxnSpPr>
        <p:spPr>
          <a:xfrm flipV="1">
            <a:off x="4237813" y="3166443"/>
            <a:ext cx="804463" cy="61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305024-39AF-1447-9330-0BFDA6780F42}"/>
              </a:ext>
            </a:extLst>
          </p:cNvPr>
          <p:cNvCxnSpPr/>
          <p:nvPr/>
        </p:nvCxnSpPr>
        <p:spPr>
          <a:xfrm>
            <a:off x="5000236" y="1949601"/>
            <a:ext cx="6648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0C2CE8-EC60-DE40-BCB8-109E5CA2511B}"/>
              </a:ext>
            </a:extLst>
          </p:cNvPr>
          <p:cNvCxnSpPr/>
          <p:nvPr/>
        </p:nvCxnSpPr>
        <p:spPr>
          <a:xfrm>
            <a:off x="5047535" y="3163544"/>
            <a:ext cx="6648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4A7458-ECFE-D542-8EBA-D84149FAD3CA}"/>
              </a:ext>
            </a:extLst>
          </p:cNvPr>
          <p:cNvCxnSpPr/>
          <p:nvPr/>
        </p:nvCxnSpPr>
        <p:spPr>
          <a:xfrm>
            <a:off x="5000236" y="4351279"/>
            <a:ext cx="6648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CC87B72D-CC42-0843-B15A-5E6E4DA6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02" y="1471306"/>
            <a:ext cx="1097280" cy="74746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976A26-0D9F-BA4F-AB2F-F0C7B14F074C}"/>
              </a:ext>
            </a:extLst>
          </p:cNvPr>
          <p:cNvSpPr txBox="1"/>
          <p:nvPr/>
        </p:nvSpPr>
        <p:spPr>
          <a:xfrm>
            <a:off x="5507832" y="2179188"/>
            <a:ext cx="17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36940A-F9B7-4C47-B93E-5F24C103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61" y="2743201"/>
            <a:ext cx="1188720" cy="66865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AF7360A-B78D-6148-AE15-9D3D0D51C8C2}"/>
              </a:ext>
            </a:extLst>
          </p:cNvPr>
          <p:cNvSpPr txBox="1"/>
          <p:nvPr/>
        </p:nvSpPr>
        <p:spPr>
          <a:xfrm>
            <a:off x="5318927" y="343606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Machine</a:t>
            </a: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71E8D0-2B88-744E-9F4B-EE7C9ACEC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661" y="4029853"/>
            <a:ext cx="1097280" cy="64285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3426D7E-B463-164A-92A3-5615F739C4A4}"/>
              </a:ext>
            </a:extLst>
          </p:cNvPr>
          <p:cNvSpPr/>
          <p:nvPr/>
        </p:nvSpPr>
        <p:spPr>
          <a:xfrm>
            <a:off x="5430301" y="4672704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968324-4E12-4343-8883-18FB7688F994}"/>
              </a:ext>
            </a:extLst>
          </p:cNvPr>
          <p:cNvCxnSpPr>
            <a:cxnSpLocks/>
          </p:cNvCxnSpPr>
          <p:nvPr/>
        </p:nvCxnSpPr>
        <p:spPr>
          <a:xfrm>
            <a:off x="7073393" y="3007777"/>
            <a:ext cx="99500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B14B37A-7001-D54E-A0C1-6AA325347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096" y="2182498"/>
            <a:ext cx="1645920" cy="1645920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0F6835-6D7E-0646-BD10-AC47633DA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1608" y="2218772"/>
            <a:ext cx="914400" cy="164592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8272F4E-A6DC-624B-97D2-68F9B0A7E6E1}"/>
              </a:ext>
            </a:extLst>
          </p:cNvPr>
          <p:cNvSpPr/>
          <p:nvPr/>
        </p:nvSpPr>
        <p:spPr>
          <a:xfrm>
            <a:off x="8269011" y="964271"/>
            <a:ext cx="28680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84691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Mamun, Md Osman G</dc:creator>
  <cp:lastModifiedBy>Mamun, Md Osman G</cp:lastModifiedBy>
  <cp:revision>2</cp:revision>
  <dcterms:created xsi:type="dcterms:W3CDTF">2020-09-17T17:45:56Z</dcterms:created>
  <dcterms:modified xsi:type="dcterms:W3CDTF">2020-09-17T18:00:11Z</dcterms:modified>
</cp:coreProperties>
</file>