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3856" r:id="rId2"/>
    <p:sldId id="3859" r:id="rId3"/>
    <p:sldId id="3857" r:id="rId4"/>
    <p:sldId id="3858" r:id="rId5"/>
  </p:sldIdLst>
  <p:sldSz cx="12192000" cy="6858000"/>
  <p:notesSz cx="6799263" cy="9929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暄 劉" initials="暄" lastIdx="3" clrIdx="0">
    <p:extLst>
      <p:ext uri="{19B8F6BF-5375-455C-9EA6-DF929625EA0E}">
        <p15:presenceInfo xmlns:p15="http://schemas.microsoft.com/office/powerpoint/2012/main" xmlns="" userId="2b1cc6d0c5f02b9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6CCCC"/>
    <a:srgbClr val="BC0000"/>
    <a:srgbClr val="FEFAFA"/>
    <a:srgbClr val="A6A6A6"/>
    <a:srgbClr val="FFFFFF"/>
    <a:srgbClr val="FADEDE"/>
    <a:srgbClr val="FFEBEB"/>
    <a:srgbClr val="0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234" autoAdjust="0"/>
    <p:restoredTop sz="84450" autoAdjust="0"/>
  </p:normalViewPr>
  <p:slideViewPr>
    <p:cSldViewPr snapToGrid="0" snapToObjects="1">
      <p:cViewPr>
        <p:scale>
          <a:sx n="60" d="100"/>
          <a:sy n="60" d="100"/>
        </p:scale>
        <p:origin x="-97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4DD772-7209-C245-981A-1A2440230A0C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927" y="4778722"/>
            <a:ext cx="543941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1342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4FAADE-AF7C-674A-8416-E968B9033E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96506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-city-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359220" y="1329890"/>
            <a:ext cx="7299005" cy="101933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标题页：请在此处输入文件主题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359221" y="2409183"/>
            <a:ext cx="7308355" cy="83762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0" i="0" baseline="0">
                <a:solidFill>
                  <a:schemeClr val="tx1"/>
                </a:solidFill>
                <a:latin typeface="+mj-ea"/>
                <a:ea typeface="+mj-ea"/>
                <a:cs typeface="Microsoft YaHei Light" charset="-122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zh-CN" altLang="en-US" noProof="0" dirty="0"/>
              <a:t>请在此处输入文件副标题</a:t>
            </a:r>
          </a:p>
        </p:txBody>
      </p:sp>
      <p:sp>
        <p:nvSpPr>
          <p:cNvPr id="1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9200" y="6287013"/>
            <a:ext cx="2743200" cy="361892"/>
          </a:xfrm>
        </p:spPr>
        <p:txBody>
          <a:bodyPr/>
          <a:lstStyle>
            <a:lvl1pPr algn="l">
              <a:defRPr sz="100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fld id="{B7F7B65C-2824-9347-9C05-39D42996E2F4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95123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y-section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052337" y="2263476"/>
            <a:ext cx="5990711" cy="117716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baseline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noProof="0" dirty="0"/>
              <a:t>请在此输入章节主题</a:t>
            </a:r>
            <a:endParaRPr lang="en-US" noProof="0" dirty="0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842686" y="2636986"/>
            <a:ext cx="7002283" cy="0"/>
          </a:xfrm>
          <a:prstGeom prst="line">
            <a:avLst/>
          </a:prstGeom>
          <a:ln w="38100">
            <a:solidFill>
              <a:srgbClr val="C3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numéro de diapositive 5"/>
          <p:cNvSpPr>
            <a:spLocks noGrp="1"/>
          </p:cNvSpPr>
          <p:nvPr userDrawn="1">
            <p:ph type="sldNum" sz="quarter" idx="12"/>
          </p:nvPr>
        </p:nvSpPr>
        <p:spPr>
          <a:xfrm>
            <a:off x="439200" y="6287013"/>
            <a:ext cx="2743200" cy="361892"/>
          </a:xfrm>
        </p:spPr>
        <p:txBody>
          <a:bodyPr/>
          <a:lstStyle>
            <a:lvl1pPr algn="l">
              <a:defRPr sz="100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fld id="{B7F7B65C-2824-9347-9C05-39D42996E2F4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FF1BB7E9-D01D-4422-8DDA-156D106FC852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052337" y="3500446"/>
            <a:ext cx="5991407" cy="1728787"/>
          </a:xfrm>
          <a:prstGeom prst="rect">
            <a:avLst/>
          </a:prstGeom>
        </p:spPr>
        <p:txBody>
          <a:bodyPr/>
          <a:lstStyle>
            <a:lvl1pPr marL="228589" indent="-228589">
              <a:lnSpc>
                <a:spcPct val="100000"/>
              </a:lnSpc>
              <a:buSzPct val="65000"/>
              <a:buFont typeface="Wingdings" panose="05000000000000000000" pitchFamily="2" charset="2"/>
              <a:buChar char="n"/>
              <a:defRPr sz="2000"/>
            </a:lvl1pPr>
          </a:lstStyle>
          <a:p>
            <a:pPr lvl="0"/>
            <a:r>
              <a:rPr lang="zh-CN" altLang="en-US" dirty="0"/>
              <a:t>请在此输入子标题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xmlns="" id="{AA626C3F-AB41-4FE4-8ED2-A16B5384F07E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052337" y="1814831"/>
            <a:ext cx="5043487" cy="762349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>
              <a:buNone/>
              <a:defRPr sz="3200" b="0"/>
            </a:lvl1pPr>
            <a:lvl2pPr marL="457178" indent="0">
              <a:buNone/>
              <a:defRPr/>
            </a:lvl2pPr>
          </a:lstStyle>
          <a:p>
            <a:r>
              <a:rPr lang="zh-CN" altLang="en-US" sz="2800" b="1" dirty="0"/>
              <a:t>请在此输入章节号</a:t>
            </a:r>
          </a:p>
        </p:txBody>
      </p:sp>
    </p:spTree>
    <p:extLst>
      <p:ext uri="{BB962C8B-B14F-4D97-AF65-F5344CB8AC3E}">
        <p14:creationId xmlns:p14="http://schemas.microsoft.com/office/powerpoint/2010/main" xmlns="" val="1687841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034326" y="429244"/>
            <a:ext cx="10319479" cy="52730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baseline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请在此处输入本页的主题，用一句话总结大意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1034321" y="1275134"/>
            <a:ext cx="10313235" cy="4762635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1600" b="0" i="0" baseline="0">
                <a:solidFill>
                  <a:schemeClr val="tx1"/>
                </a:solidFill>
                <a:latin typeface="+mn-ea"/>
                <a:ea typeface="+mn-ea"/>
                <a:cs typeface="Microsoft YaHei Light" charset="-122"/>
              </a:defRPr>
            </a:lvl1pPr>
          </a:lstStyle>
          <a:p>
            <a:pPr lvl="0"/>
            <a:r>
              <a:rPr lang="zh-CN" altLang="en-US" dirty="0"/>
              <a:t>请在此处输入不同的信息来解释本页的内容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endParaRPr lang="fr-FR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8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fr-FR" dirty="0"/>
              <a:t>The </a:t>
            </a:r>
            <a:r>
              <a:rPr lang="fr-FR" dirty="0" err="1"/>
              <a:t>title</a:t>
            </a:r>
            <a:r>
              <a:rPr lang="fr-FR" dirty="0"/>
              <a:t> of </a:t>
            </a:r>
            <a:r>
              <a:rPr lang="fr-FR" dirty="0" err="1"/>
              <a:t>your</a:t>
            </a:r>
            <a:r>
              <a:rPr lang="fr-FR" dirty="0"/>
              <a:t> document</a:t>
            </a:r>
          </a:p>
        </p:txBody>
      </p:sp>
      <p:sp>
        <p:nvSpPr>
          <p:cNvPr id="10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21500" y="6356358"/>
            <a:ext cx="3056744" cy="365125"/>
          </a:xfrm>
        </p:spPr>
        <p:txBody>
          <a:bodyPr/>
          <a:lstStyle>
            <a:lvl1pPr algn="r">
              <a:defRPr sz="1000"/>
            </a:lvl1pPr>
          </a:lstStyle>
          <a:p>
            <a:fld id="{74E3DBE9-5838-4F76-9364-D1D296611DE3}" type="datetime1">
              <a:rPr lang="fr-FR" altLang="zh-CN" smtClean="0"/>
              <a:pPr/>
              <a:t>11/11/2020</a:t>
            </a:fld>
            <a:endParaRPr lang="fr-FR" dirty="0"/>
          </a:p>
        </p:txBody>
      </p:sp>
      <p:sp>
        <p:nvSpPr>
          <p:cNvPr id="1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524656" y="6356358"/>
            <a:ext cx="2743200" cy="365125"/>
          </a:xfrm>
        </p:spPr>
        <p:txBody>
          <a:bodyPr/>
          <a:lstStyle>
            <a:lvl1pPr algn="l">
              <a:defRPr sz="1000"/>
            </a:lvl1pPr>
          </a:lstStyle>
          <a:p>
            <a:fld id="{B7F7B65C-2824-9347-9C05-39D42996E2F4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3793" userDrawn="1">
          <p15:clr>
            <a:srgbClr val="FBAE40"/>
          </p15:clr>
        </p15:guide>
        <p15:guide id="2" pos="6425" userDrawn="1">
          <p15:clr>
            <a:srgbClr val="FBAE40"/>
          </p15:clr>
        </p15:guide>
        <p15:guide id="3" orient="horz" pos="406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Back 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2708" y="0"/>
            <a:ext cx="12186584" cy="6858000"/>
          </a:xfrm>
          <a:prstGeom prst="rect">
            <a:avLst/>
          </a:prstGeom>
        </p:spPr>
      </p:pic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9200" y="6287013"/>
            <a:ext cx="2743200" cy="361892"/>
          </a:xfrm>
        </p:spPr>
        <p:txBody>
          <a:bodyPr/>
          <a:lstStyle>
            <a:lvl1pPr algn="l">
              <a:defRPr sz="100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fld id="{B7F7B65C-2824-9347-9C05-39D42996E2F4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58BC38D0-5C0A-4522-9900-265F04CA18CE}"/>
              </a:ext>
            </a:extLst>
          </p:cNvPr>
          <p:cNvSpPr/>
          <p:nvPr userDrawn="1"/>
        </p:nvSpPr>
        <p:spPr>
          <a:xfrm>
            <a:off x="838986" y="1046375"/>
            <a:ext cx="8748074" cy="524063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783885681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FFE5-A643-4B62-BF2B-5FE6DE605367}" type="datetime1">
              <a:rPr lang="fr-FR" altLang="zh-CN" smtClean="0"/>
              <a:pPr/>
              <a:t>11/11/2020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title of your document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03D94-004C-7542-B7F5-5D51A54177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4178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fld id="{0BA9FFE5-A643-4B62-BF2B-5FE6DE605367}" type="datetime1">
              <a:rPr lang="fr-FR" altLang="zh-CN" smtClean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dirty="0"/>
              <a:t>The title of your document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fld id="{1C803D94-004C-7542-B7F5-5D51A54177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6914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9" r:id="rId2"/>
    <p:sldLayoutId id="2147483652" r:id="rId3"/>
    <p:sldLayoutId id="2147483658" r:id="rId4"/>
    <p:sldLayoutId id="2147483660" r:id="rId5"/>
  </p:sldLayoutIdLst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657" y="956548"/>
            <a:ext cx="5118498" cy="257398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70000" lnSpcReduction="20000"/>
          </a:bodyPr>
          <a:lstStyle/>
          <a:p>
            <a:pPr algn="ctr">
              <a:buNone/>
            </a:pPr>
            <a:r>
              <a:rPr lang="en-CA" sz="2000" b="1" dirty="0" smtClean="0">
                <a:solidFill>
                  <a:schemeClr val="bg1"/>
                </a:solidFill>
              </a:rPr>
              <a:t>EV  cars in road in 2020</a:t>
            </a:r>
            <a:endParaRPr lang="en-CA" sz="2000" b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B65C-2824-9347-9C05-39D42996E2F4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6217919" y="646386"/>
            <a:ext cx="5538474" cy="8198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 smtClean="0">
                <a:latin typeface="Microsoft JhengHei" pitchFamily="34" charset="-120"/>
                <a:ea typeface="Microsoft JhengHei" pitchFamily="34" charset="-120"/>
              </a:rPr>
              <a:t>Percent of global passengers will use </a:t>
            </a:r>
            <a:r>
              <a:rPr lang="en-CA" sz="2000" dirty="0" err="1" smtClean="0">
                <a:latin typeface="Microsoft JhengHei" pitchFamily="34" charset="-120"/>
                <a:ea typeface="Microsoft JhengHei" pitchFamily="34" charset="-120"/>
              </a:rPr>
              <a:t>Evs</a:t>
            </a:r>
            <a:r>
              <a:rPr lang="en-CA" sz="2000" dirty="0" smtClean="0">
                <a:latin typeface="Microsoft JhengHei" pitchFamily="34" charset="-120"/>
                <a:ea typeface="Microsoft JhengHei" pitchFamily="34" charset="-120"/>
              </a:rPr>
              <a:t> by 2040.</a:t>
            </a:r>
            <a:br>
              <a:rPr lang="en-CA" sz="2000" dirty="0" smtClean="0">
                <a:latin typeface="Microsoft JhengHei" pitchFamily="34" charset="-120"/>
                <a:ea typeface="Microsoft JhengHei" pitchFamily="34" charset="-120"/>
              </a:rPr>
            </a:br>
            <a:endParaRPr lang="en-CA" sz="2000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436914" y="429244"/>
            <a:ext cx="10319479" cy="527303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EV Outbreaks , from 2020 to 2040:</a:t>
            </a:r>
            <a:br>
              <a:rPr lang="en-CA" dirty="0" smtClean="0"/>
            </a:br>
            <a:endParaRPr lang="en-CA" dirty="0"/>
          </a:p>
        </p:txBody>
      </p:sp>
      <p:pic>
        <p:nvPicPr>
          <p:cNvPr id="13" name="Picture 12" descr="bokeh_plot (7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56" y="1213946"/>
            <a:ext cx="5118499" cy="5350488"/>
          </a:xfrm>
          <a:prstGeom prst="rect">
            <a:avLst/>
          </a:prstGeom>
        </p:spPr>
      </p:pic>
      <p:pic>
        <p:nvPicPr>
          <p:cNvPr id="14" name="Picture 13" descr="bokeh_plot (8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729" y="1466193"/>
            <a:ext cx="4670863" cy="509824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EV Outbreaks , from 2020 to 2040:</a:t>
            </a:r>
            <a:br>
              <a:rPr lang="en-CA" dirty="0" smtClean="0"/>
            </a:b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B65C-2824-9347-9C05-39D42996E2F4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24656" y="1277007"/>
            <a:ext cx="5782328" cy="709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 smtClean="0">
                <a:latin typeface="Microsoft JhengHei" pitchFamily="34" charset="-120"/>
                <a:ea typeface="Microsoft JhengHei" pitchFamily="34" charset="-120"/>
              </a:rPr>
              <a:t>Green Hydrogen cost cut </a:t>
            </a:r>
            <a:endParaRPr lang="en-CA" sz="2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4656" y="2443655"/>
            <a:ext cx="4608833" cy="18026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buFont typeface="Wingdings" pitchFamily="2" charset="2"/>
              <a:buChar char="§"/>
            </a:pPr>
            <a:r>
              <a:rPr lang="en-CA" b="1" dirty="0" smtClean="0"/>
              <a:t>Green hydrogen costs will fall by up to 64% by 2040.</a:t>
            </a:r>
          </a:p>
          <a:p>
            <a:r>
              <a:rPr lang="en-CA" b="1" dirty="0" smtClean="0"/>
              <a:t>           Source: wood Mackenzie</a:t>
            </a:r>
            <a:endParaRPr lang="en-CA" dirty="0" smtClean="0"/>
          </a:p>
          <a:p>
            <a:pPr lvl="0">
              <a:buFont typeface="Wingdings" pitchFamily="2" charset="2"/>
              <a:buChar char="§"/>
            </a:pPr>
            <a:endParaRPr lang="en-CA" dirty="0"/>
          </a:p>
        </p:txBody>
      </p:sp>
      <p:sp>
        <p:nvSpPr>
          <p:cNvPr id="8" name="Rectangle 7"/>
          <p:cNvSpPr/>
          <p:nvPr/>
        </p:nvSpPr>
        <p:spPr>
          <a:xfrm>
            <a:off x="6744972" y="2443655"/>
            <a:ext cx="4608833" cy="18026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buFont typeface="Wingdings" pitchFamily="2" charset="2"/>
              <a:buChar char="§"/>
            </a:pPr>
            <a:r>
              <a:rPr lang="en-CA" b="1" dirty="0" smtClean="0"/>
              <a:t>Green hydrogen costs will fall by up to 64% by 2040.</a:t>
            </a:r>
          </a:p>
          <a:p>
            <a:r>
              <a:rPr lang="en-CA" b="1" dirty="0" smtClean="0"/>
              <a:t>           Source: wood Mackenzie</a:t>
            </a:r>
            <a:endParaRPr lang="en-CA" dirty="0" smtClean="0"/>
          </a:p>
          <a:p>
            <a:pPr lvl="0">
              <a:buFont typeface="Wingdings" pitchFamily="2" charset="2"/>
              <a:buChar char="§"/>
            </a:pPr>
            <a:endParaRPr lang="en-CA" dirty="0"/>
          </a:p>
        </p:txBody>
      </p:sp>
      <p:sp>
        <p:nvSpPr>
          <p:cNvPr id="9" name="Rectangle 8"/>
          <p:cNvSpPr/>
          <p:nvPr/>
        </p:nvSpPr>
        <p:spPr>
          <a:xfrm>
            <a:off x="6608524" y="1277007"/>
            <a:ext cx="5135885" cy="7053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 err="1" smtClean="0">
                <a:latin typeface="Microsoft JhengHei" pitchFamily="34" charset="-120"/>
                <a:ea typeface="Microsoft JhengHei" pitchFamily="34" charset="-120"/>
              </a:rPr>
              <a:t>Evs</a:t>
            </a:r>
            <a:r>
              <a:rPr lang="en-CA" sz="2000" b="1" dirty="0" smtClean="0">
                <a:latin typeface="Microsoft JhengHei" pitchFamily="34" charset="-120"/>
                <a:ea typeface="Microsoft JhengHei" pitchFamily="34" charset="-120"/>
              </a:rPr>
              <a:t> performance by 2040</a:t>
            </a:r>
            <a:r>
              <a:rPr lang="en-CA" dirty="0" smtClean="0"/>
              <a:t>.</a:t>
            </a:r>
            <a:endParaRPr lang="en-C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4326" y="429244"/>
            <a:ext cx="10319479" cy="527303"/>
          </a:xfrm>
        </p:spPr>
        <p:txBody>
          <a:bodyPr/>
          <a:lstStyle/>
          <a:p>
            <a:r>
              <a:rPr lang="en-CA" dirty="0" smtClean="0"/>
              <a:t>EV Outbreaks , from 2020 to 2040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B65C-2824-9347-9C05-39D42996E2F4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 rot="10800000" flipV="1">
            <a:off x="1034326" y="956545"/>
            <a:ext cx="4034063" cy="6109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 err="1" smtClean="0">
                <a:latin typeface="Microsoft JhengHei" pitchFamily="34" charset="-120"/>
                <a:ea typeface="Microsoft JhengHei" pitchFamily="34" charset="-120"/>
              </a:rPr>
              <a:t>Ev</a:t>
            </a:r>
            <a:r>
              <a:rPr lang="en-CA" sz="2000" b="1" dirty="0" smtClean="0">
                <a:latin typeface="Microsoft JhengHei" pitchFamily="34" charset="-120"/>
                <a:ea typeface="Microsoft JhengHei" pitchFamily="34" charset="-120"/>
              </a:rPr>
              <a:t> charging unit in North America and Europe by 2024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5675586" y="956544"/>
            <a:ext cx="5172891" cy="9164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 err="1" smtClean="0">
                <a:latin typeface="Microsoft JhengHei" pitchFamily="34" charset="-120"/>
                <a:ea typeface="Microsoft JhengHei" pitchFamily="34" charset="-120"/>
              </a:rPr>
              <a:t>Ev</a:t>
            </a:r>
            <a:r>
              <a:rPr lang="en-CA" sz="2000" b="1" dirty="0" smtClean="0">
                <a:latin typeface="Microsoft JhengHei" pitchFamily="34" charset="-120"/>
                <a:ea typeface="Microsoft JhengHei" pitchFamily="34" charset="-120"/>
              </a:rPr>
              <a:t> impact on Americans private house hold incomes</a:t>
            </a:r>
            <a:endParaRPr lang="en-CA" sz="2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75586" y="1873040"/>
            <a:ext cx="5172891" cy="32822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buFont typeface="Wingdings" pitchFamily="2" charset="2"/>
              <a:buChar char="§"/>
            </a:pPr>
            <a:r>
              <a:rPr lang="en-CA" b="1" dirty="0" smtClean="0"/>
              <a:t>USA private house hold can save $ 255 to $791 per year</a:t>
            </a:r>
            <a:endParaRPr lang="en-CA" dirty="0" smtClean="0"/>
          </a:p>
          <a:p>
            <a:pPr lvl="0" algn="ctr">
              <a:buFont typeface="Wingdings" pitchFamily="2" charset="2"/>
              <a:buChar char="§"/>
            </a:pPr>
            <a:r>
              <a:rPr lang="en-CA" b="1" dirty="0" smtClean="0"/>
              <a:t>In total, the private benefits for the main Aggressive and Low Cost scenarios range from $18.6 billion to $27.3 billion per year by 2035.   </a:t>
            </a:r>
          </a:p>
          <a:p>
            <a:pPr algn="ctr">
              <a:buFont typeface="Wingdings" pitchFamily="2" charset="2"/>
              <a:buChar char="§"/>
            </a:pPr>
            <a:r>
              <a:rPr lang="en-CA" b="1" dirty="0" smtClean="0"/>
              <a:t>source: NREL       </a:t>
            </a:r>
            <a:endParaRPr lang="en-CA" dirty="0" smtClean="0"/>
          </a:p>
          <a:p>
            <a:pPr lvl="0" algn="ctr">
              <a:buFont typeface="Wingdings" pitchFamily="2" charset="2"/>
              <a:buChar char="§"/>
            </a:pPr>
            <a:endParaRPr lang="en-CA" dirty="0" smtClean="0"/>
          </a:p>
          <a:p>
            <a:pPr algn="ctr">
              <a:buFont typeface="Wingdings" pitchFamily="2" charset="2"/>
              <a:buChar char="§"/>
            </a:pPr>
            <a:endParaRPr lang="en-CA" dirty="0"/>
          </a:p>
        </p:txBody>
      </p:sp>
      <p:pic>
        <p:nvPicPr>
          <p:cNvPr id="10" name="Content Placeholder 9" descr="bokeh_plot (9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656" y="1567541"/>
            <a:ext cx="4945978" cy="5298497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9258" y="346841"/>
            <a:ext cx="7299005" cy="435848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EV Outbreaks , from 2020 to 2040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9200" y="1027746"/>
            <a:ext cx="4968372" cy="501509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CA" sz="2000" b="1" dirty="0" smtClean="0">
                <a:solidFill>
                  <a:schemeClr val="bg1"/>
                </a:solidFill>
              </a:rPr>
              <a:t>TOP 10 </a:t>
            </a:r>
            <a:r>
              <a:rPr lang="en-CA" sz="2000" b="1" dirty="0" err="1" smtClean="0">
                <a:solidFill>
                  <a:schemeClr val="bg1"/>
                </a:solidFill>
              </a:rPr>
              <a:t>Ev</a:t>
            </a:r>
            <a:r>
              <a:rPr lang="en-CA" sz="2000" b="1" dirty="0" smtClean="0">
                <a:solidFill>
                  <a:schemeClr val="bg1"/>
                </a:solidFill>
              </a:rPr>
              <a:t> Automaker 2019</a:t>
            </a:r>
            <a:endParaRPr lang="en-CA" sz="2000" b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B65C-2824-9347-9C05-39D42996E2F4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6321972" y="1027746"/>
            <a:ext cx="4713890" cy="501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 smtClean="0">
                <a:solidFill>
                  <a:schemeClr val="bg1"/>
                </a:solidFill>
              </a:rPr>
              <a:t>EV sale globally 2015 to 2020(H1)</a:t>
            </a:r>
            <a:endParaRPr lang="en-CA" sz="2000" b="1" dirty="0">
              <a:solidFill>
                <a:schemeClr val="bg1"/>
              </a:solidFill>
            </a:endParaRPr>
          </a:p>
        </p:txBody>
      </p:sp>
      <p:pic>
        <p:nvPicPr>
          <p:cNvPr id="8" name="Picture 7" descr="bokeh_plot (6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1972" y="1529255"/>
            <a:ext cx="4950373" cy="3957145"/>
          </a:xfrm>
          <a:prstGeom prst="rect">
            <a:avLst/>
          </a:prstGeom>
        </p:spPr>
      </p:pic>
      <p:pic>
        <p:nvPicPr>
          <p:cNvPr id="10" name="Picture 9" descr="pi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00" y="1694654"/>
            <a:ext cx="5583228" cy="424894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自定义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华兴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20646</TotalTime>
  <Words>137</Words>
  <Application>Microsoft Office PowerPoint</Application>
  <PresentationFormat>Custom</PresentationFormat>
  <Paragraphs>23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EV Outbreaks , from 2020 to 2040: </vt:lpstr>
      <vt:lpstr>EV Outbreaks , from 2020 to 2040: </vt:lpstr>
      <vt:lpstr>EV Outbreaks , from 2020 to 2040</vt:lpstr>
      <vt:lpstr>EV Outbreaks , from 2020 to 2040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Xiang LI</dc:creator>
  <cp:lastModifiedBy>Lenovo 320</cp:lastModifiedBy>
  <cp:revision>2145</cp:revision>
  <dcterms:created xsi:type="dcterms:W3CDTF">2017-06-26T23:43:33Z</dcterms:created>
  <dcterms:modified xsi:type="dcterms:W3CDTF">2020-11-11T06:41:34Z</dcterms:modified>
</cp:coreProperties>
</file>