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13" autoAdjust="0"/>
  </p:normalViewPr>
  <p:slideViewPr>
    <p:cSldViewPr snapToGrid="0">
      <p:cViewPr varScale="1">
        <p:scale>
          <a:sx n="70" d="100"/>
          <a:sy n="70" d="100"/>
        </p:scale>
        <p:origin x="-6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35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64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3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288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2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24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67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24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49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17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则表达式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主讲人：</a:t>
            </a:r>
            <a:r>
              <a:rPr lang="zh-CN" altLang="en-US" sz="4000" dirty="0"/>
              <a:t>任亮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数量词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5717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出现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或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次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/^a?$/;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出现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或连续多次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/^a*$/;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出现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或连续多次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/^a+$/;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出现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次 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/^a{3}$/;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至少出现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次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/^a{3,}$/;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至少出现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次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但是不多于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m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次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/^a{3,8}$/;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124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字符转义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30300" y="2508139"/>
            <a:ext cx="93599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如果你想查找元字符本身的话，比如你查找</a:t>
            </a:r>
            <a:r>
              <a:rPr lang="en-US" altLang="zh-CN" u="sng" dirty="0"/>
              <a:t>.</a:t>
            </a:r>
            <a:r>
              <a:rPr lang="en-US" altLang="zh-CN" dirty="0"/>
              <a:t>,</a:t>
            </a:r>
            <a:r>
              <a:rPr lang="zh-CN" altLang="en-US" dirty="0"/>
              <a:t>或者</a:t>
            </a:r>
            <a:r>
              <a:rPr lang="zh-CN" altLang="en-US" u="sng" dirty="0"/>
              <a:t>*</a:t>
            </a:r>
            <a:r>
              <a:rPr lang="en-US" altLang="zh-CN" dirty="0"/>
              <a:t>,</a:t>
            </a:r>
            <a:r>
              <a:rPr lang="zh-CN" altLang="en-US" dirty="0"/>
              <a:t>就出现了问题：你没法指定它们，因为它们会被解释成其它的意思。这时你就必须使用</a:t>
            </a:r>
            <a:r>
              <a:rPr lang="en-US" altLang="zh-CN" dirty="0">
                <a:solidFill>
                  <a:srgbClr val="0000FF"/>
                </a:solidFill>
              </a:rPr>
              <a:t>\</a:t>
            </a:r>
            <a:r>
              <a:rPr lang="zh-CN" altLang="en-US" dirty="0"/>
              <a:t>来取消这些字符的特殊意义。因此，你应该使用</a:t>
            </a:r>
            <a:r>
              <a:rPr lang="en-US" altLang="zh-CN" dirty="0">
                <a:solidFill>
                  <a:srgbClr val="FF0000"/>
                </a:solidFill>
              </a:rPr>
              <a:t>\.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\*</a:t>
            </a:r>
            <a:r>
              <a:rPr lang="zh-CN" altLang="en-US" dirty="0"/>
              <a:t>。当然，要查找</a:t>
            </a:r>
            <a:r>
              <a:rPr lang="en-US" altLang="zh-CN" u="sng" dirty="0"/>
              <a:t>\</a:t>
            </a:r>
            <a:r>
              <a:rPr lang="zh-CN" altLang="en-US" dirty="0"/>
              <a:t>本身，你也得用</a:t>
            </a:r>
            <a:r>
              <a:rPr lang="en-US" altLang="zh-CN" dirty="0">
                <a:solidFill>
                  <a:srgbClr val="FF0000"/>
                </a:solidFill>
              </a:rPr>
              <a:t>\\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www</a:t>
            </a:r>
            <a:r>
              <a:rPr lang="en-US" altLang="zh-CN" dirty="0" smtClean="0">
                <a:solidFill>
                  <a:srgbClr val="FF0000"/>
                </a:solidFill>
              </a:rPr>
              <a:t>\.txjava\.cn</a:t>
            </a:r>
            <a:r>
              <a:rPr lang="zh-CN" altLang="en-US" dirty="0" smtClean="0"/>
              <a:t>匹</a:t>
            </a:r>
            <a:r>
              <a:rPr lang="zh-CN" altLang="en-US" dirty="0"/>
              <a:t>配</a:t>
            </a:r>
            <a:r>
              <a:rPr lang="en-US" altLang="zh-CN" u="sng" dirty="0" smtClean="0"/>
              <a:t>www.txjava.cn</a:t>
            </a:r>
            <a:r>
              <a:rPr lang="zh-CN" altLang="en-US" dirty="0" smtClean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c:\\windows</a:t>
            </a:r>
            <a:r>
              <a:rPr lang="zh-CN" altLang="en-US" dirty="0"/>
              <a:t>匹配</a:t>
            </a:r>
            <a:r>
              <a:rPr lang="en-US" altLang="zh-CN" u="sng" dirty="0"/>
              <a:t>c:\</a:t>
            </a:r>
            <a:r>
              <a:rPr lang="en-US" altLang="zh-CN" u="sng" dirty="0" smtClean="0"/>
              <a:t>windows</a:t>
            </a:r>
            <a:r>
              <a:rPr lang="en-US" altLang="zh-CN" dirty="0"/>
              <a:t>.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65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字符转义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4" y="2387041"/>
            <a:ext cx="10458075" cy="349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\(?0\d{2}[) -]?\d{8}</a:t>
            </a:r>
            <a:r>
              <a:rPr lang="zh-CN" altLang="en-US" dirty="0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这个表达式可以匹配</a:t>
            </a:r>
            <a:r>
              <a:rPr lang="zh-CN" altLang="en-US" u="sng" dirty="0"/>
              <a:t>几种格式的电话号码</a:t>
            </a:r>
            <a:r>
              <a:rPr lang="zh-CN" altLang="en-US" dirty="0"/>
              <a:t>，像</a:t>
            </a:r>
            <a:r>
              <a:rPr lang="en-US" altLang="zh-CN" i="1" dirty="0"/>
              <a:t>(010)88886666</a:t>
            </a:r>
            <a:r>
              <a:rPr lang="zh-CN" altLang="en-US" dirty="0"/>
              <a:t>，或</a:t>
            </a:r>
            <a:r>
              <a:rPr lang="en-US" altLang="zh-CN" i="1" dirty="0"/>
              <a:t>022-22334455</a:t>
            </a:r>
            <a:r>
              <a:rPr lang="zh-CN" altLang="en-US" dirty="0"/>
              <a:t>，或</a:t>
            </a:r>
            <a:r>
              <a:rPr lang="en-US" altLang="zh-CN" i="1" dirty="0"/>
              <a:t>02912345678</a:t>
            </a:r>
            <a:r>
              <a:rPr lang="zh-CN" altLang="en-US" dirty="0"/>
              <a:t>等。我们对它进行一些分析吧：首先是一个转义字符</a:t>
            </a:r>
            <a:r>
              <a:rPr lang="en-US" altLang="zh-CN" dirty="0">
                <a:solidFill>
                  <a:srgbClr val="008000"/>
                </a:solidFill>
              </a:rPr>
              <a:t>\(</a:t>
            </a:r>
            <a:r>
              <a:rPr lang="en-US" altLang="zh-CN" dirty="0"/>
              <a:t>,</a:t>
            </a:r>
            <a:r>
              <a:rPr lang="zh-CN" altLang="en-US" dirty="0"/>
              <a:t>它能出现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?</a:t>
            </a:r>
            <a:r>
              <a:rPr lang="en-US" altLang="zh-CN" dirty="0"/>
              <a:t>),</a:t>
            </a:r>
            <a:r>
              <a:rPr lang="zh-CN" altLang="en-US" dirty="0"/>
              <a:t>然后是一个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/>
              <a:t>，后面跟着</a:t>
            </a:r>
            <a:r>
              <a:rPr lang="en-US" altLang="zh-CN" dirty="0"/>
              <a:t>2</a:t>
            </a:r>
            <a:r>
              <a:rPr lang="zh-CN" altLang="en-US" dirty="0"/>
              <a:t>个数字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\d{2}</a:t>
            </a:r>
            <a:r>
              <a:rPr lang="en-US" altLang="zh-CN" dirty="0"/>
              <a:t>)</a:t>
            </a:r>
            <a:r>
              <a:rPr lang="zh-CN" altLang="en-US" dirty="0"/>
              <a:t>，然后是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008000"/>
                </a:solidFill>
              </a:rPr>
              <a:t>-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8000"/>
                </a:solidFill>
              </a:rPr>
              <a:t>空格</a:t>
            </a:r>
            <a:r>
              <a:rPr lang="zh-CN" altLang="en-US" dirty="0"/>
              <a:t>中的一个，它出现</a:t>
            </a:r>
            <a:r>
              <a:rPr lang="en-US" altLang="zh-CN" dirty="0"/>
              <a:t>1</a:t>
            </a:r>
            <a:r>
              <a:rPr lang="zh-CN" altLang="en-US" dirty="0"/>
              <a:t>次或不出现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?</a:t>
            </a:r>
            <a:r>
              <a:rPr lang="en-US" altLang="zh-CN" dirty="0"/>
              <a:t>)</a:t>
            </a:r>
            <a:r>
              <a:rPr lang="zh-CN" altLang="en-US" dirty="0"/>
              <a:t>，最后是</a:t>
            </a:r>
            <a:r>
              <a:rPr lang="en-US" altLang="zh-CN" dirty="0"/>
              <a:t>8</a:t>
            </a:r>
            <a:r>
              <a:rPr lang="zh-CN" altLang="en-US" dirty="0"/>
              <a:t>个数字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\d{8}</a:t>
            </a:r>
            <a:r>
              <a:rPr lang="en-US" altLang="zh-CN" dirty="0"/>
              <a:t>)</a:t>
            </a:r>
            <a:r>
              <a:rPr lang="zh-CN" altLang="en-US" dirty="0"/>
              <a:t>。不幸的是，它也能匹配</a:t>
            </a:r>
            <a:r>
              <a:rPr lang="en-US" altLang="zh-CN" i="1" dirty="0"/>
              <a:t>010)12345678</a:t>
            </a:r>
            <a:r>
              <a:rPr lang="zh-CN" altLang="en-US" dirty="0"/>
              <a:t>或</a:t>
            </a:r>
            <a:r>
              <a:rPr lang="en-US" altLang="zh-CN" i="1" dirty="0"/>
              <a:t>(022-87654321</a:t>
            </a:r>
            <a:r>
              <a:rPr lang="zh-CN" altLang="en-US" dirty="0"/>
              <a:t>这样的“不正确”的格式。要解决这个问题，请在本教程的下面查找答</a:t>
            </a:r>
            <a:r>
              <a:rPr lang="zh-CN" altLang="en-US" dirty="0" smtClean="0"/>
              <a:t>案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endParaRPr lang="en-US" altLang="zh-CN" dirty="0">
              <a:effectLst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注</a:t>
            </a:r>
            <a:r>
              <a:rPr lang="zh-CN" altLang="en-US" sz="3200" dirty="0" smtClean="0">
                <a:solidFill>
                  <a:srgbClr val="FF0000"/>
                </a:solidFill>
              </a:rPr>
              <a:t>意：</a:t>
            </a:r>
            <a:r>
              <a:rPr lang="en-US" altLang="zh-CN" sz="3200" dirty="0" smtClean="0">
                <a:solidFill>
                  <a:srgbClr val="FF0000"/>
                </a:solidFill>
              </a:rPr>
              <a:t>[]</a:t>
            </a:r>
            <a:r>
              <a:rPr lang="zh-CN" altLang="en-US" sz="3200" dirty="0" smtClean="0">
                <a:solidFill>
                  <a:srgbClr val="FF0000"/>
                </a:solidFill>
              </a:rPr>
              <a:t>内的特殊字符不需要转义</a:t>
            </a:r>
            <a:endParaRPr lang="zh-CN" altLang="en-US" sz="32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20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分组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800100" y="2708985"/>
            <a:ext cx="10820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我们已经提到了怎么重复单个字符（直接在字符后面加上限定符就行了）；但如果想要重复一个字符串又该怎么办？你可以用小括号来指定</a:t>
            </a:r>
            <a:r>
              <a:rPr lang="zh-CN" altLang="en-US" b="1" dirty="0"/>
              <a:t>子表达式</a:t>
            </a:r>
            <a:r>
              <a:rPr lang="en-US" altLang="zh-CN" dirty="0"/>
              <a:t>(</a:t>
            </a:r>
            <a:r>
              <a:rPr lang="zh-CN" altLang="en-US" dirty="0"/>
              <a:t>也叫做</a:t>
            </a:r>
            <a:r>
              <a:rPr lang="zh-CN" altLang="en-US" b="1" dirty="0"/>
              <a:t>分组</a:t>
            </a:r>
            <a:r>
              <a:rPr lang="en-US" altLang="zh-CN" dirty="0"/>
              <a:t>)</a:t>
            </a:r>
            <a:r>
              <a:rPr lang="zh-CN" altLang="en-US" dirty="0"/>
              <a:t>，然后你就可以指定这个子表达式的重复次数了，你也可以对子表达式进行其它一些操作</a:t>
            </a:r>
            <a:r>
              <a:rPr lang="en-US" altLang="zh-CN" dirty="0"/>
              <a:t>(</a:t>
            </a:r>
            <a:r>
              <a:rPr lang="zh-CN" altLang="en-US" dirty="0"/>
              <a:t>后面会有介绍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(\d{1,3}\.){3}\d{1,3}</a:t>
            </a:r>
            <a:r>
              <a:rPr lang="zh-CN" altLang="en-US" dirty="0"/>
              <a:t>是一个</a:t>
            </a:r>
            <a:r>
              <a:rPr lang="zh-CN" altLang="en-US" u="sng" dirty="0"/>
              <a:t>简单的</a:t>
            </a:r>
            <a:r>
              <a:rPr lang="en-US" altLang="zh-CN" u="sng" dirty="0"/>
              <a:t>IP</a:t>
            </a:r>
            <a:r>
              <a:rPr lang="zh-CN" altLang="en-US" u="sng" dirty="0"/>
              <a:t>地址匹配</a:t>
            </a:r>
            <a:r>
              <a:rPr lang="zh-CN" altLang="en-US" dirty="0"/>
              <a:t>表达式。要理解这个表达式，请按下列顺序分析它：</a:t>
            </a:r>
            <a:r>
              <a:rPr lang="en-US" altLang="zh-CN" dirty="0">
                <a:solidFill>
                  <a:srgbClr val="008000"/>
                </a:solidFill>
              </a:rPr>
              <a:t>\d{1,3}</a:t>
            </a:r>
            <a:r>
              <a:rPr lang="zh-CN" altLang="en-US" dirty="0"/>
              <a:t>匹配</a:t>
            </a:r>
            <a:r>
              <a:rPr lang="en-US" altLang="zh-CN" u="sng" dirty="0"/>
              <a:t>1</a:t>
            </a:r>
            <a:r>
              <a:rPr lang="zh-CN" altLang="en-US" u="sng" dirty="0"/>
              <a:t>到</a:t>
            </a:r>
            <a:r>
              <a:rPr lang="en-US" altLang="zh-CN" u="sng" dirty="0"/>
              <a:t>3</a:t>
            </a:r>
            <a:r>
              <a:rPr lang="zh-CN" altLang="en-US" u="sng" dirty="0"/>
              <a:t>位的数字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8000"/>
                </a:solidFill>
              </a:rPr>
              <a:t>(\d{1,3</a:t>
            </a:r>
            <a:r>
              <a:rPr lang="en-US" altLang="zh-CN" dirty="0" smtClean="0">
                <a:solidFill>
                  <a:srgbClr val="008000"/>
                </a:solidFill>
              </a:rPr>
              <a:t>}\.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en-US" altLang="zh-CN" dirty="0" smtClean="0">
                <a:solidFill>
                  <a:srgbClr val="008000"/>
                </a:solidFill>
              </a:rPr>
              <a:t>{</a:t>
            </a:r>
            <a:r>
              <a:rPr lang="en-US" altLang="zh-CN" dirty="0">
                <a:solidFill>
                  <a:srgbClr val="008000"/>
                </a:solidFill>
              </a:rPr>
              <a:t>3}</a:t>
            </a:r>
            <a:r>
              <a:rPr lang="zh-CN" altLang="en-US" dirty="0"/>
              <a:t>匹配</a:t>
            </a:r>
            <a:r>
              <a:rPr lang="zh-CN" altLang="en-US" u="sng" dirty="0"/>
              <a:t>三位数字加上一个英文句号</a:t>
            </a:r>
            <a:r>
              <a:rPr lang="en-US" altLang="zh-CN" u="sng" dirty="0"/>
              <a:t>(</a:t>
            </a:r>
            <a:r>
              <a:rPr lang="zh-CN" altLang="en-US" u="sng" dirty="0"/>
              <a:t>这个整体也就是这个</a:t>
            </a:r>
            <a:r>
              <a:rPr lang="zh-CN" altLang="en-US" b="1" u="sng" dirty="0"/>
              <a:t>分组</a:t>
            </a:r>
            <a:r>
              <a:rPr lang="en-US" altLang="zh-CN" u="sng" dirty="0"/>
              <a:t>)</a:t>
            </a:r>
            <a:r>
              <a:rPr lang="zh-CN" altLang="en-US" u="sng" dirty="0"/>
              <a:t>重复</a:t>
            </a:r>
            <a:r>
              <a:rPr lang="en-US" altLang="zh-CN" u="sng" dirty="0"/>
              <a:t>3</a:t>
            </a:r>
            <a:r>
              <a:rPr lang="zh-CN" altLang="en-US" u="sng" dirty="0"/>
              <a:t>次</a:t>
            </a:r>
            <a:r>
              <a:rPr lang="zh-CN" altLang="en-US" dirty="0"/>
              <a:t>，最后再加上</a:t>
            </a:r>
            <a:r>
              <a:rPr lang="zh-CN" altLang="en-US" u="sng" dirty="0"/>
              <a:t>一个一到三位的数字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\d{1,3}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939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分组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762000" y="2429585"/>
            <a:ext cx="10820400" cy="1603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不</a:t>
            </a:r>
            <a:r>
              <a:rPr lang="zh-CN" altLang="en-US" dirty="0"/>
              <a:t>幸的是，它也将匹配</a:t>
            </a:r>
            <a:r>
              <a:rPr lang="en-US" altLang="zh-CN" i="1" dirty="0"/>
              <a:t>256.300.888.999</a:t>
            </a:r>
            <a:r>
              <a:rPr lang="zh-CN" altLang="en-US" dirty="0"/>
              <a:t>这种不可能存在的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(IP</a:t>
            </a:r>
            <a:r>
              <a:rPr lang="zh-CN" altLang="en-US" dirty="0"/>
              <a:t>地址中每个数字都不能大于</a:t>
            </a:r>
            <a:r>
              <a:rPr lang="en-US" altLang="zh-CN" dirty="0"/>
              <a:t>255)</a:t>
            </a:r>
            <a:r>
              <a:rPr lang="zh-CN" altLang="en-US" dirty="0"/>
              <a:t>。如果能使用算术比较的话，或许能简单地解决这个问题，但是正则表达式中并不提供关于数学的任何功能，所以只能使用冗长的分组，选择，字符类来描述一个正确的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>
                <a:solidFill>
                  <a:srgbClr val="FF0000"/>
                </a:solidFill>
              </a:rPr>
              <a:t>((2[0-4]\d|25[0-5]|[01]?\d\d?)\.){3}(2[0-4]\d|25[0-5]|[01]?\d\d?)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62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常</a:t>
            </a:r>
            <a:r>
              <a:rPr lang="zh-CN" altLang="en-US" sz="4400" b="1" dirty="0" smtClean="0"/>
              <a:t>用正则表达式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81100" y="2576123"/>
            <a:ext cx="8407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一、校验数字的表达式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1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^[0-9]*$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2 n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位的数字：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^\d{n}$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至少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n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位的数字：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^\d{n,}$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4 m-n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位的数字：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d{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m,n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}$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5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零和非零开头的数字：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^(0|[1-9][0-9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]*)$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6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非零开头的最多带两位小数的数字：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^([1-9][0-9]*)+(.[0-9]{1,2})?$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7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带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1-2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位小数的正数或负数：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^(\-)?\d+(\.\d{1,2})?$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8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正数、负数、和小数：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^(\-|\+)?\d+(\.\d+)?$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9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有两位小数的正实数：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^[0-9]+(.[0-9]{2})?$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9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常</a:t>
            </a:r>
            <a:r>
              <a:rPr lang="zh-CN" altLang="en-US" sz="4400" b="1" dirty="0" smtClean="0"/>
              <a:t>用正则表达式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4" y="2550459"/>
            <a:ext cx="106231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有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1~3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位小数的正实数：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^[0-9]+(.[0-9]{1,3})?$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非零的正整数：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^[1-9]\d*$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^([1-9][0-9]*){1,3}$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^\+?[1-9][0-9]*$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12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非零的负整数：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^\-[1-9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][0-9] 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*$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^-[1-9]\d*$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13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非负整数：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^\d+$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^[1-9]\d*|0$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14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非正整数：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^-[1-9]\d*|0$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^((-\d+)|(0+))$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15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非负浮点数：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^\d+(\.\d+)?$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^[1-9]\d*\.\d*|0\.\d*[1-9]\d*|0?\.0+|0$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16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非正浮点数：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^((-\d+(\.\d+)?)|(0+(\.0+)?))$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^(-([1-9]\d*\.\d*|0\.\d*[1-9]\d*))|0?\.0+|0$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17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正浮点数：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^[1-9]\d*\.\d*|0\.\d*[1-9]\d*$ 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18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负浮点数：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^-([1-9]\d*\.\d*|0\.\d*[1-9]\d*)$ 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19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浮点数：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^(-?\d+)(\.\d+)?$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^-?([1-9]\d*\.\d*|0\.\d*[1-9]\d*|0?\.0+|0)$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7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常</a:t>
            </a:r>
            <a:r>
              <a:rPr lang="zh-CN" altLang="en-US" sz="4400" b="1" dirty="0" smtClean="0"/>
              <a:t>用正则表达式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749300" y="2347259"/>
            <a:ext cx="99187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二、校验字符的表达式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1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汉字：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^[\u4e00-\u9fa5]{0,}$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2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英文和数字：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^[A-Za-z0-9]+$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^[A-Za-z0-9]{4,40}$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长度为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3-20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的所有字符：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^.{3,20}$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4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由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26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个英文字母组成的字符串：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Za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-z]+$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5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由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26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个大写英文字母组成的字符串：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^[A-Z]+$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6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由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26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个小写英文字母组成的字符串：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^[a-z]+$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7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由数字和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26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个英文字母组成的字符串：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^[A-Za-z0-9]+$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8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由数字、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26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个英文字母或者下划线组成的字符串：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^\w+$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^\w{3,20}$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9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中文、英文、数字包括下划线：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^[\u4E00-\u9FA5A-Za-z0-9_]+$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中文、英文、数字但不包括下划线等符号：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^[\u4E00-\u9FA5A-Za-z0-9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]+$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可以输入含有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^%&amp;',;=?$\"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等字符：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[^%&amp;',;=?$\x22]+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12 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禁止输入含</a:t>
            </a:r>
            <a:r>
              <a:rPr lang="zh-CN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有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~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“”</a:t>
            </a:r>
            <a:r>
              <a:rPr lang="zh-CN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的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字符：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[^~\x22]+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8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常</a:t>
            </a:r>
            <a:r>
              <a:rPr lang="zh-CN" altLang="en-US" sz="4400" b="1" dirty="0" smtClean="0"/>
              <a:t>用正则表达式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685800" y="2353613"/>
            <a:ext cx="1104900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1875"/>
              </a:lnSpc>
            </a:pPr>
            <a:r>
              <a:rPr lang="zh-CN" altLang="zh-CN" b="1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三、特殊需求表达式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1 Email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地址：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^\w+([-+.]\w+)*@\w+([-.]\w+)*\.\w+([-.]\w+)*$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2 </a:t>
            </a:r>
            <a:r>
              <a:rPr lang="en-US" altLang="zh-CN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InternetURL</a:t>
            </a:r>
            <a:r>
              <a:rPr lang="zh-CN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http://([\w-]+\.)+[\w-]+(/[\w-./?%&amp;=]*)?$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手机号码：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^(13[0-9]|14[5|7]|15[0|1|2|3|5|6|7|8|9]|18[0|1|2|3|5|6|7|8|9])\d{8}$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4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国内电话号码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(0511-4405222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、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021-87888822)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\d{3}-\d{8}|\d{4}-\d{7}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身份证号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(15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位、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18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位数字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^\d{15}|\d{18}$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短身份证号码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数字、字母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x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结尾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^([0-9]){7,18}(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x|X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)?$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或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^\d{8,18}|[0-9x]{8,18}|[0-9X]{8,18}?$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7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帐号是否合法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字母开头，允许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5-16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字节，允许字母数字下划线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zA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-Z][a-zA-Z0-9_]{4,15}$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8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密码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以字母开头，长度在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6~18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之间，只能包含字母、数字和下划线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^[a-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zA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-Z]\w{5,17}$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0100" y="4638854"/>
            <a:ext cx="9258300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日期格式：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^\d{4}-\d{1,2}-\d{1,2}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一年的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12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个月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(01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～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09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～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12)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^(0?[1-9]|1[0-2])$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7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一个月的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31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天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(01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～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09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～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31)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^((0?[1-9])|((1|2)[0-9])|30|31)$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1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3425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正</a:t>
            </a:r>
            <a:r>
              <a:rPr lang="zh-CN" altLang="en-US" sz="4400" b="1" dirty="0" smtClean="0"/>
              <a:t>则表达式概述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4" y="2727236"/>
            <a:ext cx="9848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正则表达式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，又称</a:t>
            </a:r>
            <a:r>
              <a:rPr lang="zh-CN" altLang="zh-CN" b="1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正规表示法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zh-CN" altLang="zh-CN" b="1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常规表示法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（英语：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Regular Expression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，在代码中常简写为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kern="100" dirty="0" err="1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regexp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），计算机科学的一个概念。正则表达式使用单个</a:t>
            </a:r>
            <a:r>
              <a:rPr lang="zh-CN" altLang="zh-CN" kern="100" dirty="0">
                <a:latin typeface="Arial" panose="020B0604020202020204" pitchFamily="34" charset="0"/>
                <a:cs typeface="Arial" panose="020B0604020202020204" pitchFamily="34" charset="0"/>
              </a:rPr>
              <a:t>字符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串来描述、匹配一系列符合某个句法规则的</a:t>
            </a:r>
            <a:r>
              <a:rPr lang="zh-CN" altLang="zh-CN" kern="100" dirty="0">
                <a:latin typeface="Arial" panose="020B0604020202020204" pitchFamily="34" charset="0"/>
                <a:cs typeface="Arial" panose="020B0604020202020204" pitchFamily="34" charset="0"/>
              </a:rPr>
              <a:t>字符串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23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在</a:t>
            </a:r>
            <a:r>
              <a:rPr lang="en-US" altLang="zh-CN" sz="4400" b="1" dirty="0" smtClean="0"/>
              <a:t>JavaScript</a:t>
            </a:r>
            <a:r>
              <a:rPr lang="zh-CN" altLang="en-US" sz="4400" b="1" dirty="0" smtClean="0"/>
              <a:t>中正则的语法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714500" y="2524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/^a$/;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reg.test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alert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正确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6900" y="4191000"/>
            <a:ext cx="749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则表达式的对象：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第一种方式：</a:t>
            </a:r>
            <a:r>
              <a:rPr lang="en-US" altLang="zh-CN" dirty="0" smtClean="0"/>
              <a:t>/^</a:t>
            </a:r>
            <a:r>
              <a:rPr lang="zh-CN" altLang="en-US" dirty="0" smtClean="0"/>
              <a:t>表达式内容</a:t>
            </a:r>
            <a:r>
              <a:rPr lang="en-US" altLang="zh-CN" dirty="0" smtClean="0"/>
              <a:t>$/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第二种方式：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正则表达式字符串内容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验</a:t>
            </a:r>
            <a:r>
              <a:rPr lang="zh-CN" altLang="en-US" dirty="0" smtClean="0"/>
              <a:t>证：调用正则对象的</a:t>
            </a:r>
            <a:r>
              <a:rPr lang="en-US" altLang="zh-CN" dirty="0" smtClean="0"/>
              <a:t>test(</a:t>
            </a:r>
            <a:r>
              <a:rPr lang="zh-CN" altLang="en-US" dirty="0" smtClean="0"/>
              <a:t>待验证字符串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，返回布尔类型，如果是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是匹配成功，否则失败。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86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字符类匹配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4" y="2587536"/>
            <a:ext cx="7752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 a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[^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任何字符，除了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单个字符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[a-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-Z] a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z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，两头的字母包括在内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[0-9] 0-9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之间的任意字符</a:t>
            </a:r>
          </a:p>
        </p:txBody>
      </p:sp>
    </p:spTree>
    <p:extLst>
      <p:ext uri="{BB962C8B-B14F-4D97-AF65-F5344CB8AC3E}">
        <p14:creationId xmlns:p14="http://schemas.microsoft.com/office/powerpoint/2010/main" xmlns="" val="63592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字符类匹配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435100" y="2368540"/>
            <a:ext cx="6489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只匹配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a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/^a$/;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匹配</a:t>
            </a:r>
            <a:r>
              <a:rPr lang="en-US" altLang="zh-CN" dirty="0" err="1">
                <a:solidFill>
                  <a:srgbClr val="3F7F5F"/>
                </a:solidFill>
                <a:latin typeface="Courier New" panose="02070309020205020404" pitchFamily="49" charset="0"/>
              </a:rPr>
              <a:t>a,b,c</a:t>
            </a:r>
            <a:endParaRPr lang="en-US" altLang="zh-CN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abc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]$/;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匹配非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b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c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/^[^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abc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]$/;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匹配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26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个字母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/^[a</a:t>
            </a:r>
            <a:r>
              <a:rPr lang="en-US" altLang="zh-CN" dirty="0">
                <a:solidFill>
                  <a:srgbClr val="3F5FBF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zA</a:t>
            </a:r>
            <a:r>
              <a:rPr lang="en-US" altLang="zh-CN" dirty="0">
                <a:solidFill>
                  <a:srgbClr val="3F5FBF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Z]$/;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并集匹配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a-d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m-p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的并集匹配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/^[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dm</a:t>
            </a:r>
            <a:r>
              <a:rPr lang="en-US" altLang="zh-CN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p]$/;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zh-CN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9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元字符匹配</a:t>
            </a:r>
            <a:endParaRPr 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174" y="2372659"/>
            <a:ext cx="5343525" cy="41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92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元字符匹配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3853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匹配一位数字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/^\d$/;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匹配一位非数字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/^\D$/;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空字符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[ \t\n\x0B\f\r]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/^\s$/;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非空字符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/^\S$/;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一位任意字符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/^.$/;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一位单词字符</a:t>
            </a:r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[a-zA-Z_0-9]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/^\w$/;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一位非单词字符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/^\W$/;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356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 smtClean="0"/>
              <a:t>数量词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30217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X?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一次或一次也没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有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X*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零次或多次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X+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一次或多次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X{n}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恰好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次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X{n,}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至少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次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X{</a:t>
            </a:r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n,m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至少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次，但是不超过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17248895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10668</TotalTime>
  <Words>2149</Words>
  <Application>Microsoft Office PowerPoint</Application>
  <PresentationFormat>自定义</PresentationFormat>
  <Paragraphs>129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拓薪教育ppt母版</vt:lpstr>
      <vt:lpstr>正则表达式</vt:lpstr>
      <vt:lpstr>今日内容</vt:lpstr>
      <vt:lpstr>正则表达式概述</vt:lpstr>
      <vt:lpstr>在JavaScript中正则的语法</vt:lpstr>
      <vt:lpstr>字符类匹配</vt:lpstr>
      <vt:lpstr>字符类匹配</vt:lpstr>
      <vt:lpstr>元字符匹配</vt:lpstr>
      <vt:lpstr>元字符匹配</vt:lpstr>
      <vt:lpstr>数量词</vt:lpstr>
      <vt:lpstr>数量词</vt:lpstr>
      <vt:lpstr>字符转义</vt:lpstr>
      <vt:lpstr>字符转义</vt:lpstr>
      <vt:lpstr>分组</vt:lpstr>
      <vt:lpstr>分组</vt:lpstr>
      <vt:lpstr>常用正则表达式</vt:lpstr>
      <vt:lpstr>常用正则表达式</vt:lpstr>
      <vt:lpstr>常用正则表达式</vt:lpstr>
      <vt:lpstr>常用正则表达式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Administrator</cp:lastModifiedBy>
  <cp:revision>405</cp:revision>
  <dcterms:created xsi:type="dcterms:W3CDTF">2016-01-29T02:51:11Z</dcterms:created>
  <dcterms:modified xsi:type="dcterms:W3CDTF">2016-10-08T03:44:36Z</dcterms:modified>
</cp:coreProperties>
</file>