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4C6986-9CB4-407F-93FC-1DDA5A0508CB}">
          <p14:sldIdLst>
            <p14:sldId id="256"/>
            <p14:sldId id="262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1762-7267-48BA-8E14-F80FA880B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B975-BB41-4193-AAD0-D63FB6ED1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166F-A684-4953-85E8-82B3B337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C575-65A8-4106-99C5-321BD83B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5C04-57CE-4A00-AE49-FD5AC47E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418-95B4-4B36-9BAC-4881EE3F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776D0-FB2B-4E5D-9489-63AB5D99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258D-8FEE-4296-92F7-63F4C054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6F0-E066-42E0-B213-866E4268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45F3-F38E-40D3-8208-251B855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C4C4A-3420-4B9A-9D9F-FAC832BC3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C6EE0-2367-4AAA-A56C-89A782C9D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D402-E9FC-4D87-A711-AA35F7D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F344-F950-4B1D-8BB9-02B8767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2A71-708E-4CC8-BCF8-2D315CDC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3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5311-7729-4D06-9D92-A74D8E5B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D223-DAC2-4E7D-8958-CD036A3F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26E6-FABA-4105-9A9A-55895EBB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752-9FF4-4076-8058-BB0404B2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AB48-7D2B-4802-B7AC-EACED42E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4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D0AF-59EB-4E8A-92DB-6F32BD2F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720C4-AA1C-4D1A-B38F-689C5DE5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07AE-6F61-47FF-9E13-2BA1A3EA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1DCC-309C-48F8-A004-DD26E29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7C35-029A-4DC1-A4C5-50AA714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3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09C0-B6CF-47D6-A41E-1FD8F20F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1630-9AFE-4E70-BED2-49C78748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C9343-0A04-40DE-8AF3-E00E84AB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057E-1E2C-4884-9CF3-D8D039C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57894-B981-4639-8FC9-32B3DFD4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16195-0C3A-42E3-B193-E0A377E0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C02E-4847-41DB-BF51-D64BEACE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294A9-B594-4519-BADA-65DEA067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E7962-507E-4415-9505-9C3F6983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0B078-0BC9-4F95-919C-8F6C9C56F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DE467-B130-4EA1-87CA-7316AE869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2C559-6DB9-4992-B5F1-6237A326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3EB12-CC0C-44ED-A6BB-8F6BF495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4C4B9-A831-404A-8EF3-519C05BC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25B-4F86-44E7-98B2-56CB992F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A9577-E447-427F-80D3-FC8442E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96716-4FB1-4977-A8A4-CABFDB0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17BD-9A07-4223-B252-3B30B46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5C05D-9258-491B-AA30-5723DACE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EFDF-AAE4-43F6-99BC-89F1B1FA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96A4-2DDA-4623-95AE-DA7DCB9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055-2577-48AF-A239-B5CEEE42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657F-FE1C-45ED-95EE-52EF1069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97B1-0051-4604-9BF0-A7D2D9C7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5A7F-F904-416F-BBD1-E503DBEF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4DDAC-F7BE-4677-A8A4-D90E2C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C2DCC-24F7-4106-9E25-E63FCBC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9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B36A-97D8-4C10-9F09-AA3AD1DE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987A1-CF6D-4248-B67B-7B008E670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6312-DD12-4584-95B3-444FF479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8D07-4665-4F97-AFB4-D00DCCC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F9D9-601E-433E-B9EE-579998FD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6C94-F0F3-4669-92A7-B3257106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3D1D0-4468-4EB8-A827-D2CBC0A6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F77C-09BC-440A-BE5D-F10793E2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C078-B2A5-4A2C-86CC-D109EB97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E66B-B157-4573-90F2-89FE9BC1F58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19A1-C73E-4664-9C54-245C9C565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CD9B-574B-4728-B351-5EBBF996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A82A-9CB0-4C0B-890E-3EFB1A18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9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E800F-3BF2-44E8-8E8A-288BAD0D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367" y="1173509"/>
            <a:ext cx="7155599" cy="2031055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alknanda excel ,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9634-9ECF-4C4D-B780-C5802F66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684" y="4140271"/>
            <a:ext cx="7565922" cy="68207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£1 ppt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BE73E-6A3A-470B-89BE-8EC7EE4CF6C3}"/>
              </a:ext>
            </a:extLst>
          </p:cNvPr>
          <p:cNvSpPr/>
          <p:nvPr/>
        </p:nvSpPr>
        <p:spPr>
          <a:xfrm>
            <a:off x="336553" y="172529"/>
            <a:ext cx="3117011" cy="123070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Information Of</a:t>
            </a:r>
          </a:p>
          <a:p>
            <a:pPr algn="ctr"/>
            <a:r>
              <a:rPr lang="en-GB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Basic  Excel</a:t>
            </a:r>
          </a:p>
        </p:txBody>
      </p:sp>
    </p:spTree>
    <p:extLst>
      <p:ext uri="{BB962C8B-B14F-4D97-AF65-F5344CB8AC3E}">
        <p14:creationId xmlns:p14="http://schemas.microsoft.com/office/powerpoint/2010/main" val="31718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BDA7-92D4-4627-BF22-2C6392DE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Developer’s Of excel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37D9-F211-4D96-BB1A-8A2D183A7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Meet the two guys who invented the first-ever spreadsheet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Before Microsoft's Excel came about, a Harvard MBA student and his former MIT classmate built the first spreadsheet software for the Apple II. It was 1979 and </a:t>
            </a:r>
            <a:r>
              <a:rPr lang="en-GB" b="1" dirty="0"/>
              <a:t>Dan Bricklin</a:t>
            </a:r>
            <a:r>
              <a:rPr lang="en-GB" dirty="0"/>
              <a:t> and Bob Frankston wanted to see their calculators come to life.</a:t>
            </a:r>
          </a:p>
        </p:txBody>
      </p:sp>
      <p:pic>
        <p:nvPicPr>
          <p:cNvPr id="6" name="Content Placeholder 5" descr="A person wearing glasses&#10;&#10;Description automatically generated">
            <a:extLst>
              <a:ext uri="{FF2B5EF4-FFF2-40B4-BE49-F238E27FC236}">
                <a16:creationId xmlns:a16="http://schemas.microsoft.com/office/drawing/2014/main" id="{F5958661-0E82-437C-B374-AC78D771B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65" y="1253331"/>
            <a:ext cx="3297009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1071EB-7555-4764-B5D9-00B40F838712}"/>
              </a:ext>
            </a:extLst>
          </p:cNvPr>
          <p:cNvSpPr/>
          <p:nvPr/>
        </p:nvSpPr>
        <p:spPr>
          <a:xfrm>
            <a:off x="6878128" y="5664679"/>
            <a:ext cx="3686355" cy="6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Dan </a:t>
            </a:r>
            <a:r>
              <a:rPr lang="en-GB" dirty="0" err="1"/>
              <a:t>bricklin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1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B30B1-7B0F-45E0-963D-C9653CEC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6891428-46EB-4AE9-872F-E1DFCDF14EA7}"/>
              </a:ext>
            </a:extLst>
          </p:cNvPr>
          <p:cNvSpPr/>
          <p:nvPr/>
        </p:nvSpPr>
        <p:spPr>
          <a:xfrm rot="20402745">
            <a:off x="1587261" y="4819291"/>
            <a:ext cx="2679939" cy="52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31BA56-BBC5-4DFF-B316-BEBD452D5B67}"/>
              </a:ext>
            </a:extLst>
          </p:cNvPr>
          <p:cNvSpPr/>
          <p:nvPr/>
        </p:nvSpPr>
        <p:spPr>
          <a:xfrm rot="20402745">
            <a:off x="1663462" y="5594279"/>
            <a:ext cx="2679939" cy="52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Options(settings)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30FE463-D070-486B-B008-160CA8001613}"/>
              </a:ext>
            </a:extLst>
          </p:cNvPr>
          <p:cNvSpPr/>
          <p:nvPr/>
        </p:nvSpPr>
        <p:spPr>
          <a:xfrm rot="20402745">
            <a:off x="1625362" y="5206786"/>
            <a:ext cx="2679939" cy="52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	</a:t>
            </a:r>
          </a:p>
        </p:txBody>
      </p:sp>
    </p:spTree>
    <p:extLst>
      <p:ext uri="{BB962C8B-B14F-4D97-AF65-F5344CB8AC3E}">
        <p14:creationId xmlns:p14="http://schemas.microsoft.com/office/powerpoint/2010/main" val="30479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41E2C-7064-4240-9099-2ACCE1E3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14C963BA-2566-4346-8E54-4453C4647789}"/>
              </a:ext>
            </a:extLst>
          </p:cNvPr>
          <p:cNvSpPr/>
          <p:nvPr/>
        </p:nvSpPr>
        <p:spPr>
          <a:xfrm>
            <a:off x="399559" y="3426869"/>
            <a:ext cx="2317630" cy="2044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workbook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0C6DEA88-C601-4CD9-9919-C60C6EB2D21F}"/>
              </a:ext>
            </a:extLst>
          </p:cNvPr>
          <p:cNvSpPr/>
          <p:nvPr/>
        </p:nvSpPr>
        <p:spPr>
          <a:xfrm>
            <a:off x="399559" y="2214113"/>
            <a:ext cx="2317630" cy="35763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Workbook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C21BF68-B7D2-4E22-BB74-75FC922AF90F}"/>
              </a:ext>
            </a:extLst>
          </p:cNvPr>
          <p:cNvSpPr/>
          <p:nvPr/>
        </p:nvSpPr>
        <p:spPr>
          <a:xfrm>
            <a:off x="399559" y="1340663"/>
            <a:ext cx="2317630" cy="4496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72362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8AF0D-E24A-4E18-9F32-FD634FB8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93" y="0"/>
            <a:ext cx="10286999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1A6ABF5-852F-43D5-AE9E-A54567C8617F}"/>
              </a:ext>
            </a:extLst>
          </p:cNvPr>
          <p:cNvSpPr/>
          <p:nvPr/>
        </p:nvSpPr>
        <p:spPr>
          <a:xfrm>
            <a:off x="3174521" y="2656936"/>
            <a:ext cx="3870385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Pinned Files Will Be Here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F4879EC-B562-4027-8479-5DED23B75AEA}"/>
              </a:ext>
            </a:extLst>
          </p:cNvPr>
          <p:cNvSpPr/>
          <p:nvPr/>
        </p:nvSpPr>
        <p:spPr>
          <a:xfrm rot="1889670">
            <a:off x="2156604" y="3989718"/>
            <a:ext cx="5607170" cy="104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Recent Files Will Be Here</a:t>
            </a:r>
          </a:p>
        </p:txBody>
      </p:sp>
    </p:spTree>
    <p:extLst>
      <p:ext uri="{BB962C8B-B14F-4D97-AF65-F5344CB8AC3E}">
        <p14:creationId xmlns:p14="http://schemas.microsoft.com/office/powerpoint/2010/main" val="12432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5492-DA6A-4C67-90B6-430863B9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07"/>
            <a:ext cx="10515600" cy="879894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Excel Blank Workbook  :- home menu description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2A951-429D-4904-9AD4-A41A3B8D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" y="928777"/>
            <a:ext cx="11576649" cy="5762446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A9D8E6-775B-4E4C-97E0-7BA37DC501C7}"/>
              </a:ext>
            </a:extLst>
          </p:cNvPr>
          <p:cNvCxnSpPr/>
          <p:nvPr/>
        </p:nvCxnSpPr>
        <p:spPr>
          <a:xfrm flipH="1">
            <a:off x="3663351" y="2288875"/>
            <a:ext cx="57509" cy="1069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A928F05-32E5-4A94-982F-3EE3C1B4D9BE}"/>
              </a:ext>
            </a:extLst>
          </p:cNvPr>
          <p:cNvSpPr/>
          <p:nvPr/>
        </p:nvSpPr>
        <p:spPr>
          <a:xfrm>
            <a:off x="3065252" y="3269412"/>
            <a:ext cx="1311215" cy="46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Formula bar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524692-27C2-44D8-B0F7-E1809766AE40}"/>
              </a:ext>
            </a:extLst>
          </p:cNvPr>
          <p:cNvCxnSpPr>
            <a:cxnSpLocks/>
          </p:cNvCxnSpPr>
          <p:nvPr/>
        </p:nvCxnSpPr>
        <p:spPr>
          <a:xfrm>
            <a:off x="838200" y="2228491"/>
            <a:ext cx="599536" cy="520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C61AC3-5F3D-46A5-B23D-6815AF3C4A76}"/>
              </a:ext>
            </a:extLst>
          </p:cNvPr>
          <p:cNvSpPr/>
          <p:nvPr/>
        </p:nvSpPr>
        <p:spPr>
          <a:xfrm>
            <a:off x="1144438" y="2639683"/>
            <a:ext cx="1075426" cy="48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Cell locater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A48BC7-D137-4347-AEA8-39B612499D99}"/>
              </a:ext>
            </a:extLst>
          </p:cNvPr>
          <p:cNvCxnSpPr/>
          <p:nvPr/>
        </p:nvCxnSpPr>
        <p:spPr>
          <a:xfrm flipV="1">
            <a:off x="1322717" y="753374"/>
            <a:ext cx="1437736" cy="373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6B29B-1828-4548-A507-6C2EB3E82D29}"/>
              </a:ext>
            </a:extLst>
          </p:cNvPr>
          <p:cNvSpPr/>
          <p:nvPr/>
        </p:nvSpPr>
        <p:spPr>
          <a:xfrm>
            <a:off x="2570672" y="576534"/>
            <a:ext cx="1529751" cy="46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menu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341D4-741F-4DC0-B810-A1528E2FF0BE}"/>
              </a:ext>
            </a:extLst>
          </p:cNvPr>
          <p:cNvCxnSpPr/>
          <p:nvPr/>
        </p:nvCxnSpPr>
        <p:spPr>
          <a:xfrm flipV="1">
            <a:off x="1265208" y="5308121"/>
            <a:ext cx="0" cy="753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D5E83-B7BC-4134-A46E-43EEF5F528D1}"/>
              </a:ext>
            </a:extLst>
          </p:cNvPr>
          <p:cNvSpPr/>
          <p:nvPr/>
        </p:nvSpPr>
        <p:spPr>
          <a:xfrm>
            <a:off x="782128" y="4618008"/>
            <a:ext cx="1897812" cy="52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Sheet 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EC5E8E-EBC5-4E85-8409-E9E521F289F6}"/>
              </a:ext>
            </a:extLst>
          </p:cNvPr>
          <p:cNvCxnSpPr/>
          <p:nvPr/>
        </p:nvCxnSpPr>
        <p:spPr>
          <a:xfrm flipV="1">
            <a:off x="1938068" y="5138468"/>
            <a:ext cx="2099094" cy="923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9EB94-DB35-4AA7-A841-7131A2F7EB76}"/>
              </a:ext>
            </a:extLst>
          </p:cNvPr>
          <p:cNvSpPr/>
          <p:nvPr/>
        </p:nvSpPr>
        <p:spPr>
          <a:xfrm>
            <a:off x="3427562" y="4537494"/>
            <a:ext cx="1897812" cy="60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“+” to add new sheet</a:t>
            </a:r>
          </a:p>
        </p:txBody>
      </p:sp>
    </p:spTree>
    <p:extLst>
      <p:ext uri="{BB962C8B-B14F-4D97-AF65-F5344CB8AC3E}">
        <p14:creationId xmlns:p14="http://schemas.microsoft.com/office/powerpoint/2010/main" val="175756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211723C-639D-4D13-BE32-7CCD667D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3" y="163246"/>
            <a:ext cx="7943908" cy="35576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5DBA78-DAF5-4B65-BE40-74FBD3400DC5}"/>
              </a:ext>
            </a:extLst>
          </p:cNvPr>
          <p:cNvCxnSpPr/>
          <p:nvPr/>
        </p:nvCxnSpPr>
        <p:spPr>
          <a:xfrm>
            <a:off x="4005764" y="1196124"/>
            <a:ext cx="2013155" cy="951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5F10E1F-399D-49B8-83F8-63302CBCCF73}"/>
              </a:ext>
            </a:extLst>
          </p:cNvPr>
          <p:cNvSpPr/>
          <p:nvPr/>
        </p:nvSpPr>
        <p:spPr>
          <a:xfrm>
            <a:off x="5430607" y="2144755"/>
            <a:ext cx="2415396" cy="74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7D6EB-5C4C-4910-A49C-CCA203054402}"/>
              </a:ext>
            </a:extLst>
          </p:cNvPr>
          <p:cNvCxnSpPr/>
          <p:nvPr/>
        </p:nvCxnSpPr>
        <p:spPr>
          <a:xfrm>
            <a:off x="2346385" y="2254022"/>
            <a:ext cx="914400" cy="414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DC0767B-0A7D-4E10-9967-17BCB514AE08}"/>
              </a:ext>
            </a:extLst>
          </p:cNvPr>
          <p:cNvSpPr/>
          <p:nvPr/>
        </p:nvSpPr>
        <p:spPr>
          <a:xfrm>
            <a:off x="3260785" y="2518566"/>
            <a:ext cx="1331111" cy="5060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Column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B7FA50-B525-4641-98C4-E1DD2274181E}"/>
              </a:ext>
            </a:extLst>
          </p:cNvPr>
          <p:cNvSpPr/>
          <p:nvPr/>
        </p:nvSpPr>
        <p:spPr>
          <a:xfrm>
            <a:off x="925902" y="4022746"/>
            <a:ext cx="5883215" cy="254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u="sng" dirty="0"/>
              <a:t>*Column Knowledge*</a:t>
            </a:r>
          </a:p>
          <a:p>
            <a:pPr algn="ctr"/>
            <a:r>
              <a:rPr lang="en-GB" b="1" i="1" u="sng" dirty="0"/>
              <a:t>10,48,576 columns in latest version</a:t>
            </a:r>
          </a:p>
          <a:p>
            <a:pPr algn="ctr"/>
            <a:r>
              <a:rPr lang="en-GB" b="1" i="1" u="sng" dirty="0"/>
              <a:t>*Raw knowledge*</a:t>
            </a:r>
          </a:p>
          <a:p>
            <a:pPr algn="ctr"/>
            <a:r>
              <a:rPr lang="en-GB" b="1" i="1" u="sng" dirty="0"/>
              <a:t> 16,384 Raw in latest version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03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4CA9472-D925-4E7A-ADC6-8F9298F7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r="416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MV Boli</vt:lpstr>
      <vt:lpstr>Office Theme</vt:lpstr>
      <vt:lpstr>Welcome alknanda excel , </vt:lpstr>
      <vt:lpstr>Developer’s Of excel </vt:lpstr>
      <vt:lpstr>PowerPoint Presentation</vt:lpstr>
      <vt:lpstr>PowerPoint Presentation</vt:lpstr>
      <vt:lpstr>PowerPoint Presentation</vt:lpstr>
      <vt:lpstr>Excel Blank Workbook  :- home menu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alknanda excel , </dc:title>
  <dc:creator>MANTHAN BHATIYA</dc:creator>
  <cp:lastModifiedBy>MANTHAN BHATIYA</cp:lastModifiedBy>
  <cp:revision>1</cp:revision>
  <dcterms:created xsi:type="dcterms:W3CDTF">2020-10-07T15:05:45Z</dcterms:created>
  <dcterms:modified xsi:type="dcterms:W3CDTF">2020-10-07T15:05:50Z</dcterms:modified>
</cp:coreProperties>
</file>