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8" autoAdjust="0"/>
    <p:restoredTop sz="94660"/>
  </p:normalViewPr>
  <p:slideViewPr>
    <p:cSldViewPr>
      <p:cViewPr varScale="1">
        <p:scale>
          <a:sx n="82" d="100"/>
          <a:sy n="82" d="100"/>
        </p:scale>
        <p:origin x="-78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7369694-FE27-47B3-8BF2-BAC2B581043C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0E31A0-D90B-4132-91F4-F26D0AA183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E31A0-D90B-4132-91F4-F26D0AA183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9734-CD96-4E7D-80D5-4D86CA15FF9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86DB-8070-4F7F-A5AA-C267BA343E4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066800" y="1524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Recibir Fragmento 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1066800" y="9906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Analizar</a:t>
            </a:r>
            <a:r>
              <a:rPr lang="en-US" dirty="0" smtClean="0"/>
              <a:t> </a:t>
            </a:r>
            <a:r>
              <a:rPr lang="es-CO" dirty="0" smtClean="0"/>
              <a:t>Fragmento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066800" y="18288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 canción en </a:t>
            </a:r>
            <a:r>
              <a:rPr lang="es-CO" dirty="0" err="1" smtClean="0"/>
              <a:t>iTunes</a:t>
            </a:r>
            <a:endParaRPr lang="es-CO"/>
          </a:p>
        </p:txBody>
      </p:sp>
      <p:sp>
        <p:nvSpPr>
          <p:cNvPr id="8" name="7 Rectángulo redondeado"/>
          <p:cNvSpPr/>
          <p:nvPr/>
        </p:nvSpPr>
        <p:spPr>
          <a:xfrm>
            <a:off x="1066800" y="2667000"/>
            <a:ext cx="2971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 Canción</a:t>
            </a:r>
            <a:r>
              <a:rPr lang="en-US" dirty="0" smtClean="0"/>
              <a:t> en Amazon.com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66800" y="3657600"/>
            <a:ext cx="2971800" cy="5472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</a:t>
            </a:r>
            <a:r>
              <a:rPr lang="en-US" dirty="0" smtClean="0"/>
              <a:t> Video en YouTube.com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066800" y="45720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Consolidar Información</a:t>
            </a:r>
            <a:endParaRPr lang="en-US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1066800" y="53340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Retornar Información</a:t>
            </a:r>
            <a:endParaRPr lang="en-US" dirty="0" smtClean="0"/>
          </a:p>
        </p:txBody>
      </p:sp>
      <p:cxnSp>
        <p:nvCxnSpPr>
          <p:cNvPr id="17" name="16 Conector recto de flecha"/>
          <p:cNvCxnSpPr>
            <a:stCxn id="4" idx="2"/>
            <a:endCxn id="6" idx="0"/>
          </p:cNvCxnSpPr>
          <p:nvPr/>
        </p:nvCxnSpPr>
        <p:spPr>
          <a:xfrm rot="5400000">
            <a:off x="2331028" y="7689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7" idx="0"/>
          </p:cNvCxnSpPr>
          <p:nvPr/>
        </p:nvCxnSpPr>
        <p:spPr>
          <a:xfrm rot="5400000">
            <a:off x="2331028" y="16071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7" idx="2"/>
            <a:endCxn id="8" idx="0"/>
          </p:cNvCxnSpPr>
          <p:nvPr/>
        </p:nvCxnSpPr>
        <p:spPr>
          <a:xfrm rot="5400000">
            <a:off x="2331028" y="24453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8" idx="2"/>
            <a:endCxn id="9" idx="0"/>
          </p:cNvCxnSpPr>
          <p:nvPr/>
        </p:nvCxnSpPr>
        <p:spPr>
          <a:xfrm rot="5400000">
            <a:off x="2362200" y="34671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2"/>
            <a:endCxn id="10" idx="0"/>
          </p:cNvCxnSpPr>
          <p:nvPr/>
        </p:nvCxnSpPr>
        <p:spPr>
          <a:xfrm rot="5400000">
            <a:off x="2369128" y="4388427"/>
            <a:ext cx="3671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2"/>
            <a:endCxn id="11" idx="0"/>
          </p:cNvCxnSpPr>
          <p:nvPr/>
        </p:nvCxnSpPr>
        <p:spPr>
          <a:xfrm rot="5400000">
            <a:off x="2369128" y="5150427"/>
            <a:ext cx="3671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6019800" y="457201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6019800" y="9906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6019800" y="15240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6019800" y="2057400"/>
            <a:ext cx="21336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6019800" y="271145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6019800" y="32385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cxnSp>
        <p:nvCxnSpPr>
          <p:cNvPr id="48" name="47 Conector recto de flecha"/>
          <p:cNvCxnSpPr>
            <a:stCxn id="41" idx="2"/>
            <a:endCxn id="42" idx="0"/>
          </p:cNvCxnSpPr>
          <p:nvPr/>
        </p:nvCxnSpPr>
        <p:spPr>
          <a:xfrm rot="5400000">
            <a:off x="6934200" y="838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2"/>
            <a:endCxn id="43" idx="0"/>
          </p:cNvCxnSpPr>
          <p:nvPr/>
        </p:nvCxnSpPr>
        <p:spPr>
          <a:xfrm rot="5400000">
            <a:off x="6934200" y="13715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3" idx="2"/>
            <a:endCxn id="44" idx="0"/>
          </p:cNvCxnSpPr>
          <p:nvPr/>
        </p:nvCxnSpPr>
        <p:spPr>
          <a:xfrm rot="5400000">
            <a:off x="6934200" y="19049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4" idx="2"/>
            <a:endCxn id="46" idx="0"/>
          </p:cNvCxnSpPr>
          <p:nvPr/>
        </p:nvCxnSpPr>
        <p:spPr>
          <a:xfrm rot="5400000">
            <a:off x="6936037" y="2560887"/>
            <a:ext cx="301126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6" idx="2"/>
            <a:endCxn id="47" idx="0"/>
          </p:cNvCxnSpPr>
          <p:nvPr/>
        </p:nvCxnSpPr>
        <p:spPr>
          <a:xfrm rot="5400000">
            <a:off x="6937375" y="3089274"/>
            <a:ext cx="29845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438400" y="2362200"/>
            <a:ext cx="3657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8100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Caffeine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4286250" y="2924175"/>
            <a:ext cx="630087" cy="381000"/>
            <a:chOff x="5038692" y="1269209"/>
            <a:chExt cx="630087" cy="381000"/>
          </a:xfrm>
        </p:grpSpPr>
        <p:sp>
          <p:nvSpPr>
            <p:cNvPr id="10" name="9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384001" y="1269209"/>
              <a:ext cx="1524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0" name="39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4 Rectángulo redondeado"/>
          <p:cNvSpPr/>
          <p:nvPr/>
        </p:nvSpPr>
        <p:spPr>
          <a:xfrm>
            <a:off x="2514600" y="2743200"/>
            <a:ext cx="19050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CaffeineImporter</a:t>
            </a:r>
            <a:endParaRPr lang="es-CO" dirty="0"/>
          </a:p>
        </p:txBody>
      </p:sp>
      <p:grpSp>
        <p:nvGrpSpPr>
          <p:cNvPr id="43" name="42 Grupo"/>
          <p:cNvGrpSpPr/>
          <p:nvPr/>
        </p:nvGrpSpPr>
        <p:grpSpPr>
          <a:xfrm rot="16200000">
            <a:off x="5095158" y="3324942"/>
            <a:ext cx="630087" cy="381002"/>
            <a:chOff x="5038692" y="1269209"/>
            <a:chExt cx="630087" cy="381000"/>
          </a:xfrm>
        </p:grpSpPr>
        <p:sp>
          <p:nvSpPr>
            <p:cNvPr id="44" name="43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5384001" y="1269209"/>
              <a:ext cx="1524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45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5 Rectángulo redondeado"/>
          <p:cNvSpPr/>
          <p:nvPr/>
        </p:nvSpPr>
        <p:spPr>
          <a:xfrm>
            <a:off x="4819650" y="2743200"/>
            <a:ext cx="108585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CaffeineEngine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2514600" y="3733800"/>
            <a:ext cx="35052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CumbiaOpenObjectsKernel</a:t>
            </a:r>
            <a:endParaRPr lang="es-CO" dirty="0"/>
          </a:p>
        </p:txBody>
      </p:sp>
      <p:grpSp>
        <p:nvGrpSpPr>
          <p:cNvPr id="49" name="48 Grupo"/>
          <p:cNvGrpSpPr/>
          <p:nvPr/>
        </p:nvGrpSpPr>
        <p:grpSpPr>
          <a:xfrm>
            <a:off x="838200" y="609600"/>
            <a:ext cx="949569" cy="685800"/>
            <a:chOff x="4800600" y="990600"/>
            <a:chExt cx="1371600" cy="990600"/>
          </a:xfrm>
        </p:grpSpPr>
        <p:sp>
          <p:nvSpPr>
            <p:cNvPr id="50" name="49 Anillo"/>
            <p:cNvSpPr/>
            <p:nvPr/>
          </p:nvSpPr>
          <p:spPr>
            <a:xfrm>
              <a:off x="5105400" y="990600"/>
              <a:ext cx="914400" cy="914400"/>
            </a:xfrm>
            <a:prstGeom prst="donut">
              <a:avLst>
                <a:gd name="adj" fmla="val 62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51" name="50 Conector recto"/>
            <p:cNvCxnSpPr>
              <a:endCxn id="50" idx="2"/>
            </p:cNvCxnSpPr>
            <p:nvPr/>
          </p:nvCxnSpPr>
          <p:spPr>
            <a:xfrm>
              <a:off x="4800600" y="1447800"/>
              <a:ext cx="304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51 Rectángulo"/>
            <p:cNvSpPr/>
            <p:nvPr/>
          </p:nvSpPr>
          <p:spPr>
            <a:xfrm>
              <a:off x="5562600" y="990600"/>
              <a:ext cx="533400" cy="990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3" name="52 Elipse"/>
            <p:cNvSpPr/>
            <p:nvPr/>
          </p:nvSpPr>
          <p:spPr>
            <a:xfrm>
              <a:off x="5219700" y="1104900"/>
              <a:ext cx="685800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4" name="53 Conector recto"/>
            <p:cNvCxnSpPr>
              <a:stCxn id="53" idx="6"/>
            </p:cNvCxnSpPr>
            <p:nvPr/>
          </p:nvCxnSpPr>
          <p:spPr>
            <a:xfrm>
              <a:off x="5905500" y="1447800"/>
              <a:ext cx="2667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438400" y="2362200"/>
            <a:ext cx="36576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20325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CaffeineEngine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5943600" y="1143000"/>
            <a:ext cx="630087" cy="381000"/>
            <a:chOff x="5038692" y="1269209"/>
            <a:chExt cx="630087" cy="381000"/>
          </a:xfrm>
        </p:grpSpPr>
        <p:sp>
          <p:nvSpPr>
            <p:cNvPr id="15" name="14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384001" y="1269209"/>
              <a:ext cx="1524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 rot="5400000">
            <a:off x="3861008" y="3837855"/>
            <a:ext cx="630087" cy="381002"/>
            <a:chOff x="5038692" y="1269209"/>
            <a:chExt cx="630087" cy="381000"/>
          </a:xfrm>
        </p:grpSpPr>
        <p:sp>
          <p:nvSpPr>
            <p:cNvPr id="22" name="21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5384002" y="1269209"/>
              <a:ext cx="208578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27 Rectángulo redondeado"/>
          <p:cNvSpPr/>
          <p:nvPr/>
        </p:nvSpPr>
        <p:spPr>
          <a:xfrm>
            <a:off x="2514600" y="4267200"/>
            <a:ext cx="3505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MessageCenter</a:t>
            </a:r>
            <a:endParaRPr lang="es-CO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554150" y="2743200"/>
            <a:ext cx="3429000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667000" y="3048000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Process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Space</a:t>
            </a:r>
            <a:endParaRPr lang="es-CO" dirty="0" smtClean="0">
              <a:solidFill>
                <a:schemeClr val="bg1"/>
              </a:solidFill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4629150" y="2948650"/>
            <a:ext cx="108585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Instance</a:t>
            </a:r>
            <a:r>
              <a:rPr lang="es-CO" dirty="0" smtClean="0"/>
              <a:t> </a:t>
            </a:r>
            <a:r>
              <a:rPr lang="es-CO" dirty="0" err="1" smtClean="0"/>
              <a:t>Space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819400" y="3200400"/>
            <a:ext cx="3429000" cy="198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8" name="7 Grupo"/>
          <p:cNvGrpSpPr/>
          <p:nvPr/>
        </p:nvGrpSpPr>
        <p:grpSpPr>
          <a:xfrm rot="5400000">
            <a:off x="3380657" y="4163143"/>
            <a:ext cx="630087" cy="381002"/>
            <a:chOff x="5038692" y="1269209"/>
            <a:chExt cx="630087" cy="381000"/>
          </a:xfrm>
        </p:grpSpPr>
        <p:sp>
          <p:nvSpPr>
            <p:cNvPr id="9" name="8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384002" y="1269209"/>
              <a:ext cx="208578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5 Rectángulo redondeado"/>
          <p:cNvSpPr/>
          <p:nvPr/>
        </p:nvSpPr>
        <p:spPr>
          <a:xfrm>
            <a:off x="3048000" y="4572000"/>
            <a:ext cx="1447800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Deployer</a:t>
            </a:r>
            <a:endParaRPr lang="es-CO" dirty="0"/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4980858" y="4163143"/>
            <a:ext cx="630087" cy="381002"/>
            <a:chOff x="5038692" y="1269209"/>
            <a:chExt cx="630087" cy="381000"/>
          </a:xfrm>
        </p:grpSpPr>
        <p:sp>
          <p:nvSpPr>
            <p:cNvPr id="15" name="14 Anillo"/>
            <p:cNvSpPr/>
            <p:nvPr/>
          </p:nvSpPr>
          <p:spPr>
            <a:xfrm>
              <a:off x="5257800" y="1295401"/>
              <a:ext cx="257175" cy="247650"/>
            </a:xfrm>
            <a:prstGeom prst="donut">
              <a:avLst>
                <a:gd name="adj" fmla="val 86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384002" y="1269209"/>
              <a:ext cx="208578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Elipse"/>
            <p:cNvSpPr/>
            <p:nvPr/>
          </p:nvSpPr>
          <p:spPr>
            <a:xfrm>
              <a:off x="5305420" y="1347783"/>
              <a:ext cx="152400" cy="142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5038692" y="1421609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5457764" y="1421601"/>
              <a:ext cx="211015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6 Rectángulo redondeado"/>
          <p:cNvSpPr/>
          <p:nvPr/>
        </p:nvSpPr>
        <p:spPr>
          <a:xfrm>
            <a:off x="4648200" y="4572000"/>
            <a:ext cx="14478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Generator</a:t>
            </a:r>
            <a:endParaRPr lang="es-CO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48000" y="3657600"/>
            <a:ext cx="3048000" cy="495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Importer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733800" y="3200400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olidFill>
                  <a:schemeClr val="bg1"/>
                </a:solidFill>
              </a:rPr>
              <a:t>CaffeineImporter</a:t>
            </a: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29 Grupo"/>
          <p:cNvGrpSpPr/>
          <p:nvPr/>
        </p:nvGrpSpPr>
        <p:grpSpPr>
          <a:xfrm>
            <a:off x="838200" y="3124200"/>
            <a:ext cx="762000" cy="609600"/>
            <a:chOff x="4800600" y="1371600"/>
            <a:chExt cx="762000" cy="6096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31 Grupo"/>
          <p:cNvGrpSpPr/>
          <p:nvPr/>
        </p:nvGrpSpPr>
        <p:grpSpPr>
          <a:xfrm>
            <a:off x="2514600" y="3581400"/>
            <a:ext cx="762000" cy="609600"/>
            <a:chOff x="4724400" y="5334000"/>
            <a:chExt cx="762000" cy="609600"/>
          </a:xfrm>
        </p:grpSpPr>
        <p:sp>
          <p:nvSpPr>
            <p:cNvPr id="20" name="19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127 Grupo"/>
          <p:cNvGrpSpPr/>
          <p:nvPr/>
        </p:nvGrpSpPr>
        <p:grpSpPr>
          <a:xfrm>
            <a:off x="3505200" y="1447800"/>
            <a:ext cx="762000" cy="609600"/>
            <a:chOff x="1295400" y="4953000"/>
            <a:chExt cx="762000" cy="609600"/>
          </a:xfrm>
        </p:grpSpPr>
        <p:sp>
          <p:nvSpPr>
            <p:cNvPr id="23" name="2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40 Conector recto de flecha"/>
          <p:cNvCxnSpPr>
            <a:stCxn id="4" idx="2"/>
            <a:endCxn id="19" idx="0"/>
          </p:cNvCxnSpPr>
          <p:nvPr/>
        </p:nvCxnSpPr>
        <p:spPr>
          <a:xfrm rot="5400000">
            <a:off x="1057241" y="2200241"/>
            <a:ext cx="1066800" cy="7811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" idx="3"/>
            <a:endCxn id="23" idx="1"/>
          </p:cNvCxnSpPr>
          <p:nvPr/>
        </p:nvCxnSpPr>
        <p:spPr>
          <a:xfrm>
            <a:off x="2362200" y="17526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20" name="19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23" name="2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26 Conector recto de flecha"/>
          <p:cNvCxnSpPr>
            <a:stCxn id="25" idx="0"/>
            <a:endCxn id="12" idx="0"/>
          </p:cNvCxnSpPr>
          <p:nvPr/>
        </p:nvCxnSpPr>
        <p:spPr>
          <a:xfrm rot="16200000" flipH="1" flipV="1">
            <a:off x="2916221" y="490613"/>
            <a:ext cx="3048" cy="1911326"/>
          </a:xfrm>
          <a:prstGeom prst="curvedConnector3">
            <a:avLst>
              <a:gd name="adj1" fmla="val -75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3" idx="1"/>
            <a:endCxn id="19" idx="0"/>
          </p:cNvCxnSpPr>
          <p:nvPr/>
        </p:nvCxnSpPr>
        <p:spPr>
          <a:xfrm rot="10800000" flipV="1">
            <a:off x="1203130" y="1749552"/>
            <a:ext cx="2299022" cy="137769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3" idx="2"/>
            <a:endCxn id="22" idx="0"/>
          </p:cNvCxnSpPr>
          <p:nvPr/>
        </p:nvCxnSpPr>
        <p:spPr>
          <a:xfrm rot="5400000">
            <a:off x="2614769" y="2316065"/>
            <a:ext cx="1530096" cy="10066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3" idx="2"/>
            <a:endCxn id="16" idx="0"/>
          </p:cNvCxnSpPr>
          <p:nvPr/>
        </p:nvCxnSpPr>
        <p:spPr>
          <a:xfrm rot="16200000" flipH="1">
            <a:off x="3721193" y="2216311"/>
            <a:ext cx="688848" cy="3649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20" name="19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23" name="2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27 Conector recto de flecha"/>
          <p:cNvCxnSpPr>
            <a:stCxn id="17" idx="1"/>
            <a:endCxn id="4" idx="1"/>
          </p:cNvCxnSpPr>
          <p:nvPr/>
        </p:nvCxnSpPr>
        <p:spPr>
          <a:xfrm rot="10800000" flipH="1">
            <a:off x="841248" y="1752600"/>
            <a:ext cx="758952" cy="1679448"/>
          </a:xfrm>
          <a:prstGeom prst="curvedConnector3">
            <a:avLst>
              <a:gd name="adj1" fmla="val -3012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9" idx="0"/>
            <a:endCxn id="23" idx="2"/>
          </p:cNvCxnSpPr>
          <p:nvPr/>
        </p:nvCxnSpPr>
        <p:spPr>
          <a:xfrm rot="5400000" flipH="1" flipV="1">
            <a:off x="2006693" y="1250789"/>
            <a:ext cx="1072896" cy="2680022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7" idx="3"/>
            <a:endCxn id="20" idx="1"/>
          </p:cNvCxnSpPr>
          <p:nvPr/>
        </p:nvCxnSpPr>
        <p:spPr>
          <a:xfrm>
            <a:off x="1603248" y="3432048"/>
            <a:ext cx="911352" cy="4572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7" idx="3"/>
            <a:endCxn id="14" idx="1"/>
          </p:cNvCxnSpPr>
          <p:nvPr/>
        </p:nvCxnSpPr>
        <p:spPr>
          <a:xfrm flipV="1">
            <a:off x="1603248" y="3048000"/>
            <a:ext cx="2282952" cy="384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20" name="19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23" name="2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26 Conector recto de flecha"/>
          <p:cNvCxnSpPr>
            <a:stCxn id="20" idx="2"/>
            <a:endCxn id="17" idx="2"/>
          </p:cNvCxnSpPr>
          <p:nvPr/>
        </p:nvCxnSpPr>
        <p:spPr>
          <a:xfrm rot="5400000" flipH="1">
            <a:off x="1830324" y="3128772"/>
            <a:ext cx="457200" cy="1673352"/>
          </a:xfrm>
          <a:prstGeom prst="curvedConnector3">
            <a:avLst>
              <a:gd name="adj1" fmla="val -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0" idx="1"/>
            <a:endCxn id="4" idx="2"/>
          </p:cNvCxnSpPr>
          <p:nvPr/>
        </p:nvCxnSpPr>
        <p:spPr>
          <a:xfrm rot="10800000">
            <a:off x="1981200" y="2057400"/>
            <a:ext cx="533400" cy="1831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2" idx="0"/>
            <a:endCxn id="23" idx="1"/>
          </p:cNvCxnSpPr>
          <p:nvPr/>
        </p:nvCxnSpPr>
        <p:spPr>
          <a:xfrm rot="5400000" flipH="1" flipV="1">
            <a:off x="2271869" y="2354165"/>
            <a:ext cx="1834896" cy="625670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0" idx="3"/>
            <a:endCxn id="14" idx="1"/>
          </p:cNvCxnSpPr>
          <p:nvPr/>
        </p:nvCxnSpPr>
        <p:spPr>
          <a:xfrm flipV="1">
            <a:off x="3276600" y="3048000"/>
            <a:ext cx="609600" cy="8412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20" name="19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23" name="2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350" name="34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1" name="35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52" name="35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354" name="35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5" name="35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56" name="35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7" name="129 Grupo"/>
          <p:cNvGrpSpPr/>
          <p:nvPr/>
        </p:nvGrpSpPr>
        <p:grpSpPr>
          <a:xfrm>
            <a:off x="838200" y="3124200"/>
            <a:ext cx="762000" cy="609600"/>
            <a:chOff x="4800600" y="1371600"/>
            <a:chExt cx="762000" cy="609600"/>
          </a:xfrm>
        </p:grpSpPr>
        <p:sp>
          <p:nvSpPr>
            <p:cNvPr id="358" name="35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9" name="35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60" name="35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1" name="131 Grupo"/>
          <p:cNvGrpSpPr/>
          <p:nvPr/>
        </p:nvGrpSpPr>
        <p:grpSpPr>
          <a:xfrm>
            <a:off x="2514600" y="3581400"/>
            <a:ext cx="762000" cy="609600"/>
            <a:chOff x="4724400" y="5334000"/>
            <a:chExt cx="762000" cy="609600"/>
          </a:xfrm>
        </p:grpSpPr>
        <p:sp>
          <p:nvSpPr>
            <p:cNvPr id="362" name="36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3" name="36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64" name="36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5" name="127 Grupo"/>
          <p:cNvGrpSpPr/>
          <p:nvPr/>
        </p:nvGrpSpPr>
        <p:grpSpPr>
          <a:xfrm>
            <a:off x="3505200" y="1447800"/>
            <a:ext cx="762000" cy="609600"/>
            <a:chOff x="1295400" y="4953000"/>
            <a:chExt cx="762000" cy="609600"/>
          </a:xfrm>
        </p:grpSpPr>
        <p:sp>
          <p:nvSpPr>
            <p:cNvPr id="366" name="36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7" name="36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68" name="36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9" name="368 Conector recto de flecha"/>
          <p:cNvCxnSpPr/>
          <p:nvPr/>
        </p:nvCxnSpPr>
        <p:spPr>
          <a:xfrm rot="5400000">
            <a:off x="838200" y="2286000"/>
            <a:ext cx="10668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369 Conector recto de flecha"/>
          <p:cNvCxnSpPr>
            <a:stCxn id="446" idx="3"/>
            <a:endCxn id="462" idx="1"/>
          </p:cNvCxnSpPr>
          <p:nvPr/>
        </p:nvCxnSpPr>
        <p:spPr>
          <a:xfrm flipV="1">
            <a:off x="2294064" y="1583252"/>
            <a:ext cx="1208088" cy="3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1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372" name="371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3" name="372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74" name="373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5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376" name="375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7" name="376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78" name="377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9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380" name="379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1" name="380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82" name="381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3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384" name="383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5" name="384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86" name="385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7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388" name="387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9" name="388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90" name="389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1" name="26 Conector recto de flecha"/>
          <p:cNvCxnSpPr>
            <a:stCxn id="390" idx="0"/>
            <a:endCxn id="374" idx="0"/>
          </p:cNvCxnSpPr>
          <p:nvPr/>
        </p:nvCxnSpPr>
        <p:spPr>
          <a:xfrm rot="16200000" flipH="1" flipV="1">
            <a:off x="2916221" y="490613"/>
            <a:ext cx="3048" cy="1911326"/>
          </a:xfrm>
          <a:prstGeom prst="curvedConnector3">
            <a:avLst>
              <a:gd name="adj1" fmla="val -75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2" name="391 Conector recto de flecha"/>
          <p:cNvCxnSpPr>
            <a:stCxn id="388" idx="1"/>
          </p:cNvCxnSpPr>
          <p:nvPr/>
        </p:nvCxnSpPr>
        <p:spPr>
          <a:xfrm rot="10800000" flipV="1">
            <a:off x="1371600" y="1749552"/>
            <a:ext cx="2130552" cy="1374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3" name="392 Conector recto de flecha"/>
          <p:cNvCxnSpPr/>
          <p:nvPr/>
        </p:nvCxnSpPr>
        <p:spPr>
          <a:xfrm rot="5400000">
            <a:off x="2590800" y="2514600"/>
            <a:ext cx="15240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4" name="393 Conector recto de flecha"/>
          <p:cNvCxnSpPr>
            <a:endCxn id="378" idx="0"/>
          </p:cNvCxnSpPr>
          <p:nvPr/>
        </p:nvCxnSpPr>
        <p:spPr>
          <a:xfrm rot="16200000" flipH="1">
            <a:off x="3800441" y="2295559"/>
            <a:ext cx="685800" cy="209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5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396" name="395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97" name="396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98" name="397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9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400" name="399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1" name="400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02" name="401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3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404" name="403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5" name="404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06" name="405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7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408" name="407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9" name="408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10" name="409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1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412" name="411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13" name="412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14" name="413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5" name="27 Conector recto de flecha"/>
          <p:cNvCxnSpPr>
            <a:stCxn id="404" idx="1"/>
            <a:endCxn id="396" idx="1"/>
          </p:cNvCxnSpPr>
          <p:nvPr/>
        </p:nvCxnSpPr>
        <p:spPr>
          <a:xfrm rot="10800000" flipH="1">
            <a:off x="841248" y="1752600"/>
            <a:ext cx="758952" cy="1679448"/>
          </a:xfrm>
          <a:prstGeom prst="curvedConnector3">
            <a:avLst>
              <a:gd name="adj1" fmla="val -3012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6" name="30 Conector recto de flecha"/>
          <p:cNvCxnSpPr>
            <a:stCxn id="406" idx="0"/>
            <a:endCxn id="461" idx="2"/>
          </p:cNvCxnSpPr>
          <p:nvPr/>
        </p:nvCxnSpPr>
        <p:spPr>
          <a:xfrm rot="5400000" flipH="1" flipV="1">
            <a:off x="1964493" y="1246689"/>
            <a:ext cx="1119196" cy="2641922"/>
          </a:xfrm>
          <a:prstGeom prst="curvedConnector3">
            <a:avLst>
              <a:gd name="adj1" fmla="val 60342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7" name="416 Conector recto de flecha"/>
          <p:cNvCxnSpPr>
            <a:endCxn id="408" idx="1"/>
          </p:cNvCxnSpPr>
          <p:nvPr/>
        </p:nvCxnSpPr>
        <p:spPr>
          <a:xfrm>
            <a:off x="1600200" y="3581400"/>
            <a:ext cx="914400" cy="307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8" name="417 Conector recto de flecha"/>
          <p:cNvCxnSpPr>
            <a:stCxn id="404" idx="3"/>
            <a:endCxn id="400" idx="1"/>
          </p:cNvCxnSpPr>
          <p:nvPr/>
        </p:nvCxnSpPr>
        <p:spPr>
          <a:xfrm flipV="1">
            <a:off x="1603248" y="3048000"/>
            <a:ext cx="2282952" cy="384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19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20" name="41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1" name="42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22" name="42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3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424" name="42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5" name="42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26" name="42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7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428" name="42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9" name="42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30" name="42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1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432" name="43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3" name="43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34" name="43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5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436" name="43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7" name="43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38" name="43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9" name="26 Conector recto de flecha"/>
          <p:cNvCxnSpPr>
            <a:stCxn id="432" idx="2"/>
            <a:endCxn id="428" idx="2"/>
          </p:cNvCxnSpPr>
          <p:nvPr/>
        </p:nvCxnSpPr>
        <p:spPr>
          <a:xfrm rot="5400000" flipH="1">
            <a:off x="1830324" y="3128772"/>
            <a:ext cx="457200" cy="1673352"/>
          </a:xfrm>
          <a:prstGeom prst="curvedConnector3">
            <a:avLst>
              <a:gd name="adj1" fmla="val -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0" name="439 Conector recto de flecha"/>
          <p:cNvCxnSpPr>
            <a:stCxn id="432" idx="1"/>
            <a:endCxn id="420" idx="2"/>
          </p:cNvCxnSpPr>
          <p:nvPr/>
        </p:nvCxnSpPr>
        <p:spPr>
          <a:xfrm rot="10800000">
            <a:off x="1981200" y="2057400"/>
            <a:ext cx="533400" cy="1831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1" name="32 Conector recto de flecha"/>
          <p:cNvCxnSpPr>
            <a:stCxn id="434" idx="0"/>
          </p:cNvCxnSpPr>
          <p:nvPr/>
        </p:nvCxnSpPr>
        <p:spPr>
          <a:xfrm rot="5400000" flipH="1" flipV="1">
            <a:off x="2351117" y="2430365"/>
            <a:ext cx="1679448" cy="628718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2" name="441 Conector recto de flecha"/>
          <p:cNvCxnSpPr>
            <a:stCxn id="432" idx="3"/>
          </p:cNvCxnSpPr>
          <p:nvPr/>
        </p:nvCxnSpPr>
        <p:spPr>
          <a:xfrm flipV="1">
            <a:off x="3276600" y="3200400"/>
            <a:ext cx="609600" cy="688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3" name="128 Grupo"/>
          <p:cNvGrpSpPr/>
          <p:nvPr/>
        </p:nvGrpSpPr>
        <p:grpSpPr>
          <a:xfrm>
            <a:off x="1600200" y="14478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7" name="130 Grupo"/>
          <p:cNvGrpSpPr/>
          <p:nvPr/>
        </p:nvGrpSpPr>
        <p:grpSpPr>
          <a:xfrm>
            <a:off x="3886200" y="27432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1" name="129 Grupo"/>
          <p:cNvGrpSpPr/>
          <p:nvPr/>
        </p:nvGrpSpPr>
        <p:grpSpPr>
          <a:xfrm>
            <a:off x="841248" y="3127248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5" name="131 Grupo"/>
          <p:cNvGrpSpPr/>
          <p:nvPr/>
        </p:nvGrpSpPr>
        <p:grpSpPr>
          <a:xfrm>
            <a:off x="2514600" y="3584448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9" name="127 Grupo"/>
          <p:cNvGrpSpPr/>
          <p:nvPr/>
        </p:nvGrpSpPr>
        <p:grpSpPr>
          <a:xfrm>
            <a:off x="3502152" y="1444752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50" name="34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1" name="35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52" name="35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354" name="35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5" name="35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56" name="35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129 Grupo"/>
          <p:cNvGrpSpPr/>
          <p:nvPr/>
        </p:nvGrpSpPr>
        <p:grpSpPr>
          <a:xfrm>
            <a:off x="304800" y="1905000"/>
            <a:ext cx="762000" cy="609600"/>
            <a:chOff x="4800600" y="1371600"/>
            <a:chExt cx="762000" cy="609600"/>
          </a:xfrm>
        </p:grpSpPr>
        <p:sp>
          <p:nvSpPr>
            <p:cNvPr id="358" name="35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9" name="35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60" name="35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31 Grupo"/>
          <p:cNvGrpSpPr/>
          <p:nvPr/>
        </p:nvGrpSpPr>
        <p:grpSpPr>
          <a:xfrm>
            <a:off x="1981200" y="2362200"/>
            <a:ext cx="762000" cy="609600"/>
            <a:chOff x="4724400" y="5334000"/>
            <a:chExt cx="762000" cy="609600"/>
          </a:xfrm>
        </p:grpSpPr>
        <p:sp>
          <p:nvSpPr>
            <p:cNvPr id="362" name="36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3" name="36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64" name="36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27 Grupo"/>
          <p:cNvGrpSpPr/>
          <p:nvPr/>
        </p:nvGrpSpPr>
        <p:grpSpPr>
          <a:xfrm>
            <a:off x="2971800" y="228600"/>
            <a:ext cx="762000" cy="609600"/>
            <a:chOff x="1295400" y="4953000"/>
            <a:chExt cx="762000" cy="609600"/>
          </a:xfrm>
        </p:grpSpPr>
        <p:sp>
          <p:nvSpPr>
            <p:cNvPr id="366" name="36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7" name="36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68" name="36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9" name="368 Conector recto de flecha"/>
          <p:cNvCxnSpPr/>
          <p:nvPr/>
        </p:nvCxnSpPr>
        <p:spPr>
          <a:xfrm rot="5400000">
            <a:off x="304800" y="1066800"/>
            <a:ext cx="10668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369 Conector recto de flecha"/>
          <p:cNvCxnSpPr/>
          <p:nvPr/>
        </p:nvCxnSpPr>
        <p:spPr>
          <a:xfrm flipV="1">
            <a:off x="1760664" y="364052"/>
            <a:ext cx="1208088" cy="3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72" name="371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3" name="372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74" name="373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376" name="375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7" name="376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78" name="377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380" name="379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1" name="380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82" name="381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384" name="383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5" name="384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86" name="385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388" name="387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9" name="388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90" name="389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1" name="26 Conector recto de flecha"/>
          <p:cNvCxnSpPr/>
          <p:nvPr/>
        </p:nvCxnSpPr>
        <p:spPr>
          <a:xfrm rot="16200000" flipH="1" flipV="1">
            <a:off x="2382821" y="-728587"/>
            <a:ext cx="3048" cy="1911326"/>
          </a:xfrm>
          <a:prstGeom prst="curvedConnector3">
            <a:avLst>
              <a:gd name="adj1" fmla="val -75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2" name="391 Conector recto de flecha"/>
          <p:cNvCxnSpPr/>
          <p:nvPr/>
        </p:nvCxnSpPr>
        <p:spPr>
          <a:xfrm rot="10800000" flipV="1">
            <a:off x="838200" y="530352"/>
            <a:ext cx="2130552" cy="1374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3" name="392 Conector recto de flecha"/>
          <p:cNvCxnSpPr/>
          <p:nvPr/>
        </p:nvCxnSpPr>
        <p:spPr>
          <a:xfrm rot="5400000">
            <a:off x="2057400" y="1295400"/>
            <a:ext cx="15240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4" name="393 Conector recto de flecha"/>
          <p:cNvCxnSpPr/>
          <p:nvPr/>
        </p:nvCxnSpPr>
        <p:spPr>
          <a:xfrm rot="16200000" flipH="1">
            <a:off x="3267041" y="1076359"/>
            <a:ext cx="685800" cy="209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96" name="395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97" name="396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98" name="397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400" name="399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1" name="400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02" name="401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404" name="403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5" name="404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06" name="405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408" name="407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9" name="408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10" name="409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412" name="411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13" name="412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14" name="413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5" name="27 Conector recto de flecha"/>
          <p:cNvCxnSpPr/>
          <p:nvPr/>
        </p:nvCxnSpPr>
        <p:spPr>
          <a:xfrm rot="10800000" flipH="1">
            <a:off x="307848" y="533400"/>
            <a:ext cx="758952" cy="1679448"/>
          </a:xfrm>
          <a:prstGeom prst="curvedConnector3">
            <a:avLst>
              <a:gd name="adj1" fmla="val -3012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6" name="30 Conector recto de flecha"/>
          <p:cNvCxnSpPr/>
          <p:nvPr/>
        </p:nvCxnSpPr>
        <p:spPr>
          <a:xfrm rot="5400000" flipH="1" flipV="1">
            <a:off x="1431093" y="27489"/>
            <a:ext cx="1119196" cy="2641922"/>
          </a:xfrm>
          <a:prstGeom prst="curvedConnector3">
            <a:avLst>
              <a:gd name="adj1" fmla="val 60342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7" name="416 Conector recto de flecha"/>
          <p:cNvCxnSpPr/>
          <p:nvPr/>
        </p:nvCxnSpPr>
        <p:spPr>
          <a:xfrm>
            <a:off x="1066800" y="2362200"/>
            <a:ext cx="914400" cy="307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8" name="417 Conector recto de flecha"/>
          <p:cNvCxnSpPr/>
          <p:nvPr/>
        </p:nvCxnSpPr>
        <p:spPr>
          <a:xfrm flipV="1">
            <a:off x="1069848" y="1828800"/>
            <a:ext cx="2282952" cy="384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420" name="41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1" name="42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22" name="42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424" name="42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5" name="42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26" name="42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428" name="42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9" name="42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30" name="42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432" name="43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3" name="43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34" name="43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436" name="43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7" name="43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38" name="43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9" name="26 Conector recto de flecha"/>
          <p:cNvCxnSpPr/>
          <p:nvPr/>
        </p:nvCxnSpPr>
        <p:spPr>
          <a:xfrm rot="5400000" flipH="1">
            <a:off x="1296924" y="1909572"/>
            <a:ext cx="457200" cy="1673352"/>
          </a:xfrm>
          <a:prstGeom prst="curvedConnector3">
            <a:avLst>
              <a:gd name="adj1" fmla="val -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0" name="439 Conector recto de flecha"/>
          <p:cNvCxnSpPr/>
          <p:nvPr/>
        </p:nvCxnSpPr>
        <p:spPr>
          <a:xfrm rot="10800000">
            <a:off x="1447800" y="838200"/>
            <a:ext cx="533400" cy="1831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1" name="32 Conector recto de flecha"/>
          <p:cNvCxnSpPr/>
          <p:nvPr/>
        </p:nvCxnSpPr>
        <p:spPr>
          <a:xfrm rot="5400000" flipH="1" flipV="1">
            <a:off x="1817717" y="1211165"/>
            <a:ext cx="1679448" cy="628718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2" name="441 Conector recto de flecha"/>
          <p:cNvCxnSpPr/>
          <p:nvPr/>
        </p:nvCxnSpPr>
        <p:spPr>
          <a:xfrm flipV="1">
            <a:off x="2743200" y="1981200"/>
            <a:ext cx="609600" cy="688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131 Grupo"/>
          <p:cNvGrpSpPr/>
          <p:nvPr/>
        </p:nvGrpSpPr>
        <p:grpSpPr>
          <a:xfrm>
            <a:off x="3886200" y="4800600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 redondeado"/>
          <p:cNvSpPr/>
          <p:nvPr/>
        </p:nvSpPr>
        <p:spPr>
          <a:xfrm>
            <a:off x="2743200" y="1066801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2743200" y="16002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2743200" y="21336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2743200" y="2667000"/>
            <a:ext cx="21336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2743200" y="332105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2743200" y="38481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cxnSp>
        <p:nvCxnSpPr>
          <p:cNvPr id="48" name="47 Conector recto de flecha"/>
          <p:cNvCxnSpPr>
            <a:stCxn id="41" idx="2"/>
            <a:endCxn id="42" idx="0"/>
          </p:cNvCxnSpPr>
          <p:nvPr/>
        </p:nvCxnSpPr>
        <p:spPr>
          <a:xfrm rot="5400000">
            <a:off x="3657600" y="14478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2"/>
            <a:endCxn id="43" idx="0"/>
          </p:cNvCxnSpPr>
          <p:nvPr/>
        </p:nvCxnSpPr>
        <p:spPr>
          <a:xfrm rot="5400000">
            <a:off x="3657600" y="19811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3" idx="2"/>
            <a:endCxn id="44" idx="0"/>
          </p:cNvCxnSpPr>
          <p:nvPr/>
        </p:nvCxnSpPr>
        <p:spPr>
          <a:xfrm rot="5400000">
            <a:off x="3657600" y="25145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4" idx="2"/>
            <a:endCxn id="46" idx="0"/>
          </p:cNvCxnSpPr>
          <p:nvPr/>
        </p:nvCxnSpPr>
        <p:spPr>
          <a:xfrm rot="5400000">
            <a:off x="3659437" y="3170487"/>
            <a:ext cx="301126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6" idx="2"/>
            <a:endCxn id="47" idx="0"/>
          </p:cNvCxnSpPr>
          <p:nvPr/>
        </p:nvCxnSpPr>
        <p:spPr>
          <a:xfrm rot="5400000">
            <a:off x="3660775" y="3698874"/>
            <a:ext cx="29845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37 Grupo"/>
          <p:cNvGrpSpPr/>
          <p:nvPr/>
        </p:nvGrpSpPr>
        <p:grpSpPr>
          <a:xfrm>
            <a:off x="228600" y="2209800"/>
            <a:ext cx="2133600" cy="228600"/>
            <a:chOff x="228600" y="1905000"/>
            <a:chExt cx="2133600" cy="228600"/>
          </a:xfrm>
        </p:grpSpPr>
        <p:sp>
          <p:nvSpPr>
            <p:cNvPr id="26" name="25 Rectángulo redondeado"/>
            <p:cNvSpPr/>
            <p:nvPr/>
          </p:nvSpPr>
          <p:spPr>
            <a:xfrm>
              <a:off x="228600" y="1905000"/>
              <a:ext cx="2133600" cy="2285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Invocar Servicio de Recaudo</a:t>
              </a:r>
              <a:endParaRPr lang="es-CO" sz="1200" dirty="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228600" y="1905000"/>
              <a:ext cx="2133600" cy="2286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</p:grpSp>
      <p:cxnSp>
        <p:nvCxnSpPr>
          <p:cNvPr id="33" name="32 Conector recto de flecha"/>
          <p:cNvCxnSpPr>
            <a:stCxn id="28" idx="3"/>
          </p:cNvCxnSpPr>
          <p:nvPr/>
        </p:nvCxnSpPr>
        <p:spPr>
          <a:xfrm flipV="1">
            <a:off x="2362200" y="1981200"/>
            <a:ext cx="1447800" cy="342900"/>
          </a:xfrm>
          <a:prstGeom prst="bentConnector3">
            <a:avLst>
              <a:gd name="adj1" fmla="val 18821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6" idx="3"/>
          </p:cNvCxnSpPr>
          <p:nvPr/>
        </p:nvCxnSpPr>
        <p:spPr>
          <a:xfrm>
            <a:off x="2362200" y="2324100"/>
            <a:ext cx="1447800" cy="190500"/>
          </a:xfrm>
          <a:prstGeom prst="bentConnector3">
            <a:avLst>
              <a:gd name="adj1" fmla="val 1962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50" name="34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1" name="35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52" name="35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354" name="35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5" name="35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56" name="35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129 Grupo"/>
          <p:cNvGrpSpPr/>
          <p:nvPr/>
        </p:nvGrpSpPr>
        <p:grpSpPr>
          <a:xfrm>
            <a:off x="304800" y="1905000"/>
            <a:ext cx="762000" cy="609600"/>
            <a:chOff x="4800600" y="1371600"/>
            <a:chExt cx="762000" cy="609600"/>
          </a:xfrm>
        </p:grpSpPr>
        <p:sp>
          <p:nvSpPr>
            <p:cNvPr id="358" name="35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59" name="35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60" name="35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31 Grupo"/>
          <p:cNvGrpSpPr/>
          <p:nvPr/>
        </p:nvGrpSpPr>
        <p:grpSpPr>
          <a:xfrm>
            <a:off x="1981200" y="2362200"/>
            <a:ext cx="762000" cy="609600"/>
            <a:chOff x="4724400" y="5334000"/>
            <a:chExt cx="762000" cy="609600"/>
          </a:xfrm>
        </p:grpSpPr>
        <p:sp>
          <p:nvSpPr>
            <p:cNvPr id="362" name="36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3" name="36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64" name="36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27 Grupo"/>
          <p:cNvGrpSpPr/>
          <p:nvPr/>
        </p:nvGrpSpPr>
        <p:grpSpPr>
          <a:xfrm>
            <a:off x="2971800" y="228600"/>
            <a:ext cx="762000" cy="609600"/>
            <a:chOff x="1295400" y="4953000"/>
            <a:chExt cx="762000" cy="609600"/>
          </a:xfrm>
        </p:grpSpPr>
        <p:sp>
          <p:nvSpPr>
            <p:cNvPr id="366" name="36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67" name="36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68" name="36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9" name="368 Conector recto de flecha"/>
          <p:cNvCxnSpPr/>
          <p:nvPr/>
        </p:nvCxnSpPr>
        <p:spPr>
          <a:xfrm rot="5400000">
            <a:off x="304800" y="1066800"/>
            <a:ext cx="10668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369 Conector recto de flecha"/>
          <p:cNvCxnSpPr/>
          <p:nvPr/>
        </p:nvCxnSpPr>
        <p:spPr>
          <a:xfrm flipV="1">
            <a:off x="1760664" y="364052"/>
            <a:ext cx="1208088" cy="3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72" name="371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3" name="372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74" name="373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376" name="375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77" name="376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378" name="377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380" name="379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1" name="380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382" name="381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384" name="383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5" name="384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386" name="385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388" name="387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89" name="388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390" name="389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1" name="26 Conector recto de flecha"/>
          <p:cNvCxnSpPr/>
          <p:nvPr/>
        </p:nvCxnSpPr>
        <p:spPr>
          <a:xfrm rot="16200000" flipH="1" flipV="1">
            <a:off x="2382821" y="-728587"/>
            <a:ext cx="3048" cy="1911326"/>
          </a:xfrm>
          <a:prstGeom prst="curvedConnector3">
            <a:avLst>
              <a:gd name="adj1" fmla="val -75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2" name="391 Conector recto de flecha"/>
          <p:cNvCxnSpPr/>
          <p:nvPr/>
        </p:nvCxnSpPr>
        <p:spPr>
          <a:xfrm rot="10800000" flipV="1">
            <a:off x="838200" y="530352"/>
            <a:ext cx="2130552" cy="1374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3" name="392 Conector recto de flecha"/>
          <p:cNvCxnSpPr/>
          <p:nvPr/>
        </p:nvCxnSpPr>
        <p:spPr>
          <a:xfrm rot="5400000">
            <a:off x="2057400" y="1295400"/>
            <a:ext cx="1524000" cy="6096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4" name="393 Conector recto de flecha"/>
          <p:cNvCxnSpPr/>
          <p:nvPr/>
        </p:nvCxnSpPr>
        <p:spPr>
          <a:xfrm rot="16200000" flipH="1">
            <a:off x="3267041" y="1076359"/>
            <a:ext cx="685800" cy="209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396" name="395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97" name="396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398" name="397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400" name="399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1" name="400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02" name="401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404" name="403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5" name="404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06" name="405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408" name="407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09" name="408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10" name="409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412" name="411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13" name="412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14" name="413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5" name="27 Conector recto de flecha"/>
          <p:cNvCxnSpPr/>
          <p:nvPr/>
        </p:nvCxnSpPr>
        <p:spPr>
          <a:xfrm rot="10800000" flipH="1">
            <a:off x="307848" y="533400"/>
            <a:ext cx="758952" cy="1679448"/>
          </a:xfrm>
          <a:prstGeom prst="curvedConnector3">
            <a:avLst>
              <a:gd name="adj1" fmla="val -3012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6" name="30 Conector recto de flecha"/>
          <p:cNvCxnSpPr/>
          <p:nvPr/>
        </p:nvCxnSpPr>
        <p:spPr>
          <a:xfrm rot="5400000" flipH="1" flipV="1">
            <a:off x="1431093" y="27489"/>
            <a:ext cx="1119196" cy="2641922"/>
          </a:xfrm>
          <a:prstGeom prst="curvedConnector3">
            <a:avLst>
              <a:gd name="adj1" fmla="val 60342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7" name="416 Conector recto de flecha"/>
          <p:cNvCxnSpPr/>
          <p:nvPr/>
        </p:nvCxnSpPr>
        <p:spPr>
          <a:xfrm>
            <a:off x="1066800" y="2362200"/>
            <a:ext cx="914400" cy="307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8" name="417 Conector recto de flecha"/>
          <p:cNvCxnSpPr/>
          <p:nvPr/>
        </p:nvCxnSpPr>
        <p:spPr>
          <a:xfrm flipV="1">
            <a:off x="1069848" y="1828800"/>
            <a:ext cx="2282952" cy="384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128 Grupo"/>
          <p:cNvGrpSpPr/>
          <p:nvPr/>
        </p:nvGrpSpPr>
        <p:grpSpPr>
          <a:xfrm>
            <a:off x="1066800" y="228600"/>
            <a:ext cx="762000" cy="609600"/>
            <a:chOff x="1600200" y="1447800"/>
            <a:chExt cx="762000" cy="609600"/>
          </a:xfrm>
        </p:grpSpPr>
        <p:sp>
          <p:nvSpPr>
            <p:cNvPr id="420" name="419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1" name="420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22" name="421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130 Grupo"/>
          <p:cNvGrpSpPr/>
          <p:nvPr/>
        </p:nvGrpSpPr>
        <p:grpSpPr>
          <a:xfrm>
            <a:off x="3352800" y="1524000"/>
            <a:ext cx="762000" cy="609600"/>
            <a:chOff x="7010400" y="2895600"/>
            <a:chExt cx="762000" cy="609600"/>
          </a:xfrm>
        </p:grpSpPr>
        <p:sp>
          <p:nvSpPr>
            <p:cNvPr id="424" name="42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5" name="42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26" name="42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129 Grupo"/>
          <p:cNvGrpSpPr/>
          <p:nvPr/>
        </p:nvGrpSpPr>
        <p:grpSpPr>
          <a:xfrm>
            <a:off x="307848" y="1908048"/>
            <a:ext cx="762000" cy="609600"/>
            <a:chOff x="4800600" y="1371600"/>
            <a:chExt cx="762000" cy="609600"/>
          </a:xfrm>
        </p:grpSpPr>
        <p:sp>
          <p:nvSpPr>
            <p:cNvPr id="428" name="42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29" name="42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30" name="42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131 Grupo"/>
          <p:cNvGrpSpPr/>
          <p:nvPr/>
        </p:nvGrpSpPr>
        <p:grpSpPr>
          <a:xfrm>
            <a:off x="1981200" y="2365248"/>
            <a:ext cx="762000" cy="609600"/>
            <a:chOff x="4724400" y="5334000"/>
            <a:chExt cx="762000" cy="609600"/>
          </a:xfrm>
        </p:grpSpPr>
        <p:sp>
          <p:nvSpPr>
            <p:cNvPr id="432" name="431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3" name="432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34" name="433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127 Grupo"/>
          <p:cNvGrpSpPr/>
          <p:nvPr/>
        </p:nvGrpSpPr>
        <p:grpSpPr>
          <a:xfrm>
            <a:off x="2968752" y="225552"/>
            <a:ext cx="762000" cy="609600"/>
            <a:chOff x="1295400" y="4953000"/>
            <a:chExt cx="762000" cy="609600"/>
          </a:xfrm>
        </p:grpSpPr>
        <p:sp>
          <p:nvSpPr>
            <p:cNvPr id="436" name="435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37" name="436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38" name="437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9" name="26 Conector recto de flecha"/>
          <p:cNvCxnSpPr/>
          <p:nvPr/>
        </p:nvCxnSpPr>
        <p:spPr>
          <a:xfrm rot="5400000" flipH="1">
            <a:off x="1296924" y="1909572"/>
            <a:ext cx="457200" cy="1673352"/>
          </a:xfrm>
          <a:prstGeom prst="curvedConnector3">
            <a:avLst>
              <a:gd name="adj1" fmla="val -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0" name="439 Conector recto de flecha"/>
          <p:cNvCxnSpPr/>
          <p:nvPr/>
        </p:nvCxnSpPr>
        <p:spPr>
          <a:xfrm rot="10800000">
            <a:off x="1447800" y="838200"/>
            <a:ext cx="533400" cy="1831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1" name="32 Conector recto de flecha"/>
          <p:cNvCxnSpPr/>
          <p:nvPr/>
        </p:nvCxnSpPr>
        <p:spPr>
          <a:xfrm rot="5400000" flipH="1" flipV="1">
            <a:off x="1817717" y="1211165"/>
            <a:ext cx="1679448" cy="628718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2" name="441 Conector recto de flecha"/>
          <p:cNvCxnSpPr/>
          <p:nvPr/>
        </p:nvCxnSpPr>
        <p:spPr>
          <a:xfrm flipV="1">
            <a:off x="2743200" y="1981200"/>
            <a:ext cx="609600" cy="6888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128 Grupo"/>
          <p:cNvGrpSpPr/>
          <p:nvPr/>
        </p:nvGrpSpPr>
        <p:grpSpPr>
          <a:xfrm>
            <a:off x="2743200" y="53340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130 Grupo"/>
          <p:cNvGrpSpPr/>
          <p:nvPr/>
        </p:nvGrpSpPr>
        <p:grpSpPr>
          <a:xfrm>
            <a:off x="5486400" y="53340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129 Grupo"/>
          <p:cNvGrpSpPr/>
          <p:nvPr/>
        </p:nvGrpSpPr>
        <p:grpSpPr>
          <a:xfrm>
            <a:off x="3657600" y="5334000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131 Grupo"/>
          <p:cNvGrpSpPr/>
          <p:nvPr/>
        </p:nvGrpSpPr>
        <p:grpSpPr>
          <a:xfrm>
            <a:off x="4191000" y="4191000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127 Grupo"/>
          <p:cNvGrpSpPr/>
          <p:nvPr/>
        </p:nvGrpSpPr>
        <p:grpSpPr>
          <a:xfrm>
            <a:off x="4572000" y="5334000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115 Conector recto de flecha"/>
          <p:cNvCxnSpPr>
            <a:stCxn id="456" idx="2"/>
            <a:endCxn id="446" idx="0"/>
          </p:cNvCxnSpPr>
          <p:nvPr/>
        </p:nvCxnSpPr>
        <p:spPr>
          <a:xfrm rot="5400000">
            <a:off x="3571841" y="4333841"/>
            <a:ext cx="533400" cy="14669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456" idx="2"/>
            <a:endCxn id="450" idx="0"/>
          </p:cNvCxnSpPr>
          <p:nvPr/>
        </p:nvCxnSpPr>
        <p:spPr>
          <a:xfrm rot="16200000" flipH="1">
            <a:off x="4943441" y="4429159"/>
            <a:ext cx="533400" cy="12762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456" idx="2"/>
            <a:endCxn id="462" idx="0"/>
          </p:cNvCxnSpPr>
          <p:nvPr/>
        </p:nvCxnSpPr>
        <p:spPr>
          <a:xfrm rot="16200000" flipH="1">
            <a:off x="4490928" y="4881672"/>
            <a:ext cx="533400" cy="3712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456" idx="2"/>
            <a:endCxn id="454" idx="0"/>
          </p:cNvCxnSpPr>
          <p:nvPr/>
        </p:nvCxnSpPr>
        <p:spPr>
          <a:xfrm rot="5400000">
            <a:off x="4029041" y="4791041"/>
            <a:ext cx="533400" cy="5525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128 Grupo"/>
          <p:cNvGrpSpPr/>
          <p:nvPr/>
        </p:nvGrpSpPr>
        <p:grpSpPr>
          <a:xfrm>
            <a:off x="2971800" y="13716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130 Grupo"/>
          <p:cNvGrpSpPr/>
          <p:nvPr/>
        </p:nvGrpSpPr>
        <p:grpSpPr>
          <a:xfrm>
            <a:off x="6172200" y="11430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129 Grupo"/>
          <p:cNvGrpSpPr/>
          <p:nvPr/>
        </p:nvGrpSpPr>
        <p:grpSpPr>
          <a:xfrm>
            <a:off x="4191000" y="1828800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131 Grupo"/>
          <p:cNvGrpSpPr/>
          <p:nvPr/>
        </p:nvGrpSpPr>
        <p:grpSpPr>
          <a:xfrm>
            <a:off x="4191000" y="152400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127 Grupo"/>
          <p:cNvGrpSpPr/>
          <p:nvPr/>
        </p:nvGrpSpPr>
        <p:grpSpPr>
          <a:xfrm>
            <a:off x="5257800" y="1143000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115 Conector recto de flecha"/>
          <p:cNvCxnSpPr>
            <a:stCxn id="456" idx="2"/>
            <a:endCxn id="446" idx="0"/>
          </p:cNvCxnSpPr>
          <p:nvPr/>
        </p:nvCxnSpPr>
        <p:spPr>
          <a:xfrm rot="5400000">
            <a:off x="3648041" y="447641"/>
            <a:ext cx="609600" cy="12383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456" idx="2"/>
            <a:endCxn id="450" idx="0"/>
          </p:cNvCxnSpPr>
          <p:nvPr/>
        </p:nvCxnSpPr>
        <p:spPr>
          <a:xfrm rot="16200000" flipH="1">
            <a:off x="5362541" y="-28541"/>
            <a:ext cx="381000" cy="19620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456" idx="2"/>
            <a:endCxn id="462" idx="0"/>
          </p:cNvCxnSpPr>
          <p:nvPr/>
        </p:nvCxnSpPr>
        <p:spPr>
          <a:xfrm rot="16200000" flipH="1">
            <a:off x="4910028" y="423972"/>
            <a:ext cx="381000" cy="10570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456" idx="2"/>
            <a:endCxn id="454" idx="0"/>
          </p:cNvCxnSpPr>
          <p:nvPr/>
        </p:nvCxnSpPr>
        <p:spPr>
          <a:xfrm rot="5400000">
            <a:off x="4029041" y="1285841"/>
            <a:ext cx="1066800" cy="191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0" name="129 Grupo"/>
          <p:cNvGrpSpPr/>
          <p:nvPr/>
        </p:nvGrpSpPr>
        <p:grpSpPr>
          <a:xfrm>
            <a:off x="2514600" y="2362200"/>
            <a:ext cx="762000" cy="609600"/>
            <a:chOff x="4800600" y="1371600"/>
            <a:chExt cx="762000" cy="609600"/>
          </a:xfrm>
        </p:grpSpPr>
        <p:sp>
          <p:nvSpPr>
            <p:cNvPr id="121" name="120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2" name="121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127 Grupo"/>
          <p:cNvGrpSpPr/>
          <p:nvPr/>
        </p:nvGrpSpPr>
        <p:grpSpPr>
          <a:xfrm>
            <a:off x="3352800" y="2362200"/>
            <a:ext cx="762000" cy="609600"/>
            <a:chOff x="1295400" y="4953000"/>
            <a:chExt cx="762000" cy="609600"/>
          </a:xfrm>
        </p:grpSpPr>
        <p:sp>
          <p:nvSpPr>
            <p:cNvPr id="125" name="124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6" name="125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128 Grupo"/>
          <p:cNvGrpSpPr/>
          <p:nvPr/>
        </p:nvGrpSpPr>
        <p:grpSpPr>
          <a:xfrm>
            <a:off x="3505200" y="3352800"/>
            <a:ext cx="762000" cy="609600"/>
            <a:chOff x="1600200" y="1447800"/>
            <a:chExt cx="762000" cy="609600"/>
          </a:xfrm>
        </p:grpSpPr>
        <p:sp>
          <p:nvSpPr>
            <p:cNvPr id="129" name="128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30" name="129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127 Grupo"/>
          <p:cNvGrpSpPr/>
          <p:nvPr/>
        </p:nvGrpSpPr>
        <p:grpSpPr>
          <a:xfrm>
            <a:off x="4343400" y="3352800"/>
            <a:ext cx="762000" cy="609600"/>
            <a:chOff x="1295400" y="4953000"/>
            <a:chExt cx="762000" cy="609600"/>
          </a:xfrm>
        </p:grpSpPr>
        <p:sp>
          <p:nvSpPr>
            <p:cNvPr id="133" name="132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34" name="133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130 Grupo"/>
          <p:cNvGrpSpPr/>
          <p:nvPr/>
        </p:nvGrpSpPr>
        <p:grpSpPr>
          <a:xfrm>
            <a:off x="5181600" y="3352800"/>
            <a:ext cx="762000" cy="609600"/>
            <a:chOff x="7010400" y="2895600"/>
            <a:chExt cx="762000" cy="609600"/>
          </a:xfrm>
        </p:grpSpPr>
        <p:sp>
          <p:nvSpPr>
            <p:cNvPr id="137" name="136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38" name="137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128 Grupo"/>
          <p:cNvGrpSpPr/>
          <p:nvPr/>
        </p:nvGrpSpPr>
        <p:grpSpPr>
          <a:xfrm>
            <a:off x="5029200" y="2209800"/>
            <a:ext cx="762000" cy="609600"/>
            <a:chOff x="1600200" y="1447800"/>
            <a:chExt cx="762000" cy="609600"/>
          </a:xfrm>
        </p:grpSpPr>
        <p:sp>
          <p:nvSpPr>
            <p:cNvPr id="141" name="140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42" name="141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129 Grupo"/>
          <p:cNvGrpSpPr/>
          <p:nvPr/>
        </p:nvGrpSpPr>
        <p:grpSpPr>
          <a:xfrm>
            <a:off x="5867400" y="2209800"/>
            <a:ext cx="762000" cy="609600"/>
            <a:chOff x="4800600" y="1371600"/>
            <a:chExt cx="762000" cy="609600"/>
          </a:xfrm>
        </p:grpSpPr>
        <p:sp>
          <p:nvSpPr>
            <p:cNvPr id="145" name="144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46" name="145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47" name="146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130 Grupo"/>
          <p:cNvGrpSpPr/>
          <p:nvPr/>
        </p:nvGrpSpPr>
        <p:grpSpPr>
          <a:xfrm>
            <a:off x="6705600" y="2209800"/>
            <a:ext cx="762000" cy="609600"/>
            <a:chOff x="7010400" y="2895600"/>
            <a:chExt cx="762000" cy="609600"/>
          </a:xfrm>
        </p:grpSpPr>
        <p:sp>
          <p:nvSpPr>
            <p:cNvPr id="149" name="148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50" name="149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151 Conector recto de flecha"/>
          <p:cNvCxnSpPr>
            <a:stCxn id="444" idx="2"/>
            <a:endCxn id="123" idx="0"/>
          </p:cNvCxnSpPr>
          <p:nvPr/>
        </p:nvCxnSpPr>
        <p:spPr>
          <a:xfrm rot="5400000">
            <a:off x="2924141" y="1933541"/>
            <a:ext cx="381000" cy="4763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154 Conector recto de flecha"/>
          <p:cNvCxnSpPr>
            <a:stCxn id="444" idx="2"/>
            <a:endCxn id="127" idx="0"/>
          </p:cNvCxnSpPr>
          <p:nvPr/>
        </p:nvCxnSpPr>
        <p:spPr>
          <a:xfrm rot="16200000" flipH="1">
            <a:off x="3347928" y="1986072"/>
            <a:ext cx="381000" cy="3712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157 Conector recto de flecha"/>
          <p:cNvCxnSpPr>
            <a:stCxn id="452" idx="2"/>
            <a:endCxn id="131" idx="0"/>
          </p:cNvCxnSpPr>
          <p:nvPr/>
        </p:nvCxnSpPr>
        <p:spPr>
          <a:xfrm rot="5400000">
            <a:off x="3762341" y="2543141"/>
            <a:ext cx="914400" cy="7049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>
            <a:stCxn id="452" idx="2"/>
            <a:endCxn id="135" idx="0"/>
          </p:cNvCxnSpPr>
          <p:nvPr/>
        </p:nvCxnSpPr>
        <p:spPr>
          <a:xfrm rot="16200000" flipH="1">
            <a:off x="4186128" y="2824272"/>
            <a:ext cx="914400" cy="1426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163 Conector recto de flecha"/>
          <p:cNvCxnSpPr>
            <a:stCxn id="452" idx="2"/>
            <a:endCxn id="139" idx="0"/>
          </p:cNvCxnSpPr>
          <p:nvPr/>
        </p:nvCxnSpPr>
        <p:spPr>
          <a:xfrm rot="16200000" flipH="1">
            <a:off x="4600541" y="2409859"/>
            <a:ext cx="914400" cy="971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>
            <a:stCxn id="460" idx="2"/>
            <a:endCxn id="143" idx="0"/>
          </p:cNvCxnSpPr>
          <p:nvPr/>
        </p:nvCxnSpPr>
        <p:spPr>
          <a:xfrm rot="5400000">
            <a:off x="5286341" y="1857341"/>
            <a:ext cx="457200" cy="2477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>
            <a:stCxn id="460" idx="2"/>
            <a:endCxn id="147" idx="0"/>
          </p:cNvCxnSpPr>
          <p:nvPr/>
        </p:nvCxnSpPr>
        <p:spPr>
          <a:xfrm rot="16200000" flipH="1">
            <a:off x="5705441" y="1685959"/>
            <a:ext cx="457200" cy="590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174 Conector recto de flecha"/>
          <p:cNvCxnSpPr>
            <a:stCxn id="460" idx="2"/>
            <a:endCxn id="151" idx="0"/>
          </p:cNvCxnSpPr>
          <p:nvPr/>
        </p:nvCxnSpPr>
        <p:spPr>
          <a:xfrm rot="16200000" flipH="1">
            <a:off x="6124541" y="1266859"/>
            <a:ext cx="457200" cy="14286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2971800" y="13716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5486400" y="13716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129 Grupo"/>
          <p:cNvGrpSpPr/>
          <p:nvPr/>
        </p:nvGrpSpPr>
        <p:grpSpPr>
          <a:xfrm>
            <a:off x="3810000" y="1371600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31 Grupo"/>
          <p:cNvGrpSpPr/>
          <p:nvPr/>
        </p:nvGrpSpPr>
        <p:grpSpPr>
          <a:xfrm>
            <a:off x="4191000" y="152400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27 Grupo"/>
          <p:cNvGrpSpPr/>
          <p:nvPr/>
        </p:nvGrpSpPr>
        <p:grpSpPr>
          <a:xfrm>
            <a:off x="4648200" y="1371600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115 Conector recto de flecha"/>
          <p:cNvCxnSpPr>
            <a:stCxn id="456" idx="2"/>
            <a:endCxn id="446" idx="0"/>
          </p:cNvCxnSpPr>
          <p:nvPr/>
        </p:nvCxnSpPr>
        <p:spPr>
          <a:xfrm rot="5400000">
            <a:off x="3648041" y="447641"/>
            <a:ext cx="609600" cy="12383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456" idx="2"/>
            <a:endCxn id="450" idx="0"/>
          </p:cNvCxnSpPr>
          <p:nvPr/>
        </p:nvCxnSpPr>
        <p:spPr>
          <a:xfrm rot="16200000" flipH="1">
            <a:off x="4905341" y="428659"/>
            <a:ext cx="609600" cy="12762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456" idx="2"/>
            <a:endCxn id="462" idx="0"/>
          </p:cNvCxnSpPr>
          <p:nvPr/>
        </p:nvCxnSpPr>
        <p:spPr>
          <a:xfrm rot="16200000" flipH="1">
            <a:off x="4490928" y="843072"/>
            <a:ext cx="609600" cy="4474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456" idx="2"/>
            <a:endCxn id="454" idx="0"/>
          </p:cNvCxnSpPr>
          <p:nvPr/>
        </p:nvCxnSpPr>
        <p:spPr>
          <a:xfrm rot="5400000">
            <a:off x="4067141" y="866741"/>
            <a:ext cx="609600" cy="4001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129 Grupo"/>
          <p:cNvGrpSpPr/>
          <p:nvPr/>
        </p:nvGrpSpPr>
        <p:grpSpPr>
          <a:xfrm>
            <a:off x="2743200" y="2438400"/>
            <a:ext cx="762000" cy="609600"/>
            <a:chOff x="4800600" y="1371600"/>
            <a:chExt cx="762000" cy="609600"/>
          </a:xfrm>
        </p:grpSpPr>
        <p:sp>
          <p:nvSpPr>
            <p:cNvPr id="121" name="120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2" name="121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127 Grupo"/>
          <p:cNvGrpSpPr/>
          <p:nvPr/>
        </p:nvGrpSpPr>
        <p:grpSpPr>
          <a:xfrm>
            <a:off x="3962400" y="2438400"/>
            <a:ext cx="762000" cy="609600"/>
            <a:chOff x="1295400" y="4953000"/>
            <a:chExt cx="762000" cy="609600"/>
          </a:xfrm>
        </p:grpSpPr>
        <p:sp>
          <p:nvSpPr>
            <p:cNvPr id="125" name="124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6" name="125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151 Conector recto de flecha"/>
          <p:cNvCxnSpPr>
            <a:stCxn id="444" idx="2"/>
            <a:endCxn id="123" idx="0"/>
          </p:cNvCxnSpPr>
          <p:nvPr/>
        </p:nvCxnSpPr>
        <p:spPr>
          <a:xfrm rot="5400000">
            <a:off x="3000341" y="2085941"/>
            <a:ext cx="457200" cy="2477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154 Conector recto de flecha"/>
          <p:cNvCxnSpPr>
            <a:stCxn id="444" idx="2"/>
            <a:endCxn id="127" idx="0"/>
          </p:cNvCxnSpPr>
          <p:nvPr/>
        </p:nvCxnSpPr>
        <p:spPr>
          <a:xfrm rot="16200000" flipH="1">
            <a:off x="3614628" y="1719372"/>
            <a:ext cx="457200" cy="9808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70" name="69 Conector recto de flecha"/>
          <p:cNvCxnSpPr>
            <a:stCxn id="452" idx="2"/>
            <a:endCxn id="67" idx="0"/>
          </p:cNvCxnSpPr>
          <p:nvPr/>
        </p:nvCxnSpPr>
        <p:spPr>
          <a:xfrm rot="16200000" flipH="1">
            <a:off x="4781550" y="1390650"/>
            <a:ext cx="381000" cy="15621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460" idx="2"/>
            <a:endCxn id="67" idx="0"/>
          </p:cNvCxnSpPr>
          <p:nvPr/>
        </p:nvCxnSpPr>
        <p:spPr>
          <a:xfrm rot="16200000" flipH="1">
            <a:off x="5200650" y="1809750"/>
            <a:ext cx="381000" cy="7239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127 Grupo"/>
          <p:cNvGrpSpPr/>
          <p:nvPr/>
        </p:nvGrpSpPr>
        <p:grpSpPr>
          <a:xfrm>
            <a:off x="2133600" y="3352800"/>
            <a:ext cx="762000" cy="609600"/>
            <a:chOff x="1295400" y="4953000"/>
            <a:chExt cx="762000" cy="609600"/>
          </a:xfrm>
        </p:grpSpPr>
        <p:sp>
          <p:nvSpPr>
            <p:cNvPr id="80" name="7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1" name="8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130 Grupo"/>
          <p:cNvGrpSpPr/>
          <p:nvPr/>
        </p:nvGrpSpPr>
        <p:grpSpPr>
          <a:xfrm>
            <a:off x="2971800" y="3352800"/>
            <a:ext cx="762000" cy="609600"/>
            <a:chOff x="7010400" y="2895600"/>
            <a:chExt cx="762000" cy="609600"/>
          </a:xfrm>
        </p:grpSpPr>
        <p:sp>
          <p:nvSpPr>
            <p:cNvPr id="84" name="8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5" name="8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129 Grupo"/>
          <p:cNvGrpSpPr/>
          <p:nvPr/>
        </p:nvGrpSpPr>
        <p:grpSpPr>
          <a:xfrm>
            <a:off x="3886200" y="3352800"/>
            <a:ext cx="762000" cy="609600"/>
            <a:chOff x="4800600" y="1371600"/>
            <a:chExt cx="762000" cy="609600"/>
          </a:xfrm>
        </p:grpSpPr>
        <p:sp>
          <p:nvSpPr>
            <p:cNvPr id="88" name="8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9" name="8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130 Grupo"/>
          <p:cNvGrpSpPr/>
          <p:nvPr/>
        </p:nvGrpSpPr>
        <p:grpSpPr>
          <a:xfrm>
            <a:off x="4724400" y="3352800"/>
            <a:ext cx="762000" cy="609600"/>
            <a:chOff x="7010400" y="2895600"/>
            <a:chExt cx="762000" cy="609600"/>
          </a:xfrm>
        </p:grpSpPr>
        <p:sp>
          <p:nvSpPr>
            <p:cNvPr id="92" name="91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3" name="92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130 Grupo"/>
          <p:cNvGrpSpPr/>
          <p:nvPr/>
        </p:nvGrpSpPr>
        <p:grpSpPr>
          <a:xfrm>
            <a:off x="2156750" y="4267200"/>
            <a:ext cx="762000" cy="609600"/>
            <a:chOff x="7010400" y="2895600"/>
            <a:chExt cx="762000" cy="609600"/>
          </a:xfrm>
        </p:grpSpPr>
        <p:sp>
          <p:nvSpPr>
            <p:cNvPr id="96" name="95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7" name="96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130 Grupo"/>
          <p:cNvGrpSpPr/>
          <p:nvPr/>
        </p:nvGrpSpPr>
        <p:grpSpPr>
          <a:xfrm>
            <a:off x="3909350" y="4267200"/>
            <a:ext cx="762000" cy="609600"/>
            <a:chOff x="7010400" y="2895600"/>
            <a:chExt cx="762000" cy="609600"/>
          </a:xfrm>
        </p:grpSpPr>
        <p:sp>
          <p:nvSpPr>
            <p:cNvPr id="100" name="99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01" name="100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102 Conector recto de flecha"/>
          <p:cNvCxnSpPr>
            <a:stCxn id="121" idx="2"/>
            <a:endCxn id="82" idx="0"/>
          </p:cNvCxnSpPr>
          <p:nvPr/>
        </p:nvCxnSpPr>
        <p:spPr>
          <a:xfrm rot="5400000">
            <a:off x="2662128" y="2890728"/>
            <a:ext cx="304800" cy="61934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121" idx="2"/>
            <a:endCxn id="86" idx="0"/>
          </p:cNvCxnSpPr>
          <p:nvPr/>
        </p:nvCxnSpPr>
        <p:spPr>
          <a:xfrm rot="16200000" flipH="1">
            <a:off x="3076541" y="3095659"/>
            <a:ext cx="304800" cy="20948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>
            <a:stCxn id="125" idx="2"/>
            <a:endCxn id="88" idx="0"/>
          </p:cNvCxnSpPr>
          <p:nvPr/>
        </p:nvCxnSpPr>
        <p:spPr>
          <a:xfrm rot="5400000">
            <a:off x="4152900" y="3162300"/>
            <a:ext cx="304800" cy="762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endCxn id="92" idx="0"/>
          </p:cNvCxnSpPr>
          <p:nvPr/>
        </p:nvCxnSpPr>
        <p:spPr>
          <a:xfrm>
            <a:off x="4343400" y="3048000"/>
            <a:ext cx="762000" cy="3048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80" idx="2"/>
            <a:endCxn id="98" idx="0"/>
          </p:cNvCxnSpPr>
          <p:nvPr/>
        </p:nvCxnSpPr>
        <p:spPr>
          <a:xfrm rot="16200000" flipH="1">
            <a:off x="2364216" y="4112784"/>
            <a:ext cx="304800" cy="403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88" idx="2"/>
            <a:endCxn id="102" idx="0"/>
          </p:cNvCxnSpPr>
          <p:nvPr/>
        </p:nvCxnSpPr>
        <p:spPr>
          <a:xfrm rot="16200000" flipH="1">
            <a:off x="4116816" y="4112784"/>
            <a:ext cx="304800" cy="403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8 Grupo"/>
          <p:cNvGrpSpPr/>
          <p:nvPr/>
        </p:nvGrpSpPr>
        <p:grpSpPr>
          <a:xfrm>
            <a:off x="2971800" y="1371600"/>
            <a:ext cx="762000" cy="609600"/>
            <a:chOff x="1600200" y="1447800"/>
            <a:chExt cx="762000" cy="609600"/>
          </a:xfrm>
        </p:grpSpPr>
        <p:sp>
          <p:nvSpPr>
            <p:cNvPr id="444" name="443 Rectángulo redondeado"/>
            <p:cNvSpPr/>
            <p:nvPr/>
          </p:nvSpPr>
          <p:spPr>
            <a:xfrm>
              <a:off x="1600200" y="14478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5" name="444 Rectángulo redondeado"/>
            <p:cNvSpPr/>
            <p:nvPr/>
          </p:nvSpPr>
          <p:spPr>
            <a:xfrm>
              <a:off x="1676400" y="17063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inst1</a:t>
              </a:r>
              <a:endParaRPr lang="es-CO" sz="1200" dirty="0"/>
            </a:p>
          </p:txBody>
        </p:sp>
        <p:sp>
          <p:nvSpPr>
            <p:cNvPr id="446" name="445 CuadroTexto"/>
            <p:cNvSpPr txBox="1"/>
            <p:nvPr/>
          </p:nvSpPr>
          <p:spPr>
            <a:xfrm>
              <a:off x="1630100" y="14478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130 Grupo"/>
          <p:cNvGrpSpPr/>
          <p:nvPr/>
        </p:nvGrpSpPr>
        <p:grpSpPr>
          <a:xfrm>
            <a:off x="5486400" y="1371600"/>
            <a:ext cx="762000" cy="609600"/>
            <a:chOff x="7010400" y="2895600"/>
            <a:chExt cx="762000" cy="609600"/>
          </a:xfrm>
        </p:grpSpPr>
        <p:sp>
          <p:nvSpPr>
            <p:cNvPr id="448" name="447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49" name="448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450" name="449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129 Grupo"/>
          <p:cNvGrpSpPr/>
          <p:nvPr/>
        </p:nvGrpSpPr>
        <p:grpSpPr>
          <a:xfrm>
            <a:off x="3810000" y="1371600"/>
            <a:ext cx="762000" cy="609600"/>
            <a:chOff x="4800600" y="1371600"/>
            <a:chExt cx="762000" cy="609600"/>
          </a:xfrm>
        </p:grpSpPr>
        <p:sp>
          <p:nvSpPr>
            <p:cNvPr id="452" name="451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3" name="452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454" name="453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131 Grupo"/>
          <p:cNvGrpSpPr/>
          <p:nvPr/>
        </p:nvGrpSpPr>
        <p:grpSpPr>
          <a:xfrm>
            <a:off x="4191000" y="152400"/>
            <a:ext cx="762000" cy="609600"/>
            <a:chOff x="4724400" y="5334000"/>
            <a:chExt cx="762000" cy="609600"/>
          </a:xfrm>
        </p:grpSpPr>
        <p:sp>
          <p:nvSpPr>
            <p:cNvPr id="456" name="455 Rectángulo redondeado"/>
            <p:cNvSpPr/>
            <p:nvPr/>
          </p:nvSpPr>
          <p:spPr>
            <a:xfrm>
              <a:off x="4724400" y="5334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57" name="456 Rectángulo redondeado"/>
            <p:cNvSpPr/>
            <p:nvPr/>
          </p:nvSpPr>
          <p:spPr>
            <a:xfrm>
              <a:off x="4800600" y="5592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inst8</a:t>
              </a:r>
              <a:endParaRPr lang="es-CO" sz="1200" dirty="0"/>
            </a:p>
          </p:txBody>
        </p:sp>
        <p:sp>
          <p:nvSpPr>
            <p:cNvPr id="458" name="457 CuadroTexto"/>
            <p:cNvSpPr txBox="1"/>
            <p:nvPr/>
          </p:nvSpPr>
          <p:spPr>
            <a:xfrm>
              <a:off x="4754300" y="53340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advice7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127 Grupo"/>
          <p:cNvGrpSpPr/>
          <p:nvPr/>
        </p:nvGrpSpPr>
        <p:grpSpPr>
          <a:xfrm>
            <a:off x="4648200" y="1371600"/>
            <a:ext cx="762000" cy="609600"/>
            <a:chOff x="1295400" y="4953000"/>
            <a:chExt cx="762000" cy="609600"/>
          </a:xfrm>
        </p:grpSpPr>
        <p:sp>
          <p:nvSpPr>
            <p:cNvPr id="460" name="45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61" name="46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462" name="46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115 Conector recto de flecha"/>
          <p:cNvCxnSpPr>
            <a:stCxn id="456" idx="2"/>
            <a:endCxn id="446" idx="0"/>
          </p:cNvCxnSpPr>
          <p:nvPr/>
        </p:nvCxnSpPr>
        <p:spPr>
          <a:xfrm rot="5400000">
            <a:off x="3648041" y="447641"/>
            <a:ext cx="609600" cy="12383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456" idx="2"/>
            <a:endCxn id="450" idx="0"/>
          </p:cNvCxnSpPr>
          <p:nvPr/>
        </p:nvCxnSpPr>
        <p:spPr>
          <a:xfrm rot="16200000" flipH="1">
            <a:off x="4905341" y="428659"/>
            <a:ext cx="609600" cy="1276282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456" idx="2"/>
            <a:endCxn id="462" idx="0"/>
          </p:cNvCxnSpPr>
          <p:nvPr/>
        </p:nvCxnSpPr>
        <p:spPr>
          <a:xfrm rot="16200000" flipH="1">
            <a:off x="4490928" y="843072"/>
            <a:ext cx="609600" cy="447456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456" idx="2"/>
            <a:endCxn id="454" idx="0"/>
          </p:cNvCxnSpPr>
          <p:nvPr/>
        </p:nvCxnSpPr>
        <p:spPr>
          <a:xfrm rot="5400000">
            <a:off x="4067141" y="866741"/>
            <a:ext cx="609600" cy="400118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129 Grupo"/>
          <p:cNvGrpSpPr/>
          <p:nvPr/>
        </p:nvGrpSpPr>
        <p:grpSpPr>
          <a:xfrm>
            <a:off x="2743200" y="2438400"/>
            <a:ext cx="762000" cy="609600"/>
            <a:chOff x="4800600" y="1371600"/>
            <a:chExt cx="762000" cy="609600"/>
          </a:xfrm>
        </p:grpSpPr>
        <p:sp>
          <p:nvSpPr>
            <p:cNvPr id="121" name="120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2" name="121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127 Grupo"/>
          <p:cNvGrpSpPr/>
          <p:nvPr/>
        </p:nvGrpSpPr>
        <p:grpSpPr>
          <a:xfrm>
            <a:off x="3962400" y="2438400"/>
            <a:ext cx="762000" cy="609600"/>
            <a:chOff x="1295400" y="4953000"/>
            <a:chExt cx="762000" cy="609600"/>
          </a:xfrm>
        </p:grpSpPr>
        <p:sp>
          <p:nvSpPr>
            <p:cNvPr id="125" name="124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26" name="125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151 Conector recto de flecha"/>
          <p:cNvCxnSpPr>
            <a:stCxn id="444" idx="2"/>
            <a:endCxn id="123" idx="0"/>
          </p:cNvCxnSpPr>
          <p:nvPr/>
        </p:nvCxnSpPr>
        <p:spPr>
          <a:xfrm rot="5400000">
            <a:off x="3000341" y="2085941"/>
            <a:ext cx="457200" cy="24771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154 Conector recto de flecha"/>
          <p:cNvCxnSpPr>
            <a:stCxn id="444" idx="2"/>
            <a:endCxn id="127" idx="0"/>
          </p:cNvCxnSpPr>
          <p:nvPr/>
        </p:nvCxnSpPr>
        <p:spPr>
          <a:xfrm rot="16200000" flipH="1">
            <a:off x="3614628" y="1719372"/>
            <a:ext cx="457200" cy="980856"/>
          </a:xfrm>
          <a:prstGeom prst="straightConnector1">
            <a:avLst/>
          </a:prstGeom>
          <a:ln>
            <a:solidFill>
              <a:schemeClr val="accent2">
                <a:alpha val="49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70" name="69 Conector recto de flecha"/>
          <p:cNvCxnSpPr>
            <a:stCxn id="452" idx="2"/>
            <a:endCxn id="67" idx="0"/>
          </p:cNvCxnSpPr>
          <p:nvPr/>
        </p:nvCxnSpPr>
        <p:spPr>
          <a:xfrm rot="16200000" flipH="1">
            <a:off x="4781550" y="1390650"/>
            <a:ext cx="381000" cy="1562100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460" idx="2"/>
            <a:endCxn id="67" idx="0"/>
          </p:cNvCxnSpPr>
          <p:nvPr/>
        </p:nvCxnSpPr>
        <p:spPr>
          <a:xfrm rot="16200000" flipH="1">
            <a:off x="5200650" y="1809750"/>
            <a:ext cx="381000" cy="723900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127 Grupo"/>
          <p:cNvGrpSpPr/>
          <p:nvPr/>
        </p:nvGrpSpPr>
        <p:grpSpPr>
          <a:xfrm>
            <a:off x="2133600" y="3352800"/>
            <a:ext cx="762000" cy="609600"/>
            <a:chOff x="1295400" y="4953000"/>
            <a:chExt cx="762000" cy="609600"/>
          </a:xfrm>
        </p:grpSpPr>
        <p:sp>
          <p:nvSpPr>
            <p:cNvPr id="80" name="79 Rectángulo redondeado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1" name="80 Rectángulo redondeado"/>
            <p:cNvSpPr/>
            <p:nvPr/>
          </p:nvSpPr>
          <p:spPr>
            <a:xfrm>
              <a:off x="1371600" y="52115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inst4</a:t>
              </a:r>
              <a:endParaRPr lang="es-CO" sz="1200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1295400" y="495300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advice11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130 Grupo"/>
          <p:cNvGrpSpPr/>
          <p:nvPr/>
        </p:nvGrpSpPr>
        <p:grpSpPr>
          <a:xfrm>
            <a:off x="2971800" y="3352800"/>
            <a:ext cx="762000" cy="609600"/>
            <a:chOff x="7010400" y="2895600"/>
            <a:chExt cx="762000" cy="609600"/>
          </a:xfrm>
        </p:grpSpPr>
        <p:sp>
          <p:nvSpPr>
            <p:cNvPr id="84" name="83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5" name="84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129 Grupo"/>
          <p:cNvGrpSpPr/>
          <p:nvPr/>
        </p:nvGrpSpPr>
        <p:grpSpPr>
          <a:xfrm>
            <a:off x="3886200" y="3352800"/>
            <a:ext cx="762000" cy="609600"/>
            <a:chOff x="4800600" y="1371600"/>
            <a:chExt cx="762000" cy="609600"/>
          </a:xfrm>
        </p:grpSpPr>
        <p:sp>
          <p:nvSpPr>
            <p:cNvPr id="88" name="87 Rectángulo redondeado"/>
            <p:cNvSpPr/>
            <p:nvPr/>
          </p:nvSpPr>
          <p:spPr>
            <a:xfrm>
              <a:off x="4800600" y="1371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89" name="88 Rectángulo redondeado"/>
            <p:cNvSpPr/>
            <p:nvPr/>
          </p:nvSpPr>
          <p:spPr>
            <a:xfrm>
              <a:off x="4876800" y="1630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inst2</a:t>
              </a:r>
              <a:endParaRPr lang="es-CO" sz="1200" dirty="0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4830500" y="1371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advice5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130 Grupo"/>
          <p:cNvGrpSpPr/>
          <p:nvPr/>
        </p:nvGrpSpPr>
        <p:grpSpPr>
          <a:xfrm>
            <a:off x="4724400" y="3352800"/>
            <a:ext cx="762000" cy="609600"/>
            <a:chOff x="7010400" y="2895600"/>
            <a:chExt cx="762000" cy="609600"/>
          </a:xfrm>
        </p:grpSpPr>
        <p:sp>
          <p:nvSpPr>
            <p:cNvPr id="92" name="91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3" name="92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130 Grupo"/>
          <p:cNvGrpSpPr/>
          <p:nvPr/>
        </p:nvGrpSpPr>
        <p:grpSpPr>
          <a:xfrm>
            <a:off x="2156750" y="4267200"/>
            <a:ext cx="762000" cy="609600"/>
            <a:chOff x="7010400" y="2895600"/>
            <a:chExt cx="762000" cy="609600"/>
          </a:xfrm>
        </p:grpSpPr>
        <p:sp>
          <p:nvSpPr>
            <p:cNvPr id="96" name="95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97" name="96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130 Grupo"/>
          <p:cNvGrpSpPr/>
          <p:nvPr/>
        </p:nvGrpSpPr>
        <p:grpSpPr>
          <a:xfrm>
            <a:off x="3909350" y="4267200"/>
            <a:ext cx="762000" cy="609600"/>
            <a:chOff x="7010400" y="2895600"/>
            <a:chExt cx="762000" cy="609600"/>
          </a:xfrm>
        </p:grpSpPr>
        <p:sp>
          <p:nvSpPr>
            <p:cNvPr id="100" name="99 Rectángulo redondeado"/>
            <p:cNvSpPr/>
            <p:nvPr/>
          </p:nvSpPr>
          <p:spPr>
            <a:xfrm>
              <a:off x="7010400" y="2895600"/>
              <a:ext cx="762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101" name="100 Rectángulo redondeado"/>
            <p:cNvSpPr/>
            <p:nvPr/>
          </p:nvSpPr>
          <p:spPr>
            <a:xfrm>
              <a:off x="7086600" y="3154100"/>
              <a:ext cx="5334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inst3</a:t>
              </a:r>
              <a:endParaRPr lang="es-CO" sz="1200" dirty="0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7040300" y="2895600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>
                  <a:solidFill>
                    <a:schemeClr val="bg1"/>
                  </a:solidFill>
                </a:rPr>
                <a:t>advice4</a:t>
              </a:r>
              <a:endParaRPr lang="es-CO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102 Conector recto de flecha"/>
          <p:cNvCxnSpPr>
            <a:stCxn id="121" idx="2"/>
            <a:endCxn id="82" idx="0"/>
          </p:cNvCxnSpPr>
          <p:nvPr/>
        </p:nvCxnSpPr>
        <p:spPr>
          <a:xfrm rot="5400000">
            <a:off x="2662128" y="2890728"/>
            <a:ext cx="304800" cy="61934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121" idx="2"/>
            <a:endCxn id="86" idx="0"/>
          </p:cNvCxnSpPr>
          <p:nvPr/>
        </p:nvCxnSpPr>
        <p:spPr>
          <a:xfrm rot="16200000" flipH="1">
            <a:off x="3076541" y="3095659"/>
            <a:ext cx="304800" cy="209482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>
            <a:stCxn id="125" idx="2"/>
            <a:endCxn id="88" idx="0"/>
          </p:cNvCxnSpPr>
          <p:nvPr/>
        </p:nvCxnSpPr>
        <p:spPr>
          <a:xfrm rot="5400000">
            <a:off x="4152900" y="3162300"/>
            <a:ext cx="304800" cy="76200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endCxn id="92" idx="0"/>
          </p:cNvCxnSpPr>
          <p:nvPr/>
        </p:nvCxnSpPr>
        <p:spPr>
          <a:xfrm>
            <a:off x="4343400" y="3048000"/>
            <a:ext cx="762000" cy="304800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80" idx="2"/>
            <a:endCxn id="98" idx="0"/>
          </p:cNvCxnSpPr>
          <p:nvPr/>
        </p:nvCxnSpPr>
        <p:spPr>
          <a:xfrm rot="16200000" flipH="1">
            <a:off x="2364216" y="4112784"/>
            <a:ext cx="304800" cy="403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88" idx="2"/>
            <a:endCxn id="102" idx="0"/>
          </p:cNvCxnSpPr>
          <p:nvPr/>
        </p:nvCxnSpPr>
        <p:spPr>
          <a:xfrm rot="16200000" flipH="1">
            <a:off x="4116816" y="4112784"/>
            <a:ext cx="304800" cy="4032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3810000" y="13716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4641450" y="1366775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79" name="78 Rectángulo redondeado"/>
          <p:cNvSpPr/>
          <p:nvPr/>
        </p:nvSpPr>
        <p:spPr>
          <a:xfrm>
            <a:off x="5486400" y="13716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83" name="82 Rectángulo redondeado"/>
          <p:cNvSpPr/>
          <p:nvPr/>
        </p:nvSpPr>
        <p:spPr>
          <a:xfrm>
            <a:off x="3962400" y="24384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87" name="86 Rectángulo redondeado"/>
          <p:cNvSpPr/>
          <p:nvPr/>
        </p:nvSpPr>
        <p:spPr>
          <a:xfrm>
            <a:off x="2971800" y="33528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91" name="90 Rectángulo redondeado"/>
          <p:cNvSpPr/>
          <p:nvPr/>
        </p:nvSpPr>
        <p:spPr>
          <a:xfrm>
            <a:off x="3886200" y="33528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95" name="94 Rectángulo redondeado"/>
          <p:cNvSpPr/>
          <p:nvPr/>
        </p:nvSpPr>
        <p:spPr>
          <a:xfrm>
            <a:off x="4724400" y="33528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99" name="98 Rectángulo redondeado"/>
          <p:cNvSpPr/>
          <p:nvPr/>
        </p:nvSpPr>
        <p:spPr>
          <a:xfrm>
            <a:off x="3916100" y="4267200"/>
            <a:ext cx="762000" cy="609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105" name="104 Rectángulo redondeado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Rectángulo redondeado"/>
          <p:cNvSpPr/>
          <p:nvPr/>
        </p:nvSpPr>
        <p:spPr>
          <a:xfrm>
            <a:off x="5486400" y="2209800"/>
            <a:ext cx="1676400" cy="2438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Rectángulo redondeado"/>
          <p:cNvSpPr/>
          <p:nvPr/>
        </p:nvSpPr>
        <p:spPr>
          <a:xfrm>
            <a:off x="5562600" y="3962400"/>
            <a:ext cx="15240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1752600" y="2209800"/>
            <a:ext cx="1676400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Rectángulo redondeado"/>
          <p:cNvSpPr/>
          <p:nvPr/>
        </p:nvSpPr>
        <p:spPr>
          <a:xfrm>
            <a:off x="3768525" y="533400"/>
            <a:ext cx="1371600" cy="3809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3920925" y="1219200"/>
            <a:ext cx="1066800" cy="7619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733800" y="2286001"/>
            <a:ext cx="1447800" cy="533399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3733800" y="3457075"/>
            <a:ext cx="1447800" cy="581525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3733800" y="4572000"/>
            <a:ext cx="1447800" cy="7619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3930575" y="5715000"/>
            <a:ext cx="1066800" cy="7619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cxnSp>
        <p:nvCxnSpPr>
          <p:cNvPr id="48" name="47 Conector recto de flecha"/>
          <p:cNvCxnSpPr>
            <a:endCxn id="30" idx="0"/>
          </p:cNvCxnSpPr>
          <p:nvPr/>
        </p:nvCxnSpPr>
        <p:spPr>
          <a:xfrm rot="5400000">
            <a:off x="2438128" y="2816298"/>
            <a:ext cx="304800" cy="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2"/>
            <a:endCxn id="43" idx="0"/>
          </p:cNvCxnSpPr>
          <p:nvPr/>
        </p:nvCxnSpPr>
        <p:spPr>
          <a:xfrm rot="16200000" flipH="1">
            <a:off x="4303611" y="2131912"/>
            <a:ext cx="304802" cy="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3" idx="2"/>
            <a:endCxn id="44" idx="0"/>
          </p:cNvCxnSpPr>
          <p:nvPr/>
        </p:nvCxnSpPr>
        <p:spPr>
          <a:xfrm rot="5400000">
            <a:off x="4138863" y="3138237"/>
            <a:ext cx="63767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4" idx="2"/>
            <a:endCxn id="46" idx="0"/>
          </p:cNvCxnSpPr>
          <p:nvPr/>
        </p:nvCxnSpPr>
        <p:spPr>
          <a:xfrm rot="5400000">
            <a:off x="4191000" y="4305300"/>
            <a:ext cx="5334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6" idx="2"/>
            <a:endCxn id="47" idx="0"/>
          </p:cNvCxnSpPr>
          <p:nvPr/>
        </p:nvCxnSpPr>
        <p:spPr>
          <a:xfrm rot="16200000" flipH="1">
            <a:off x="4270337" y="5521361"/>
            <a:ext cx="381001" cy="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37 Grupo"/>
          <p:cNvGrpSpPr/>
          <p:nvPr/>
        </p:nvGrpSpPr>
        <p:grpSpPr>
          <a:xfrm>
            <a:off x="1811310" y="2438400"/>
            <a:ext cx="1564640" cy="228600"/>
            <a:chOff x="228600" y="1905000"/>
            <a:chExt cx="2133600" cy="228600"/>
          </a:xfrm>
        </p:grpSpPr>
        <p:sp>
          <p:nvSpPr>
            <p:cNvPr id="26" name="25 Rectángulo redondeado"/>
            <p:cNvSpPr/>
            <p:nvPr/>
          </p:nvSpPr>
          <p:spPr>
            <a:xfrm>
              <a:off x="228600" y="1905000"/>
              <a:ext cx="2133600" cy="2285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Verificar Ubicación</a:t>
              </a:r>
              <a:endParaRPr lang="es-CO" sz="1200" dirty="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228600" y="1905000"/>
              <a:ext cx="2133600" cy="2286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</p:grpSp>
      <p:cxnSp>
        <p:nvCxnSpPr>
          <p:cNvPr id="33" name="32 Conector recto de flecha"/>
          <p:cNvCxnSpPr>
            <a:stCxn id="20" idx="0"/>
          </p:cNvCxnSpPr>
          <p:nvPr/>
        </p:nvCxnSpPr>
        <p:spPr>
          <a:xfrm rot="5400000" flipH="1" flipV="1">
            <a:off x="3467100" y="1257300"/>
            <a:ext cx="76200" cy="18288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0" idx="2"/>
          </p:cNvCxnSpPr>
          <p:nvPr/>
        </p:nvCxnSpPr>
        <p:spPr>
          <a:xfrm rot="5400000" flipH="1" flipV="1">
            <a:off x="2705100" y="2857500"/>
            <a:ext cx="1600200" cy="1828800"/>
          </a:xfrm>
          <a:prstGeom prst="bentConnector4">
            <a:avLst>
              <a:gd name="adj1" fmla="val -14286"/>
              <a:gd name="adj2" fmla="val 54563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1811310" y="3962401"/>
            <a:ext cx="1564640" cy="3809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811310" y="3962400"/>
            <a:ext cx="156464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30" name="29 Rombo"/>
          <p:cNvSpPr/>
          <p:nvPr/>
        </p:nvSpPr>
        <p:spPr>
          <a:xfrm>
            <a:off x="2396925" y="2971800"/>
            <a:ext cx="381000" cy="304800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?</a:t>
            </a:r>
            <a:endParaRPr lang="es-CO" dirty="0"/>
          </a:p>
        </p:txBody>
      </p:sp>
      <p:cxnSp>
        <p:nvCxnSpPr>
          <p:cNvPr id="39" name="38 Conector recto de flecha"/>
          <p:cNvCxnSpPr>
            <a:stCxn id="30" idx="2"/>
            <a:endCxn id="19" idx="0"/>
          </p:cNvCxnSpPr>
          <p:nvPr/>
        </p:nvCxnSpPr>
        <p:spPr>
          <a:xfrm rot="16200000" flipH="1">
            <a:off x="2247627" y="3616397"/>
            <a:ext cx="685800" cy="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813410" y="3352800"/>
            <a:ext cx="80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Ubicación</a:t>
            </a:r>
            <a:br>
              <a:rPr lang="es-CO" sz="1200" dirty="0" smtClean="0"/>
            </a:br>
            <a:r>
              <a:rPr lang="es-CO" sz="1200" dirty="0" smtClean="0"/>
              <a:t>Válida</a:t>
            </a:r>
            <a:endParaRPr lang="es-CO" sz="1200" dirty="0"/>
          </a:p>
        </p:txBody>
      </p:sp>
      <p:cxnSp>
        <p:nvCxnSpPr>
          <p:cNvPr id="66" name="65 Conector recto de flecha"/>
          <p:cNvCxnSpPr>
            <a:endCxn id="72" idx="0"/>
          </p:cNvCxnSpPr>
          <p:nvPr/>
        </p:nvCxnSpPr>
        <p:spPr>
          <a:xfrm rot="16200000" flipH="1">
            <a:off x="6211987" y="2855812"/>
            <a:ext cx="228600" cy="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37 Grupo"/>
          <p:cNvGrpSpPr/>
          <p:nvPr/>
        </p:nvGrpSpPr>
        <p:grpSpPr>
          <a:xfrm>
            <a:off x="5562600" y="2438400"/>
            <a:ext cx="1524000" cy="304800"/>
            <a:chOff x="228600" y="1905000"/>
            <a:chExt cx="2133600" cy="228600"/>
          </a:xfrm>
        </p:grpSpPr>
        <p:sp>
          <p:nvSpPr>
            <p:cNvPr id="68" name="67 Rectángulo redondeado"/>
            <p:cNvSpPr/>
            <p:nvPr/>
          </p:nvSpPr>
          <p:spPr>
            <a:xfrm>
              <a:off x="228600" y="1905000"/>
              <a:ext cx="2133600" cy="2285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Verificar Ubicación</a:t>
              </a:r>
              <a:endParaRPr lang="es-CO" sz="1200" dirty="0"/>
            </a:p>
          </p:txBody>
        </p:sp>
        <p:sp>
          <p:nvSpPr>
            <p:cNvPr id="69" name="68 Rectángulo redondeado"/>
            <p:cNvSpPr/>
            <p:nvPr/>
          </p:nvSpPr>
          <p:spPr>
            <a:xfrm>
              <a:off x="228600" y="1905000"/>
              <a:ext cx="2133600" cy="2286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</p:grpSp>
      <p:sp>
        <p:nvSpPr>
          <p:cNvPr id="71" name="70 Rectángulo redondeado"/>
          <p:cNvSpPr/>
          <p:nvPr/>
        </p:nvSpPr>
        <p:spPr>
          <a:xfrm>
            <a:off x="5562600" y="3962400"/>
            <a:ext cx="15240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72" name="71 Rombo"/>
          <p:cNvSpPr/>
          <p:nvPr/>
        </p:nvSpPr>
        <p:spPr>
          <a:xfrm>
            <a:off x="6137475" y="2971800"/>
            <a:ext cx="381000" cy="304800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?</a:t>
            </a:r>
            <a:endParaRPr lang="es-CO" dirty="0"/>
          </a:p>
        </p:txBody>
      </p:sp>
      <p:cxnSp>
        <p:nvCxnSpPr>
          <p:cNvPr id="73" name="72 Conector recto de flecha"/>
          <p:cNvCxnSpPr>
            <a:stCxn id="72" idx="2"/>
            <a:endCxn id="71" idx="0"/>
          </p:cNvCxnSpPr>
          <p:nvPr/>
        </p:nvCxnSpPr>
        <p:spPr>
          <a:xfrm rot="5400000">
            <a:off x="5983388" y="3617813"/>
            <a:ext cx="685800" cy="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283125" y="3352800"/>
            <a:ext cx="80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Ubicación</a:t>
            </a:r>
            <a:br>
              <a:rPr lang="es-CO" sz="1200" dirty="0" smtClean="0"/>
            </a:br>
            <a:r>
              <a:rPr lang="es-CO" sz="1200" dirty="0" smtClean="0"/>
              <a:t>Válida</a:t>
            </a:r>
            <a:endParaRPr lang="es-CO" sz="1200" dirty="0"/>
          </a:p>
        </p:txBody>
      </p:sp>
      <p:cxnSp>
        <p:nvCxnSpPr>
          <p:cNvPr id="82" name="32 Conector recto de flecha"/>
          <p:cNvCxnSpPr>
            <a:stCxn id="65" idx="0"/>
          </p:cNvCxnSpPr>
          <p:nvPr/>
        </p:nvCxnSpPr>
        <p:spPr>
          <a:xfrm rot="16200000" flipH="1" flipV="1">
            <a:off x="4838700" y="1790700"/>
            <a:ext cx="1066800" cy="1905000"/>
          </a:xfrm>
          <a:prstGeom prst="bentConnector4">
            <a:avLst>
              <a:gd name="adj1" fmla="val -21429"/>
              <a:gd name="adj2" fmla="val 51949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33 Conector recto de flecha"/>
          <p:cNvCxnSpPr>
            <a:stCxn id="65" idx="2"/>
          </p:cNvCxnSpPr>
          <p:nvPr/>
        </p:nvCxnSpPr>
        <p:spPr>
          <a:xfrm rot="5400000" flipH="1">
            <a:off x="5143500" y="3467100"/>
            <a:ext cx="457200" cy="1905000"/>
          </a:xfrm>
          <a:prstGeom prst="bentConnector4">
            <a:avLst>
              <a:gd name="adj1" fmla="val -50000"/>
              <a:gd name="adj2" fmla="val 50734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>
            <a:stCxn id="41" idx="2"/>
            <a:endCxn id="42" idx="0"/>
          </p:cNvCxnSpPr>
          <p:nvPr/>
        </p:nvCxnSpPr>
        <p:spPr>
          <a:xfrm rot="5400000">
            <a:off x="4301925" y="10667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 redondeado"/>
          <p:cNvSpPr/>
          <p:nvPr/>
        </p:nvSpPr>
        <p:spPr>
          <a:xfrm>
            <a:off x="3429000" y="9906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3429000" y="1523999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429000" y="20574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cxnSp>
        <p:nvCxnSpPr>
          <p:cNvPr id="48" name="47 Conector recto de flecha"/>
          <p:cNvCxnSpPr>
            <a:stCxn id="41" idx="2"/>
            <a:endCxn id="42" idx="0"/>
          </p:cNvCxnSpPr>
          <p:nvPr/>
        </p:nvCxnSpPr>
        <p:spPr>
          <a:xfrm rot="5400000">
            <a:off x="4343400" y="1371599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2"/>
            <a:endCxn id="43" idx="0"/>
          </p:cNvCxnSpPr>
          <p:nvPr/>
        </p:nvCxnSpPr>
        <p:spPr>
          <a:xfrm rot="5400000">
            <a:off x="4343399" y="1904999"/>
            <a:ext cx="304802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3" idx="2"/>
            <a:endCxn id="38" idx="0"/>
          </p:cNvCxnSpPr>
          <p:nvPr/>
        </p:nvCxnSpPr>
        <p:spPr>
          <a:xfrm rot="5400000">
            <a:off x="4343400" y="24383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>
          <a:xfrm>
            <a:off x="3429000" y="462915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3429000" y="51562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cxnSp>
        <p:nvCxnSpPr>
          <p:cNvPr id="33" name="32 Conector recto de flecha"/>
          <p:cNvCxnSpPr>
            <a:endCxn id="30" idx="0"/>
          </p:cNvCxnSpPr>
          <p:nvPr/>
        </p:nvCxnSpPr>
        <p:spPr>
          <a:xfrm rot="5400000">
            <a:off x="4311315" y="4444665"/>
            <a:ext cx="36897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0" idx="2"/>
            <a:endCxn id="31" idx="0"/>
          </p:cNvCxnSpPr>
          <p:nvPr/>
        </p:nvCxnSpPr>
        <p:spPr>
          <a:xfrm rot="5400000">
            <a:off x="4346575" y="5006974"/>
            <a:ext cx="29845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3429000" y="3276600"/>
            <a:ext cx="21336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3429000" y="2590800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Incrementar contador de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cxnSp>
        <p:nvCxnSpPr>
          <p:cNvPr id="39" name="38 Conector recto de flecha"/>
          <p:cNvCxnSpPr>
            <a:stCxn id="38" idx="2"/>
            <a:endCxn id="35" idx="0"/>
          </p:cNvCxnSpPr>
          <p:nvPr/>
        </p:nvCxnSpPr>
        <p:spPr>
          <a:xfrm rot="5400000">
            <a:off x="4343400" y="3124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3429000" y="3937000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Incrementar contador de Amazon.com</a:t>
            </a:r>
            <a:endParaRPr lang="es-CO" sz="1200" dirty="0"/>
          </a:p>
        </p:txBody>
      </p:sp>
      <p:sp>
        <p:nvSpPr>
          <p:cNvPr id="60" name="59 Rectángulo redondeado"/>
          <p:cNvSpPr/>
          <p:nvPr/>
        </p:nvSpPr>
        <p:spPr>
          <a:xfrm>
            <a:off x="3429000" y="2590800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3429000" y="3937000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cxnSp>
        <p:nvCxnSpPr>
          <p:cNvPr id="36" name="35 Conector recto de flecha"/>
          <p:cNvCxnSpPr>
            <a:stCxn id="35" idx="2"/>
            <a:endCxn id="40" idx="0"/>
          </p:cNvCxnSpPr>
          <p:nvPr/>
        </p:nvCxnSpPr>
        <p:spPr>
          <a:xfrm rot="5400000">
            <a:off x="4342062" y="3783262"/>
            <a:ext cx="307476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 redondeado"/>
          <p:cNvSpPr/>
          <p:nvPr/>
        </p:nvSpPr>
        <p:spPr>
          <a:xfrm>
            <a:off x="3429000" y="762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3429000" y="6096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429000" y="18288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smtClean="0"/>
              <a:t>Buscar canción en iTunes</a:t>
            </a:r>
            <a:endParaRPr lang="es-CO" sz="1200"/>
          </a:p>
        </p:txBody>
      </p:sp>
      <p:sp>
        <p:nvSpPr>
          <p:cNvPr id="30" name="29 Rectángulo redondeado"/>
          <p:cNvSpPr/>
          <p:nvPr/>
        </p:nvSpPr>
        <p:spPr>
          <a:xfrm>
            <a:off x="3429000" y="507194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3429000" y="5595806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429000" y="3733800"/>
            <a:ext cx="21336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3429000" y="3048000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Iniciar Temporizador para Amazon.com</a:t>
            </a:r>
            <a:endParaRPr lang="es-CO" sz="1200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3429000" y="4386267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Detener temporizador para Amazon.com</a:t>
            </a:r>
            <a:endParaRPr lang="es-CO" sz="1200" dirty="0"/>
          </a:p>
        </p:txBody>
      </p:sp>
      <p:sp>
        <p:nvSpPr>
          <p:cNvPr id="60" name="59 Rectángulo redondeado"/>
          <p:cNvSpPr/>
          <p:nvPr/>
        </p:nvSpPr>
        <p:spPr>
          <a:xfrm>
            <a:off x="3429000" y="3048000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3429000" y="4381512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429000" y="1143000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Iniciar temporizador para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3429000" y="1143000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3429000" y="2362200"/>
            <a:ext cx="2133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Detener temporizador para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3429000" y="2362200"/>
            <a:ext cx="2133600" cy="381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  <p:cxnSp>
        <p:nvCxnSpPr>
          <p:cNvPr id="58" name="57 Conector recto de flecha"/>
          <p:cNvCxnSpPr>
            <a:stCxn id="41" idx="2"/>
            <a:endCxn id="42" idx="0"/>
          </p:cNvCxnSpPr>
          <p:nvPr/>
        </p:nvCxnSpPr>
        <p:spPr>
          <a:xfrm rot="5400000">
            <a:off x="4343400" y="4571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42" idx="2"/>
            <a:endCxn id="25" idx="0"/>
          </p:cNvCxnSpPr>
          <p:nvPr/>
        </p:nvCxnSpPr>
        <p:spPr>
          <a:xfrm rot="5400000">
            <a:off x="4343400" y="9905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25" idx="2"/>
            <a:endCxn id="43" idx="0"/>
          </p:cNvCxnSpPr>
          <p:nvPr/>
        </p:nvCxnSpPr>
        <p:spPr>
          <a:xfrm rot="5400000">
            <a:off x="4343400" y="1676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3" idx="2"/>
            <a:endCxn id="37" idx="0"/>
          </p:cNvCxnSpPr>
          <p:nvPr/>
        </p:nvCxnSpPr>
        <p:spPr>
          <a:xfrm rot="5400000">
            <a:off x="4343400" y="22097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37" idx="2"/>
            <a:endCxn id="60" idx="0"/>
          </p:cNvCxnSpPr>
          <p:nvPr/>
        </p:nvCxnSpPr>
        <p:spPr>
          <a:xfrm rot="5400000">
            <a:off x="4343400" y="28956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60" idx="2"/>
            <a:endCxn id="35" idx="0"/>
          </p:cNvCxnSpPr>
          <p:nvPr/>
        </p:nvCxnSpPr>
        <p:spPr>
          <a:xfrm rot="5400000">
            <a:off x="4343400" y="3581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35" idx="2"/>
            <a:endCxn id="40" idx="0"/>
          </p:cNvCxnSpPr>
          <p:nvPr/>
        </p:nvCxnSpPr>
        <p:spPr>
          <a:xfrm rot="5400000">
            <a:off x="4346029" y="4236495"/>
            <a:ext cx="299543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endCxn id="30" idx="0"/>
          </p:cNvCxnSpPr>
          <p:nvPr/>
        </p:nvCxnSpPr>
        <p:spPr>
          <a:xfrm rot="5400000">
            <a:off x="4347034" y="4923173"/>
            <a:ext cx="297533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stCxn id="30" idx="2"/>
            <a:endCxn id="31" idx="0"/>
          </p:cNvCxnSpPr>
          <p:nvPr/>
        </p:nvCxnSpPr>
        <p:spPr>
          <a:xfrm rot="5400000">
            <a:off x="4348167" y="5448172"/>
            <a:ext cx="295267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066800" y="1524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Recibir Fragmento 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1066800" y="9906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Analizar</a:t>
            </a:r>
            <a:r>
              <a:rPr lang="en-US" dirty="0" smtClean="0"/>
              <a:t> </a:t>
            </a:r>
            <a:r>
              <a:rPr lang="es-CO" dirty="0" smtClean="0"/>
              <a:t>Fragmento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066800" y="18288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 Canción en </a:t>
            </a:r>
            <a:r>
              <a:rPr lang="es-CO" dirty="0" err="1" smtClean="0"/>
              <a:t>iTunes</a:t>
            </a:r>
            <a:endParaRPr lang="es-CO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66800" y="2667000"/>
            <a:ext cx="2971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 Canción</a:t>
            </a:r>
            <a:r>
              <a:rPr lang="en-US" dirty="0" smtClean="0"/>
              <a:t> en Amazon.com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66800" y="3657600"/>
            <a:ext cx="2971800" cy="5472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Buscar</a:t>
            </a:r>
            <a:r>
              <a:rPr lang="en-US" dirty="0" smtClean="0"/>
              <a:t> Video en YouTube.com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066800" y="45720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Consolidar Información</a:t>
            </a:r>
            <a:endParaRPr lang="en-US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1066800" y="5334000"/>
            <a:ext cx="2971800" cy="394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Retornar Información</a:t>
            </a:r>
            <a:endParaRPr lang="en-US" dirty="0" smtClean="0"/>
          </a:p>
        </p:txBody>
      </p:sp>
      <p:cxnSp>
        <p:nvCxnSpPr>
          <p:cNvPr id="17" name="16 Conector recto de flecha"/>
          <p:cNvCxnSpPr>
            <a:stCxn id="4" idx="2"/>
            <a:endCxn id="6" idx="0"/>
          </p:cNvCxnSpPr>
          <p:nvPr/>
        </p:nvCxnSpPr>
        <p:spPr>
          <a:xfrm rot="5400000">
            <a:off x="2331028" y="7689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7" idx="0"/>
          </p:cNvCxnSpPr>
          <p:nvPr/>
        </p:nvCxnSpPr>
        <p:spPr>
          <a:xfrm rot="5400000">
            <a:off x="2331028" y="16071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7" idx="2"/>
            <a:endCxn id="8" idx="0"/>
          </p:cNvCxnSpPr>
          <p:nvPr/>
        </p:nvCxnSpPr>
        <p:spPr>
          <a:xfrm rot="5400000">
            <a:off x="2331028" y="2445327"/>
            <a:ext cx="4433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8" idx="2"/>
            <a:endCxn id="9" idx="0"/>
          </p:cNvCxnSpPr>
          <p:nvPr/>
        </p:nvCxnSpPr>
        <p:spPr>
          <a:xfrm rot="5400000">
            <a:off x="2362200" y="34671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2"/>
            <a:endCxn id="10" idx="0"/>
          </p:cNvCxnSpPr>
          <p:nvPr/>
        </p:nvCxnSpPr>
        <p:spPr>
          <a:xfrm rot="5400000">
            <a:off x="2369128" y="4388427"/>
            <a:ext cx="3671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2"/>
            <a:endCxn id="11" idx="0"/>
          </p:cNvCxnSpPr>
          <p:nvPr/>
        </p:nvCxnSpPr>
        <p:spPr>
          <a:xfrm rot="5400000">
            <a:off x="2369128" y="5150427"/>
            <a:ext cx="36714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6019800" y="457201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Recibir Fragmento </a:t>
            </a:r>
            <a:endParaRPr lang="en-US" sz="1200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6019800" y="9906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Analizar</a:t>
            </a:r>
            <a:r>
              <a:rPr lang="en-US" sz="1200" dirty="0" smtClean="0"/>
              <a:t> </a:t>
            </a:r>
            <a:r>
              <a:rPr lang="es-CO" sz="1200" dirty="0" smtClean="0"/>
              <a:t>Fragmento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6019800" y="1524000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 en </a:t>
            </a:r>
            <a:r>
              <a:rPr lang="es-CO" sz="1200" dirty="0" err="1" smtClean="0"/>
              <a:t>iTunes</a:t>
            </a:r>
            <a:endParaRPr lang="es-CO" sz="12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6019800" y="2057400"/>
            <a:ext cx="2133600" cy="352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Canción</a:t>
            </a:r>
            <a:r>
              <a:rPr lang="en-US" sz="1200" dirty="0" smtClean="0"/>
              <a:t> en Amazon.com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6029325" y="3330573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Consolidar Información</a:t>
            </a:r>
            <a:endParaRPr lang="en-US" sz="1200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6029325" y="3857623"/>
            <a:ext cx="2133600" cy="228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Retornar Información</a:t>
            </a:r>
            <a:endParaRPr lang="en-US" sz="1200" dirty="0" smtClean="0"/>
          </a:p>
        </p:txBody>
      </p:sp>
      <p:cxnSp>
        <p:nvCxnSpPr>
          <p:cNvPr id="48" name="47 Conector recto de flecha"/>
          <p:cNvCxnSpPr>
            <a:stCxn id="41" idx="2"/>
            <a:endCxn id="42" idx="0"/>
          </p:cNvCxnSpPr>
          <p:nvPr/>
        </p:nvCxnSpPr>
        <p:spPr>
          <a:xfrm rot="5400000">
            <a:off x="6934200" y="838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2"/>
            <a:endCxn id="43" idx="0"/>
          </p:cNvCxnSpPr>
          <p:nvPr/>
        </p:nvCxnSpPr>
        <p:spPr>
          <a:xfrm rot="5400000">
            <a:off x="6934200" y="13715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3" idx="2"/>
            <a:endCxn id="44" idx="0"/>
          </p:cNvCxnSpPr>
          <p:nvPr/>
        </p:nvCxnSpPr>
        <p:spPr>
          <a:xfrm rot="5400000">
            <a:off x="6934200" y="1904999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endCxn id="46" idx="0"/>
          </p:cNvCxnSpPr>
          <p:nvPr/>
        </p:nvCxnSpPr>
        <p:spPr>
          <a:xfrm rot="5400000">
            <a:off x="6945562" y="3180010"/>
            <a:ext cx="301126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6" idx="2"/>
            <a:endCxn id="47" idx="0"/>
          </p:cNvCxnSpPr>
          <p:nvPr/>
        </p:nvCxnSpPr>
        <p:spPr>
          <a:xfrm rot="5400000">
            <a:off x="6946900" y="3708397"/>
            <a:ext cx="29845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6029325" y="2714622"/>
            <a:ext cx="21336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</a:t>
            </a:r>
            <a:r>
              <a:rPr lang="en-US" sz="1200" dirty="0" smtClean="0"/>
              <a:t> </a:t>
            </a:r>
            <a:r>
              <a:rPr lang="es-CO" sz="1200" dirty="0" smtClean="0"/>
              <a:t>Código</a:t>
            </a:r>
            <a:r>
              <a:rPr lang="en-US" sz="1200" dirty="0" smtClean="0"/>
              <a:t> de </a:t>
            </a:r>
            <a:r>
              <a:rPr lang="es-CO" sz="1200" dirty="0" smtClean="0"/>
              <a:t>Promoción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rot="5400000">
            <a:off x="6944519" y="2561427"/>
            <a:ext cx="304801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6022975" y="2717800"/>
            <a:ext cx="2133600" cy="3048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"/>
            <a:ext cx="4532447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800"/>
            <a:ext cx="465007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276600"/>
            <a:ext cx="46430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990600"/>
            <a:ext cx="4572000" cy="365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563" y="266700"/>
            <a:ext cx="4572000" cy="33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501</Words>
  <Application>Microsoft Office PowerPoint</Application>
  <PresentationFormat>Presentación en pantalla (4:3)</PresentationFormat>
  <Paragraphs>381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</dc:creator>
  <cp:lastModifiedBy> </cp:lastModifiedBy>
  <cp:revision>582</cp:revision>
  <dcterms:created xsi:type="dcterms:W3CDTF">2009-01-07T03:33:31Z</dcterms:created>
  <dcterms:modified xsi:type="dcterms:W3CDTF">2009-01-19T11:07:48Z</dcterms:modified>
</cp:coreProperties>
</file>