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7" r:id="rId4"/>
    <p:sldId id="258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F2E1B68-D980-4321-93D9-C2A61B73864A}" type="datetimeFigureOut">
              <a:rPr lang="en-US" smtClean="0"/>
              <a:pPr/>
              <a:t>2/10/2009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7FC3D0-23E3-4FD6-AD7C-37261EF4C74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FC3D0-23E3-4FD6-AD7C-37261EF4C745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FC3D0-23E3-4FD6-AD7C-37261EF4C745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FC3D0-23E3-4FD6-AD7C-37261EF4C745}" type="slidenum">
              <a:rPr lang="es-CO" smtClean="0"/>
              <a:pPr/>
              <a:t>3</a:t>
            </a:fld>
            <a:endParaRPr lang="es-C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FC3D0-23E3-4FD6-AD7C-37261EF4C745}" type="slidenum">
              <a:rPr lang="es-CO" smtClean="0"/>
              <a:pPr/>
              <a:t>4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591-7ABC-4F13-8543-006C0A9086F2}" type="datetimeFigureOut">
              <a:rPr lang="en-US" smtClean="0"/>
              <a:pPr/>
              <a:t>2/10/2009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73E0-0836-4853-8752-F405E4C349E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591-7ABC-4F13-8543-006C0A9086F2}" type="datetimeFigureOut">
              <a:rPr lang="en-US" smtClean="0"/>
              <a:pPr/>
              <a:t>2/10/2009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73E0-0836-4853-8752-F405E4C349E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591-7ABC-4F13-8543-006C0A9086F2}" type="datetimeFigureOut">
              <a:rPr lang="en-US" smtClean="0"/>
              <a:pPr/>
              <a:t>2/10/2009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73E0-0836-4853-8752-F405E4C349E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591-7ABC-4F13-8543-006C0A9086F2}" type="datetimeFigureOut">
              <a:rPr lang="en-US" smtClean="0"/>
              <a:pPr/>
              <a:t>2/10/2009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73E0-0836-4853-8752-F405E4C349E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591-7ABC-4F13-8543-006C0A9086F2}" type="datetimeFigureOut">
              <a:rPr lang="en-US" smtClean="0"/>
              <a:pPr/>
              <a:t>2/10/2009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73E0-0836-4853-8752-F405E4C349E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591-7ABC-4F13-8543-006C0A9086F2}" type="datetimeFigureOut">
              <a:rPr lang="en-US" smtClean="0"/>
              <a:pPr/>
              <a:t>2/10/2009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73E0-0836-4853-8752-F405E4C349E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591-7ABC-4F13-8543-006C0A9086F2}" type="datetimeFigureOut">
              <a:rPr lang="en-US" smtClean="0"/>
              <a:pPr/>
              <a:t>2/10/2009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73E0-0836-4853-8752-F405E4C349E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591-7ABC-4F13-8543-006C0A9086F2}" type="datetimeFigureOut">
              <a:rPr lang="en-US" smtClean="0"/>
              <a:pPr/>
              <a:t>2/10/2009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73E0-0836-4853-8752-F405E4C349E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591-7ABC-4F13-8543-006C0A9086F2}" type="datetimeFigureOut">
              <a:rPr lang="en-US" smtClean="0"/>
              <a:pPr/>
              <a:t>2/10/2009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73E0-0836-4853-8752-F405E4C349E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591-7ABC-4F13-8543-006C0A9086F2}" type="datetimeFigureOut">
              <a:rPr lang="en-US" smtClean="0"/>
              <a:pPr/>
              <a:t>2/10/2009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73E0-0836-4853-8752-F405E4C349E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591-7ABC-4F13-8543-006C0A9086F2}" type="datetimeFigureOut">
              <a:rPr lang="en-US" smtClean="0"/>
              <a:pPr/>
              <a:t>2/10/2009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73E0-0836-4853-8752-F405E4C349E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2591-7ABC-4F13-8543-006C0A9086F2}" type="datetimeFigureOut">
              <a:rPr lang="en-US" smtClean="0"/>
              <a:pPr/>
              <a:t>2/10/2009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73E0-0836-4853-8752-F405E4C349E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828800" y="3276600"/>
            <a:ext cx="533400" cy="1785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5" name="4 Elipse"/>
          <p:cNvSpPr/>
          <p:nvPr/>
        </p:nvSpPr>
        <p:spPr>
          <a:xfrm>
            <a:off x="2667000" y="2514600"/>
            <a:ext cx="12192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CalculatingTP</a:t>
            </a:r>
            <a:endParaRPr lang="es-CO" sz="900" dirty="0"/>
          </a:p>
        </p:txBody>
      </p:sp>
      <p:sp>
        <p:nvSpPr>
          <p:cNvPr id="6" name="5 Elipse"/>
          <p:cNvSpPr/>
          <p:nvPr/>
        </p:nvSpPr>
        <p:spPr>
          <a:xfrm>
            <a:off x="4267200" y="2590800"/>
            <a:ext cx="14478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executingTP</a:t>
            </a:r>
            <a:endParaRPr lang="es-CO" sz="900" dirty="0"/>
          </a:p>
        </p:txBody>
      </p:sp>
      <p:sp>
        <p:nvSpPr>
          <p:cNvPr id="7" name="6 Elipse"/>
          <p:cNvSpPr/>
          <p:nvPr/>
        </p:nvSpPr>
        <p:spPr>
          <a:xfrm>
            <a:off x="2743200" y="3886200"/>
            <a:ext cx="914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8" name="7 Forma"/>
          <p:cNvCxnSpPr>
            <a:stCxn id="4" idx="0"/>
            <a:endCxn id="5" idx="2"/>
          </p:cNvCxnSpPr>
          <p:nvPr/>
        </p:nvCxnSpPr>
        <p:spPr>
          <a:xfrm rot="5400000" flipH="1" flipV="1">
            <a:off x="2057400" y="2667000"/>
            <a:ext cx="647700" cy="5715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9" name="8 Conector curvado"/>
          <p:cNvCxnSpPr>
            <a:stCxn id="5" idx="5"/>
            <a:endCxn id="6" idx="4"/>
          </p:cNvCxnSpPr>
          <p:nvPr/>
        </p:nvCxnSpPr>
        <p:spPr>
          <a:xfrm rot="16200000" flipH="1">
            <a:off x="4294537" y="2122837"/>
            <a:ext cx="109678" cy="1283448"/>
          </a:xfrm>
          <a:prstGeom prst="curvedConnector3">
            <a:avLst>
              <a:gd name="adj1" fmla="val 308428"/>
            </a:avLst>
          </a:prstGeom>
          <a:ln>
            <a:headEnd type="arrow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23"/>
          <p:cNvSpPr txBox="1"/>
          <p:nvPr/>
        </p:nvSpPr>
        <p:spPr>
          <a:xfrm>
            <a:off x="4876800" y="1981200"/>
            <a:ext cx="681054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ExecuteTP</a:t>
            </a:r>
            <a:endParaRPr lang="es-CO" sz="900" dirty="0" smtClean="0"/>
          </a:p>
        </p:txBody>
      </p:sp>
      <p:cxnSp>
        <p:nvCxnSpPr>
          <p:cNvPr id="11" name="Straight Connector 43"/>
          <p:cNvCxnSpPr>
            <a:stCxn id="10" idx="2"/>
          </p:cNvCxnSpPr>
          <p:nvPr/>
        </p:nvCxnSpPr>
        <p:spPr>
          <a:xfrm rot="5400000">
            <a:off x="4971979" y="2116854"/>
            <a:ext cx="150170" cy="34052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733800" y="16764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executeTP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3" name="51 Grupo"/>
          <p:cNvGrpSpPr/>
          <p:nvPr/>
        </p:nvGrpSpPr>
        <p:grpSpPr>
          <a:xfrm rot="2478785">
            <a:off x="3987986" y="1920603"/>
            <a:ext cx="190612" cy="380222"/>
            <a:chOff x="3043238" y="3800475"/>
            <a:chExt cx="385754" cy="842971"/>
          </a:xfrm>
        </p:grpSpPr>
        <p:sp>
          <p:nvSpPr>
            <p:cNvPr id="14" name="13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5" name="14 Conector recto de flecha"/>
            <p:cNvCxnSpPr>
              <a:stCxn id="14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20 CuadroTexto"/>
          <p:cNvSpPr txBox="1"/>
          <p:nvPr/>
        </p:nvSpPr>
        <p:spPr>
          <a:xfrm>
            <a:off x="1143000" y="2895600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start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2" name="74 Grupo"/>
          <p:cNvGrpSpPr/>
          <p:nvPr/>
        </p:nvGrpSpPr>
        <p:grpSpPr>
          <a:xfrm rot="19701335">
            <a:off x="1820901" y="2935206"/>
            <a:ext cx="244397" cy="329631"/>
            <a:chOff x="3043238" y="3800475"/>
            <a:chExt cx="385754" cy="842971"/>
          </a:xfrm>
        </p:grpSpPr>
        <p:sp>
          <p:nvSpPr>
            <p:cNvPr id="23" name="2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24" name="23 Conector recto de flecha"/>
            <p:cNvCxnSpPr>
              <a:stCxn id="2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24 Conector curvado"/>
          <p:cNvCxnSpPr>
            <a:stCxn id="5" idx="7"/>
            <a:endCxn id="6" idx="0"/>
          </p:cNvCxnSpPr>
          <p:nvPr/>
        </p:nvCxnSpPr>
        <p:spPr>
          <a:xfrm rot="16200000" flipH="1">
            <a:off x="4328015" y="1927715"/>
            <a:ext cx="42722" cy="1283448"/>
          </a:xfrm>
          <a:prstGeom prst="curvedConnector3">
            <a:avLst>
              <a:gd name="adj1" fmla="val -61345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1447800" y="4191000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1447800" y="2286000"/>
            <a:ext cx="9906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CalculateFirstTP</a:t>
            </a:r>
            <a:endParaRPr lang="es-CO" sz="900" dirty="0" smtClean="0"/>
          </a:p>
        </p:txBody>
      </p:sp>
      <p:cxnSp>
        <p:nvCxnSpPr>
          <p:cNvPr id="28" name="Straight Connector 43"/>
          <p:cNvCxnSpPr>
            <a:stCxn id="27" idx="2"/>
          </p:cNvCxnSpPr>
          <p:nvPr/>
        </p:nvCxnSpPr>
        <p:spPr>
          <a:xfrm rot="16200000" flipH="1">
            <a:off x="2039466" y="2420466"/>
            <a:ext cx="226368" cy="4191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3352800" y="35814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finalized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1" name="66 Grupo"/>
          <p:cNvGrpSpPr/>
          <p:nvPr/>
        </p:nvGrpSpPr>
        <p:grpSpPr>
          <a:xfrm rot="7687356" flipH="1">
            <a:off x="3268416" y="3117827"/>
            <a:ext cx="212385" cy="469945"/>
            <a:chOff x="3043238" y="3800475"/>
            <a:chExt cx="385754" cy="842971"/>
          </a:xfrm>
        </p:grpSpPr>
        <p:sp>
          <p:nvSpPr>
            <p:cNvPr id="32" name="31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3" name="32 Conector recto de flecha"/>
            <p:cNvCxnSpPr>
              <a:stCxn id="32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33 CuadroTexto"/>
          <p:cNvSpPr txBox="1"/>
          <p:nvPr/>
        </p:nvSpPr>
        <p:spPr>
          <a:xfrm>
            <a:off x="4038600" y="3276600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TP] </a:t>
            </a:r>
            <a:r>
              <a:rPr lang="es-ES" sz="900" dirty="0" err="1" smtClean="0"/>
              <a:t>enterReinit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35" name="66 Grupo"/>
          <p:cNvGrpSpPr/>
          <p:nvPr/>
        </p:nvGrpSpPr>
        <p:grpSpPr>
          <a:xfrm rot="5400000" flipH="1">
            <a:off x="4152900" y="3086100"/>
            <a:ext cx="228600" cy="152400"/>
            <a:chOff x="3131825" y="4666574"/>
            <a:chExt cx="246213" cy="346441"/>
          </a:xfrm>
        </p:grpSpPr>
        <p:sp>
          <p:nvSpPr>
            <p:cNvPr id="36" name="35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7" name="36 Conector recto de flecha"/>
            <p:cNvCxnSpPr>
              <a:stCxn id="36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43"/>
          <p:cNvCxnSpPr>
            <a:stCxn id="39" idx="0"/>
          </p:cNvCxnSpPr>
          <p:nvPr/>
        </p:nvCxnSpPr>
        <p:spPr>
          <a:xfrm rot="16200000" flipV="1">
            <a:off x="5048250" y="2724150"/>
            <a:ext cx="152400" cy="8001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3"/>
          <p:cNvSpPr txBox="1"/>
          <p:nvPr/>
        </p:nvSpPr>
        <p:spPr>
          <a:xfrm>
            <a:off x="5029200" y="3200400"/>
            <a:ext cx="9906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CalculateNextTP</a:t>
            </a:r>
            <a:endParaRPr lang="es-CO" sz="900" dirty="0" smtClean="0"/>
          </a:p>
        </p:txBody>
      </p:sp>
      <p:grpSp>
        <p:nvGrpSpPr>
          <p:cNvPr id="41" name="66 Grupo"/>
          <p:cNvGrpSpPr/>
          <p:nvPr/>
        </p:nvGrpSpPr>
        <p:grpSpPr>
          <a:xfrm rot="15274190">
            <a:off x="1940054" y="3845056"/>
            <a:ext cx="304804" cy="304801"/>
            <a:chOff x="3131825" y="4666574"/>
            <a:chExt cx="246213" cy="346441"/>
          </a:xfrm>
        </p:grpSpPr>
        <p:sp>
          <p:nvSpPr>
            <p:cNvPr id="42" name="41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3" name="42 Conector recto de flecha"/>
            <p:cNvCxnSpPr>
              <a:stCxn id="42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43 CuadroTexto"/>
          <p:cNvSpPr txBox="1"/>
          <p:nvPr/>
        </p:nvSpPr>
        <p:spPr>
          <a:xfrm>
            <a:off x="152400" y="6324600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Aspect</a:t>
            </a:r>
            <a:endParaRPr lang="es-CO" sz="900" dirty="0" smtClean="0"/>
          </a:p>
        </p:txBody>
      </p:sp>
      <p:cxnSp>
        <p:nvCxnSpPr>
          <p:cNvPr id="61" name="60 Conector curvado"/>
          <p:cNvCxnSpPr>
            <a:stCxn id="7" idx="0"/>
            <a:endCxn id="5" idx="4"/>
          </p:cNvCxnSpPr>
          <p:nvPr/>
        </p:nvCxnSpPr>
        <p:spPr>
          <a:xfrm rot="5400000" flipH="1" flipV="1">
            <a:off x="2667000" y="3276600"/>
            <a:ext cx="1143000" cy="76200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68 Forma"/>
          <p:cNvCxnSpPr>
            <a:stCxn id="7" idx="2"/>
            <a:endCxn id="4" idx="4"/>
          </p:cNvCxnSpPr>
          <p:nvPr/>
        </p:nvCxnSpPr>
        <p:spPr>
          <a:xfrm rot="10800000">
            <a:off x="2095500" y="3455188"/>
            <a:ext cx="647700" cy="5453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828800" y="3276600"/>
            <a:ext cx="533400" cy="1785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5" name="4 Elipse"/>
          <p:cNvSpPr/>
          <p:nvPr/>
        </p:nvSpPr>
        <p:spPr>
          <a:xfrm>
            <a:off x="2362200" y="2514600"/>
            <a:ext cx="17526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CalculatingNextAdvice</a:t>
            </a:r>
            <a:endParaRPr lang="es-CO" sz="900" dirty="0"/>
          </a:p>
        </p:txBody>
      </p:sp>
      <p:sp>
        <p:nvSpPr>
          <p:cNvPr id="6" name="5 Elipse"/>
          <p:cNvSpPr/>
          <p:nvPr/>
        </p:nvSpPr>
        <p:spPr>
          <a:xfrm>
            <a:off x="4267200" y="2590800"/>
            <a:ext cx="14478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executing</a:t>
            </a:r>
            <a:endParaRPr lang="es-CO" sz="900" dirty="0"/>
          </a:p>
        </p:txBody>
      </p:sp>
      <p:sp>
        <p:nvSpPr>
          <p:cNvPr id="7" name="6 Elipse"/>
          <p:cNvSpPr/>
          <p:nvPr/>
        </p:nvSpPr>
        <p:spPr>
          <a:xfrm>
            <a:off x="2743200" y="3886200"/>
            <a:ext cx="914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8" name="7 Forma"/>
          <p:cNvCxnSpPr>
            <a:stCxn id="4" idx="1"/>
            <a:endCxn id="5" idx="2"/>
          </p:cNvCxnSpPr>
          <p:nvPr/>
        </p:nvCxnSpPr>
        <p:spPr>
          <a:xfrm rot="5400000" flipH="1" flipV="1">
            <a:off x="1797631" y="2738185"/>
            <a:ext cx="673853" cy="4552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9" name="8 Conector curvado"/>
          <p:cNvCxnSpPr>
            <a:stCxn id="5" idx="5"/>
            <a:endCxn id="6" idx="4"/>
          </p:cNvCxnSpPr>
          <p:nvPr/>
        </p:nvCxnSpPr>
        <p:spPr>
          <a:xfrm rot="16200000" flipH="1">
            <a:off x="4369779" y="2198079"/>
            <a:ext cx="109678" cy="1132963"/>
          </a:xfrm>
          <a:prstGeom prst="curvedConnector3">
            <a:avLst>
              <a:gd name="adj1" fmla="val 308428"/>
            </a:avLst>
          </a:prstGeom>
          <a:ln>
            <a:headEnd type="arrow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23"/>
          <p:cNvSpPr txBox="1"/>
          <p:nvPr/>
        </p:nvSpPr>
        <p:spPr>
          <a:xfrm>
            <a:off x="4648200" y="1828800"/>
            <a:ext cx="9144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ExecuteAdvice</a:t>
            </a:r>
            <a:endParaRPr lang="es-CO" sz="900" dirty="0" smtClean="0"/>
          </a:p>
        </p:txBody>
      </p:sp>
      <p:cxnSp>
        <p:nvCxnSpPr>
          <p:cNvPr id="11" name="Straight Connector 43"/>
          <p:cNvCxnSpPr>
            <a:stCxn id="10" idx="2"/>
          </p:cNvCxnSpPr>
          <p:nvPr/>
        </p:nvCxnSpPr>
        <p:spPr>
          <a:xfrm rot="5400000">
            <a:off x="4725517" y="1906117"/>
            <a:ext cx="226368" cy="53339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810000" y="15240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execute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51 Grupo"/>
          <p:cNvGrpSpPr/>
          <p:nvPr/>
        </p:nvGrpSpPr>
        <p:grpSpPr>
          <a:xfrm rot="2478785">
            <a:off x="3987986" y="1920603"/>
            <a:ext cx="190612" cy="380222"/>
            <a:chOff x="3043238" y="3800475"/>
            <a:chExt cx="385754" cy="842971"/>
          </a:xfrm>
        </p:grpSpPr>
        <p:sp>
          <p:nvSpPr>
            <p:cNvPr id="14" name="13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5" name="14 Conector recto de flecha"/>
            <p:cNvCxnSpPr>
              <a:stCxn id="14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20 CuadroTexto"/>
          <p:cNvSpPr txBox="1"/>
          <p:nvPr/>
        </p:nvSpPr>
        <p:spPr>
          <a:xfrm>
            <a:off x="914400" y="2743200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start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3" name="74 Grupo"/>
          <p:cNvGrpSpPr/>
          <p:nvPr/>
        </p:nvGrpSpPr>
        <p:grpSpPr>
          <a:xfrm rot="19701335">
            <a:off x="1668502" y="2782807"/>
            <a:ext cx="244397" cy="329631"/>
            <a:chOff x="3043238" y="3800475"/>
            <a:chExt cx="385754" cy="842971"/>
          </a:xfrm>
        </p:grpSpPr>
        <p:sp>
          <p:nvSpPr>
            <p:cNvPr id="23" name="2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24" name="23 Conector recto de flecha"/>
            <p:cNvCxnSpPr>
              <a:stCxn id="2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24 Conector curvado"/>
          <p:cNvCxnSpPr>
            <a:stCxn id="5" idx="7"/>
            <a:endCxn id="6" idx="0"/>
          </p:cNvCxnSpPr>
          <p:nvPr/>
        </p:nvCxnSpPr>
        <p:spPr>
          <a:xfrm rot="16200000" flipH="1">
            <a:off x="4403257" y="2002958"/>
            <a:ext cx="42722" cy="1132963"/>
          </a:xfrm>
          <a:prstGeom prst="curvedConnector3">
            <a:avLst>
              <a:gd name="adj1" fmla="val -61345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3"/>
          <p:cNvSpPr txBox="1"/>
          <p:nvPr/>
        </p:nvSpPr>
        <p:spPr>
          <a:xfrm>
            <a:off x="1219200" y="2209800"/>
            <a:ext cx="11430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CalculateNextAdvice</a:t>
            </a:r>
            <a:endParaRPr lang="es-CO" sz="900" dirty="0" smtClean="0"/>
          </a:p>
        </p:txBody>
      </p:sp>
      <p:cxnSp>
        <p:nvCxnSpPr>
          <p:cNvPr id="28" name="Straight Connector 43"/>
          <p:cNvCxnSpPr>
            <a:stCxn id="27" idx="2"/>
          </p:cNvCxnSpPr>
          <p:nvPr/>
        </p:nvCxnSpPr>
        <p:spPr>
          <a:xfrm rot="16200000" flipH="1">
            <a:off x="1963266" y="2268066"/>
            <a:ext cx="226368" cy="5715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3352800" y="35814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finalized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6" name="66 Grupo"/>
          <p:cNvGrpSpPr/>
          <p:nvPr/>
        </p:nvGrpSpPr>
        <p:grpSpPr>
          <a:xfrm rot="7687356" flipH="1">
            <a:off x="3268416" y="3117827"/>
            <a:ext cx="212385" cy="469945"/>
            <a:chOff x="3043238" y="3800475"/>
            <a:chExt cx="385754" cy="842971"/>
          </a:xfrm>
        </p:grpSpPr>
        <p:sp>
          <p:nvSpPr>
            <p:cNvPr id="32" name="31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3" name="32 Conector recto de flecha"/>
            <p:cNvCxnSpPr>
              <a:stCxn id="32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33 CuadroTexto"/>
          <p:cNvSpPr txBox="1"/>
          <p:nvPr/>
        </p:nvSpPr>
        <p:spPr>
          <a:xfrm>
            <a:off x="3886200" y="3276600"/>
            <a:ext cx="150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ADVICE] </a:t>
            </a:r>
            <a:r>
              <a:rPr lang="es-ES" sz="900" dirty="0" err="1" smtClean="0"/>
              <a:t>enterReinit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8" name="66 Grupo"/>
          <p:cNvGrpSpPr/>
          <p:nvPr/>
        </p:nvGrpSpPr>
        <p:grpSpPr>
          <a:xfrm rot="5400000" flipH="1">
            <a:off x="4152900" y="3086100"/>
            <a:ext cx="228600" cy="152400"/>
            <a:chOff x="3131825" y="4666574"/>
            <a:chExt cx="246213" cy="346441"/>
          </a:xfrm>
        </p:grpSpPr>
        <p:sp>
          <p:nvSpPr>
            <p:cNvPr id="36" name="35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7" name="36 Conector recto de flecha"/>
            <p:cNvCxnSpPr>
              <a:stCxn id="36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43"/>
          <p:cNvCxnSpPr>
            <a:stCxn id="39" idx="0"/>
          </p:cNvCxnSpPr>
          <p:nvPr/>
        </p:nvCxnSpPr>
        <p:spPr>
          <a:xfrm rot="16200000" flipV="1">
            <a:off x="5086350" y="2686050"/>
            <a:ext cx="152400" cy="8763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3"/>
          <p:cNvSpPr txBox="1"/>
          <p:nvPr/>
        </p:nvSpPr>
        <p:spPr>
          <a:xfrm>
            <a:off x="5029200" y="3200400"/>
            <a:ext cx="11430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CalculateNextAdvice</a:t>
            </a:r>
            <a:endParaRPr lang="es-CO" sz="900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152400" y="6324600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TransitionPoint</a:t>
            </a:r>
            <a:endParaRPr lang="es-CO" sz="900" dirty="0" smtClean="0"/>
          </a:p>
        </p:txBody>
      </p:sp>
      <p:cxnSp>
        <p:nvCxnSpPr>
          <p:cNvPr id="61" name="60 Conector curvado"/>
          <p:cNvCxnSpPr>
            <a:stCxn id="7" idx="0"/>
            <a:endCxn id="5" idx="4"/>
          </p:cNvCxnSpPr>
          <p:nvPr/>
        </p:nvCxnSpPr>
        <p:spPr>
          <a:xfrm rot="5400000" flipH="1" flipV="1">
            <a:off x="2647950" y="3295650"/>
            <a:ext cx="1143000" cy="38100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68 Forma"/>
          <p:cNvCxnSpPr>
            <a:stCxn id="7" idx="2"/>
            <a:endCxn id="4" idx="4"/>
          </p:cNvCxnSpPr>
          <p:nvPr/>
        </p:nvCxnSpPr>
        <p:spPr>
          <a:xfrm rot="10800000">
            <a:off x="2095500" y="3455188"/>
            <a:ext cx="647700" cy="5453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63" name="62 CuadroTexto"/>
          <p:cNvSpPr txBox="1"/>
          <p:nvPr/>
        </p:nvSpPr>
        <p:spPr>
          <a:xfrm>
            <a:off x="1447800" y="4191000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64" name="66 Grupo"/>
          <p:cNvGrpSpPr/>
          <p:nvPr/>
        </p:nvGrpSpPr>
        <p:grpSpPr>
          <a:xfrm rot="15274190">
            <a:off x="1940054" y="3845056"/>
            <a:ext cx="304804" cy="304801"/>
            <a:chOff x="3131825" y="4666574"/>
            <a:chExt cx="246213" cy="346441"/>
          </a:xfrm>
        </p:grpSpPr>
        <p:sp>
          <p:nvSpPr>
            <p:cNvPr id="65" name="64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66" name="65 Conector recto de flecha"/>
            <p:cNvCxnSpPr>
              <a:stCxn id="65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2667000" y="2514600"/>
            <a:ext cx="7620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init</a:t>
            </a:r>
            <a:endParaRPr lang="es-CO" sz="900" dirty="0"/>
          </a:p>
        </p:txBody>
      </p:sp>
      <p:sp>
        <p:nvSpPr>
          <p:cNvPr id="6" name="5 Elipse"/>
          <p:cNvSpPr/>
          <p:nvPr/>
        </p:nvSpPr>
        <p:spPr>
          <a:xfrm>
            <a:off x="3733800" y="2667000"/>
            <a:ext cx="1676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executingInstruction</a:t>
            </a:r>
            <a:endParaRPr lang="es-CO" sz="900" dirty="0"/>
          </a:p>
        </p:txBody>
      </p:sp>
      <p:sp>
        <p:nvSpPr>
          <p:cNvPr id="7" name="6 Elipse"/>
          <p:cNvSpPr/>
          <p:nvPr/>
        </p:nvSpPr>
        <p:spPr>
          <a:xfrm>
            <a:off x="3200400" y="3657600"/>
            <a:ext cx="914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9" name="8 Conector curvado"/>
          <p:cNvCxnSpPr>
            <a:stCxn id="5" idx="4"/>
            <a:endCxn id="7" idx="2"/>
          </p:cNvCxnSpPr>
          <p:nvPr/>
        </p:nvCxnSpPr>
        <p:spPr>
          <a:xfrm rot="16200000" flipH="1">
            <a:off x="2609850" y="3181350"/>
            <a:ext cx="1028700" cy="152400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895600" y="16764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execute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51 Grupo"/>
          <p:cNvGrpSpPr/>
          <p:nvPr/>
        </p:nvGrpSpPr>
        <p:grpSpPr>
          <a:xfrm rot="293838">
            <a:off x="3378386" y="1920602"/>
            <a:ext cx="190612" cy="380222"/>
            <a:chOff x="3043238" y="3800475"/>
            <a:chExt cx="385754" cy="842971"/>
          </a:xfrm>
        </p:grpSpPr>
        <p:sp>
          <p:nvSpPr>
            <p:cNvPr id="14" name="13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5" name="14 Conector recto de flecha"/>
            <p:cNvCxnSpPr>
              <a:stCxn id="14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15 Forma"/>
          <p:cNvCxnSpPr>
            <a:stCxn id="6" idx="5"/>
            <a:endCxn id="6" idx="7"/>
          </p:cNvCxnSpPr>
          <p:nvPr/>
        </p:nvCxnSpPr>
        <p:spPr>
          <a:xfrm rot="5400000" flipH="1">
            <a:off x="5083875" y="2781300"/>
            <a:ext cx="161644" cy="1588"/>
          </a:xfrm>
          <a:prstGeom prst="curvedConnector5">
            <a:avLst>
              <a:gd name="adj1" fmla="val -141422"/>
              <a:gd name="adj2" fmla="val -24847426"/>
              <a:gd name="adj3" fmla="val 241422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953000" y="1828800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[INSTRUCTION</a:t>
            </a:r>
            <a:r>
              <a:rPr lang="es-ES" sz="900" dirty="0" smtClean="0"/>
              <a:t>] </a:t>
            </a:r>
            <a:r>
              <a:rPr lang="es-ES" sz="900" dirty="0" err="1" smtClean="0"/>
              <a:t>enterFinalizing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cxnSp>
        <p:nvCxnSpPr>
          <p:cNvPr id="25" name="24 Conector curvado"/>
          <p:cNvCxnSpPr>
            <a:stCxn id="5" idx="7"/>
            <a:endCxn id="6" idx="0"/>
          </p:cNvCxnSpPr>
          <p:nvPr/>
        </p:nvCxnSpPr>
        <p:spPr>
          <a:xfrm rot="16200000" flipH="1">
            <a:off x="3885243" y="1980243"/>
            <a:ext cx="118922" cy="1254592"/>
          </a:xfrm>
          <a:prstGeom prst="curvedConnector3">
            <a:avLst>
              <a:gd name="adj1" fmla="val -220378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47 Conector curvado"/>
          <p:cNvCxnSpPr>
            <a:stCxn id="6" idx="4"/>
            <a:endCxn id="7" idx="6"/>
          </p:cNvCxnSpPr>
          <p:nvPr/>
        </p:nvCxnSpPr>
        <p:spPr>
          <a:xfrm rot="5400000">
            <a:off x="3905250" y="3105150"/>
            <a:ext cx="876300" cy="4572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648200" y="38862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finalized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8" name="66 Grupo"/>
          <p:cNvGrpSpPr/>
          <p:nvPr/>
        </p:nvGrpSpPr>
        <p:grpSpPr>
          <a:xfrm rot="7687356" flipH="1">
            <a:off x="4487615" y="3422627"/>
            <a:ext cx="212385" cy="469945"/>
            <a:chOff x="3043238" y="3800475"/>
            <a:chExt cx="385754" cy="842971"/>
          </a:xfrm>
        </p:grpSpPr>
        <p:sp>
          <p:nvSpPr>
            <p:cNvPr id="32" name="31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3" name="32 Conector recto de flecha"/>
            <p:cNvCxnSpPr>
              <a:stCxn id="32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43"/>
          <p:cNvCxnSpPr>
            <a:stCxn id="39" idx="2"/>
          </p:cNvCxnSpPr>
          <p:nvPr/>
        </p:nvCxnSpPr>
        <p:spPr>
          <a:xfrm rot="5400000">
            <a:off x="3925416" y="1944216"/>
            <a:ext cx="454968" cy="2286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3"/>
          <p:cNvSpPr txBox="1"/>
          <p:nvPr/>
        </p:nvSpPr>
        <p:spPr>
          <a:xfrm>
            <a:off x="3733800" y="1600200"/>
            <a:ext cx="10668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executeInstruction</a:t>
            </a:r>
            <a:endParaRPr lang="es-CO" sz="900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152400" y="6324600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Advice</a:t>
            </a:r>
            <a:endParaRPr lang="en-US" sz="900" dirty="0"/>
          </a:p>
        </p:txBody>
      </p:sp>
      <p:grpSp>
        <p:nvGrpSpPr>
          <p:cNvPr id="61" name="51 Grupo"/>
          <p:cNvGrpSpPr/>
          <p:nvPr/>
        </p:nvGrpSpPr>
        <p:grpSpPr>
          <a:xfrm rot="2504646">
            <a:off x="5349881" y="2141043"/>
            <a:ext cx="190612" cy="380222"/>
            <a:chOff x="3043238" y="3800475"/>
            <a:chExt cx="385754" cy="842971"/>
          </a:xfrm>
        </p:grpSpPr>
        <p:sp>
          <p:nvSpPr>
            <p:cNvPr id="62" name="61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63" name="62 Conector recto de flecha"/>
            <p:cNvCxnSpPr>
              <a:stCxn id="62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43"/>
          <p:cNvCxnSpPr>
            <a:stCxn id="39" idx="2"/>
          </p:cNvCxnSpPr>
          <p:nvPr/>
        </p:nvCxnSpPr>
        <p:spPr>
          <a:xfrm rot="16200000" flipH="1">
            <a:off x="4382616" y="1715616"/>
            <a:ext cx="683568" cy="914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CuadroTexto"/>
          <p:cNvSpPr txBox="1"/>
          <p:nvPr/>
        </p:nvSpPr>
        <p:spPr>
          <a:xfrm>
            <a:off x="2286000" y="3352800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74" name="66 Grupo"/>
          <p:cNvGrpSpPr/>
          <p:nvPr/>
        </p:nvGrpSpPr>
        <p:grpSpPr>
          <a:xfrm rot="17333575">
            <a:off x="2702054" y="3083056"/>
            <a:ext cx="304804" cy="304801"/>
            <a:chOff x="3131825" y="4666574"/>
            <a:chExt cx="246213" cy="346441"/>
          </a:xfrm>
        </p:grpSpPr>
        <p:sp>
          <p:nvSpPr>
            <p:cNvPr id="75" name="74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76" name="75 Conector recto de flecha"/>
            <p:cNvCxnSpPr>
              <a:stCxn id="75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362200" y="3505200"/>
            <a:ext cx="533400" cy="1785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err="1" smtClean="0"/>
              <a:t>init</a:t>
            </a:r>
            <a:endParaRPr lang="es-CO" sz="900" dirty="0"/>
          </a:p>
        </p:txBody>
      </p:sp>
      <p:sp>
        <p:nvSpPr>
          <p:cNvPr id="5" name="4 Elipse"/>
          <p:cNvSpPr/>
          <p:nvPr/>
        </p:nvSpPr>
        <p:spPr>
          <a:xfrm>
            <a:off x="2590800" y="2514600"/>
            <a:ext cx="8382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preparig</a:t>
            </a:r>
            <a:endParaRPr lang="es-CO" sz="900" dirty="0"/>
          </a:p>
        </p:txBody>
      </p:sp>
      <p:sp>
        <p:nvSpPr>
          <p:cNvPr id="6" name="5 Elipse"/>
          <p:cNvSpPr/>
          <p:nvPr/>
        </p:nvSpPr>
        <p:spPr>
          <a:xfrm>
            <a:off x="4114800" y="2743200"/>
            <a:ext cx="914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executing</a:t>
            </a:r>
            <a:endParaRPr lang="es-CO" sz="900" dirty="0"/>
          </a:p>
        </p:txBody>
      </p:sp>
      <p:sp>
        <p:nvSpPr>
          <p:cNvPr id="7" name="6 Elipse"/>
          <p:cNvSpPr/>
          <p:nvPr/>
        </p:nvSpPr>
        <p:spPr>
          <a:xfrm>
            <a:off x="3886200" y="3657600"/>
            <a:ext cx="9144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 smtClean="0"/>
              <a:t>finalizing</a:t>
            </a:r>
            <a:endParaRPr lang="es-CO" sz="900" dirty="0"/>
          </a:p>
        </p:txBody>
      </p:sp>
      <p:cxnSp>
        <p:nvCxnSpPr>
          <p:cNvPr id="8" name="7 Forma"/>
          <p:cNvCxnSpPr>
            <a:stCxn id="4" idx="1"/>
            <a:endCxn id="5" idx="2"/>
          </p:cNvCxnSpPr>
          <p:nvPr/>
        </p:nvCxnSpPr>
        <p:spPr>
          <a:xfrm rot="5400000" flipH="1" flipV="1">
            <a:off x="2064331" y="3004885"/>
            <a:ext cx="902453" cy="1504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10" name="TextBox 23"/>
          <p:cNvSpPr txBox="1"/>
          <p:nvPr/>
        </p:nvSpPr>
        <p:spPr>
          <a:xfrm>
            <a:off x="2895600" y="1828800"/>
            <a:ext cx="681054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execute</a:t>
            </a:r>
            <a:endParaRPr lang="es-CO" sz="900" dirty="0" smtClean="0"/>
          </a:p>
        </p:txBody>
      </p:sp>
      <p:cxnSp>
        <p:nvCxnSpPr>
          <p:cNvPr id="11" name="Straight Connector 43"/>
          <p:cNvCxnSpPr>
            <a:stCxn id="10" idx="2"/>
          </p:cNvCxnSpPr>
          <p:nvPr/>
        </p:nvCxnSpPr>
        <p:spPr>
          <a:xfrm rot="16200000" flipH="1">
            <a:off x="3257479" y="2038279"/>
            <a:ext cx="302570" cy="34527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886200" y="16002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execute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" name="51 Grupo"/>
          <p:cNvGrpSpPr/>
          <p:nvPr/>
        </p:nvGrpSpPr>
        <p:grpSpPr>
          <a:xfrm rot="2478785">
            <a:off x="3987986" y="1844403"/>
            <a:ext cx="190612" cy="380222"/>
            <a:chOff x="3043238" y="3800475"/>
            <a:chExt cx="385754" cy="842971"/>
          </a:xfrm>
        </p:grpSpPr>
        <p:sp>
          <p:nvSpPr>
            <p:cNvPr id="14" name="13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15" name="14 Conector recto de flecha"/>
            <p:cNvCxnSpPr>
              <a:stCxn id="14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15 Forma"/>
          <p:cNvCxnSpPr>
            <a:stCxn id="7" idx="3"/>
            <a:endCxn id="4" idx="4"/>
          </p:cNvCxnSpPr>
          <p:nvPr/>
        </p:nvCxnSpPr>
        <p:spPr>
          <a:xfrm rot="5400000" flipH="1">
            <a:off x="3240038" y="3072650"/>
            <a:ext cx="168935" cy="1391211"/>
          </a:xfrm>
          <a:prstGeom prst="curvedConnector3">
            <a:avLst>
              <a:gd name="adj1" fmla="val -155135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1447800" y="2971800"/>
            <a:ext cx="1357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prepare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13" name="74 Grupo"/>
          <p:cNvGrpSpPr/>
          <p:nvPr/>
        </p:nvGrpSpPr>
        <p:grpSpPr>
          <a:xfrm rot="19701335">
            <a:off x="2125701" y="3087606"/>
            <a:ext cx="244397" cy="329631"/>
            <a:chOff x="3043238" y="3800475"/>
            <a:chExt cx="385754" cy="842971"/>
          </a:xfrm>
        </p:grpSpPr>
        <p:sp>
          <p:nvSpPr>
            <p:cNvPr id="23" name="22 Forma libre"/>
            <p:cNvSpPr/>
            <p:nvPr/>
          </p:nvSpPr>
          <p:spPr>
            <a:xfrm>
              <a:off x="3043238" y="3800475"/>
              <a:ext cx="190500" cy="457200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24" name="23 Conector recto de flecha"/>
            <p:cNvCxnSpPr>
              <a:stCxn id="23" idx="2"/>
            </p:cNvCxnSpPr>
            <p:nvPr/>
          </p:nvCxnSpPr>
          <p:spPr>
            <a:xfrm>
              <a:off x="3233738" y="4086225"/>
              <a:ext cx="195254" cy="557221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24 Conector curvado"/>
          <p:cNvCxnSpPr>
            <a:stCxn id="5" idx="7"/>
            <a:endCxn id="6" idx="0"/>
          </p:cNvCxnSpPr>
          <p:nvPr/>
        </p:nvCxnSpPr>
        <p:spPr>
          <a:xfrm rot="16200000" flipH="1">
            <a:off x="3841563" y="2012763"/>
            <a:ext cx="195122" cy="1265752"/>
          </a:xfrm>
          <a:prstGeom prst="curvedConnector3">
            <a:avLst>
              <a:gd name="adj1" fmla="val -134315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3"/>
          <p:cNvSpPr txBox="1"/>
          <p:nvPr/>
        </p:nvSpPr>
        <p:spPr>
          <a:xfrm>
            <a:off x="1371600" y="2590800"/>
            <a:ext cx="1066800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900" dirty="0" err="1" smtClean="0"/>
              <a:t>prepareInstruction</a:t>
            </a:r>
            <a:endParaRPr lang="es-CO" sz="900" dirty="0" smtClean="0"/>
          </a:p>
        </p:txBody>
      </p:sp>
      <p:cxnSp>
        <p:nvCxnSpPr>
          <p:cNvPr id="28" name="Straight Connector 43"/>
          <p:cNvCxnSpPr>
            <a:stCxn id="27" idx="2"/>
          </p:cNvCxnSpPr>
          <p:nvPr/>
        </p:nvCxnSpPr>
        <p:spPr>
          <a:xfrm rot="16200000" flipH="1">
            <a:off x="2058516" y="2668116"/>
            <a:ext cx="226368" cy="533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47 Conector curvado"/>
          <p:cNvCxnSpPr>
            <a:stCxn id="6" idx="4"/>
            <a:endCxn id="7" idx="7"/>
          </p:cNvCxnSpPr>
          <p:nvPr/>
        </p:nvCxnSpPr>
        <p:spPr>
          <a:xfrm rot="16200000" flipH="1">
            <a:off x="4259705" y="3284094"/>
            <a:ext cx="719278" cy="946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876800" y="3200400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finalized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22" name="66 Grupo"/>
          <p:cNvGrpSpPr/>
          <p:nvPr/>
        </p:nvGrpSpPr>
        <p:grpSpPr>
          <a:xfrm rot="3076301" flipH="1">
            <a:off x="4664855" y="3184841"/>
            <a:ext cx="228600" cy="152400"/>
            <a:chOff x="3131825" y="4666574"/>
            <a:chExt cx="246213" cy="346441"/>
          </a:xfrm>
        </p:grpSpPr>
        <p:sp>
          <p:nvSpPr>
            <p:cNvPr id="36" name="35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37" name="36 Conector recto de flecha"/>
            <p:cNvCxnSpPr>
              <a:stCxn id="36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43 CuadroTexto"/>
          <p:cNvSpPr txBox="1"/>
          <p:nvPr/>
        </p:nvSpPr>
        <p:spPr>
          <a:xfrm>
            <a:off x="152400" y="6324600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 err="1" smtClean="0"/>
              <a:t>Instruction</a:t>
            </a:r>
            <a:endParaRPr lang="en-US" sz="900" dirty="0"/>
          </a:p>
        </p:txBody>
      </p:sp>
      <p:sp>
        <p:nvSpPr>
          <p:cNvPr id="69" name="68 CuadroTexto"/>
          <p:cNvSpPr txBox="1"/>
          <p:nvPr/>
        </p:nvSpPr>
        <p:spPr>
          <a:xfrm>
            <a:off x="2057400" y="4343400"/>
            <a:ext cx="1285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 smtClean="0">
                <a:latin typeface="Candara" pitchFamily="34" charset="0"/>
                <a:cs typeface="Arial" pitchFamily="34" charset="0"/>
              </a:rPr>
              <a:t>[</a:t>
            </a:r>
            <a:r>
              <a:rPr lang="es-ES" sz="900" dirty="0" smtClean="0"/>
              <a:t>ME] </a:t>
            </a:r>
            <a:r>
              <a:rPr lang="es-ES" sz="900" dirty="0" err="1" smtClean="0"/>
              <a:t>reinit</a:t>
            </a:r>
            <a:endParaRPr lang="es-CO" sz="900" dirty="0" smtClean="0">
              <a:latin typeface="Candara" pitchFamily="34" charset="0"/>
              <a:cs typeface="Arial" pitchFamily="34" charset="0"/>
            </a:endParaRPr>
          </a:p>
        </p:txBody>
      </p:sp>
      <p:grpSp>
        <p:nvGrpSpPr>
          <p:cNvPr id="70" name="66 Grupo"/>
          <p:cNvGrpSpPr/>
          <p:nvPr/>
        </p:nvGrpSpPr>
        <p:grpSpPr>
          <a:xfrm rot="15274190">
            <a:off x="2549654" y="3997456"/>
            <a:ext cx="304804" cy="304801"/>
            <a:chOff x="3131825" y="4666574"/>
            <a:chExt cx="246213" cy="346441"/>
          </a:xfrm>
        </p:grpSpPr>
        <p:sp>
          <p:nvSpPr>
            <p:cNvPr id="71" name="70 Forma libre"/>
            <p:cNvSpPr/>
            <p:nvPr/>
          </p:nvSpPr>
          <p:spPr>
            <a:xfrm>
              <a:off x="3131825" y="4666574"/>
              <a:ext cx="112507" cy="197369"/>
            </a:xfrm>
            <a:custGeom>
              <a:avLst/>
              <a:gdLst>
                <a:gd name="connsiteX0" fmla="*/ 0 w 190500"/>
                <a:gd name="connsiteY0" fmla="*/ 0 h 457200"/>
                <a:gd name="connsiteX1" fmla="*/ 180975 w 190500"/>
                <a:gd name="connsiteY1" fmla="*/ 457200 h 457200"/>
                <a:gd name="connsiteX2" fmla="*/ 190500 w 190500"/>
                <a:gd name="connsiteY2" fmla="*/ 2857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57200">
                  <a:moveTo>
                    <a:pt x="0" y="0"/>
                  </a:moveTo>
                  <a:lnTo>
                    <a:pt x="180975" y="457200"/>
                  </a:lnTo>
                  <a:lnTo>
                    <a:pt x="190500" y="28575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72" name="71 Conector recto de flecha"/>
            <p:cNvCxnSpPr>
              <a:stCxn id="71" idx="2"/>
            </p:cNvCxnSpPr>
            <p:nvPr/>
          </p:nvCxnSpPr>
          <p:spPr>
            <a:xfrm rot="10800000" flipH="1" flipV="1">
              <a:off x="3244337" y="4789932"/>
              <a:ext cx="133701" cy="22308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6171</TotalTime>
  <Words>104</Words>
  <Application>Microsoft Office PowerPoint</Application>
  <PresentationFormat>Presentación en pantalla (4:3)</PresentationFormat>
  <Paragraphs>50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 </dc:creator>
  <cp:lastModifiedBy> </cp:lastModifiedBy>
  <cp:revision>69</cp:revision>
  <dcterms:created xsi:type="dcterms:W3CDTF">2009-01-15T19:37:52Z</dcterms:created>
  <dcterms:modified xsi:type="dcterms:W3CDTF">2009-02-11T05:10:01Z</dcterms:modified>
</cp:coreProperties>
</file>