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170" autoAdjust="0"/>
    <p:restoredTop sz="94660"/>
  </p:normalViewPr>
  <p:slideViewPr>
    <p:cSldViewPr>
      <p:cViewPr>
        <p:scale>
          <a:sx n="75" d="100"/>
          <a:sy n="75" d="100"/>
        </p:scale>
        <p:origin x="-996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E5064B0-E560-46EC-A2C1-062621057149}" type="datetimeFigureOut">
              <a:rPr lang="en-US" smtClean="0"/>
              <a:pPr/>
              <a:t>2/9/2009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FB1A3A1-4AB3-4FCE-A658-648C3A28532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1A3A1-4AB3-4FCE-A658-648C3A28532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1A3A1-4AB3-4FCE-A658-648C3A28532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1A3A1-4AB3-4FCE-A658-648C3A28532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1A3A1-4AB3-4FCE-A658-648C3A28532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1A3A1-4AB3-4FCE-A658-648C3A28532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1A3A1-4AB3-4FCE-A658-648C3A28532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1A3A1-4AB3-4FCE-A658-648C3A28532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1A3A1-4AB3-4FCE-A658-648C3A28532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1A3A1-4AB3-4FCE-A658-648C3A28532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1A3A1-4AB3-4FCE-A658-648C3A28532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1A3A1-4AB3-4FCE-A658-648C3A28532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1A3A1-4AB3-4FCE-A658-648C3A28532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1A3A1-4AB3-4FCE-A658-648C3A28532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1A3A1-4AB3-4FCE-A658-648C3A28532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1A3A1-4AB3-4FCE-A658-648C3A28532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1A3A1-4AB3-4FCE-A658-648C3A28532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1A3A1-4AB3-4FCE-A658-648C3A28532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5D52B-1651-4556-B3AD-27E1F254D5DE}" type="datetimeFigureOut">
              <a:rPr lang="en-US" smtClean="0"/>
              <a:pPr/>
              <a:t>2/9/2009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B04E-1C0C-4B6E-B189-C7CD97043D8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5D52B-1651-4556-B3AD-27E1F254D5DE}" type="datetimeFigureOut">
              <a:rPr lang="en-US" smtClean="0"/>
              <a:pPr/>
              <a:t>2/9/2009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B04E-1C0C-4B6E-B189-C7CD97043D8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5D52B-1651-4556-B3AD-27E1F254D5DE}" type="datetimeFigureOut">
              <a:rPr lang="en-US" smtClean="0"/>
              <a:pPr/>
              <a:t>2/9/2009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B04E-1C0C-4B6E-B189-C7CD97043D8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5D52B-1651-4556-B3AD-27E1F254D5DE}" type="datetimeFigureOut">
              <a:rPr lang="en-US" smtClean="0"/>
              <a:pPr/>
              <a:t>2/9/2009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B04E-1C0C-4B6E-B189-C7CD97043D8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5D52B-1651-4556-B3AD-27E1F254D5DE}" type="datetimeFigureOut">
              <a:rPr lang="en-US" smtClean="0"/>
              <a:pPr/>
              <a:t>2/9/2009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B04E-1C0C-4B6E-B189-C7CD97043D8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5D52B-1651-4556-B3AD-27E1F254D5DE}" type="datetimeFigureOut">
              <a:rPr lang="en-US" smtClean="0"/>
              <a:pPr/>
              <a:t>2/9/2009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B04E-1C0C-4B6E-B189-C7CD97043D8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5D52B-1651-4556-B3AD-27E1F254D5DE}" type="datetimeFigureOut">
              <a:rPr lang="en-US" smtClean="0"/>
              <a:pPr/>
              <a:t>2/9/2009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B04E-1C0C-4B6E-B189-C7CD97043D8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5D52B-1651-4556-B3AD-27E1F254D5DE}" type="datetimeFigureOut">
              <a:rPr lang="en-US" smtClean="0"/>
              <a:pPr/>
              <a:t>2/9/2009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B04E-1C0C-4B6E-B189-C7CD97043D8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5D52B-1651-4556-B3AD-27E1F254D5DE}" type="datetimeFigureOut">
              <a:rPr lang="en-US" smtClean="0"/>
              <a:pPr/>
              <a:t>2/9/2009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B04E-1C0C-4B6E-B189-C7CD97043D8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5D52B-1651-4556-B3AD-27E1F254D5DE}" type="datetimeFigureOut">
              <a:rPr lang="en-US" smtClean="0"/>
              <a:pPr/>
              <a:t>2/9/2009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B04E-1C0C-4B6E-B189-C7CD97043D8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5D52B-1651-4556-B3AD-27E1F254D5DE}" type="datetimeFigureOut">
              <a:rPr lang="en-US" smtClean="0"/>
              <a:pPr/>
              <a:t>2/9/2009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B04E-1C0C-4B6E-B189-C7CD97043D8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5D52B-1651-4556-B3AD-27E1F254D5DE}" type="datetimeFigureOut">
              <a:rPr lang="en-US" smtClean="0"/>
              <a:pPr/>
              <a:t>2/9/2009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CB04E-1C0C-4B6E-B189-C7CD97043D8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Elipse"/>
          <p:cNvSpPr/>
          <p:nvPr/>
        </p:nvSpPr>
        <p:spPr>
          <a:xfrm>
            <a:off x="2362200" y="3505200"/>
            <a:ext cx="533400" cy="17858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err="1" smtClean="0"/>
              <a:t>init</a:t>
            </a:r>
            <a:endParaRPr lang="es-CO" sz="900" dirty="0"/>
          </a:p>
        </p:txBody>
      </p:sp>
      <p:sp>
        <p:nvSpPr>
          <p:cNvPr id="20" name="19 Elipse"/>
          <p:cNvSpPr/>
          <p:nvPr/>
        </p:nvSpPr>
        <p:spPr>
          <a:xfrm>
            <a:off x="2667000" y="2514600"/>
            <a:ext cx="762000" cy="228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waiting</a:t>
            </a:r>
            <a:endParaRPr lang="es-CO" sz="900" dirty="0"/>
          </a:p>
        </p:txBody>
      </p:sp>
      <p:sp>
        <p:nvSpPr>
          <p:cNvPr id="21" name="20 Elipse"/>
          <p:cNvSpPr/>
          <p:nvPr/>
        </p:nvSpPr>
        <p:spPr>
          <a:xfrm>
            <a:off x="4724400" y="2743200"/>
            <a:ext cx="1447800" cy="228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executingActivity</a:t>
            </a:r>
            <a:endParaRPr lang="es-CO" sz="900" dirty="0"/>
          </a:p>
        </p:txBody>
      </p:sp>
      <p:sp>
        <p:nvSpPr>
          <p:cNvPr id="22" name="21 Elipse"/>
          <p:cNvSpPr/>
          <p:nvPr/>
        </p:nvSpPr>
        <p:spPr>
          <a:xfrm>
            <a:off x="4800600" y="3657600"/>
            <a:ext cx="914400" cy="228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finalizing</a:t>
            </a:r>
            <a:endParaRPr lang="es-CO" sz="900" dirty="0"/>
          </a:p>
        </p:txBody>
      </p:sp>
      <p:cxnSp>
        <p:nvCxnSpPr>
          <p:cNvPr id="23" name="22 Forma"/>
          <p:cNvCxnSpPr>
            <a:stCxn id="19" idx="1"/>
            <a:endCxn id="20" idx="2"/>
          </p:cNvCxnSpPr>
          <p:nvPr/>
        </p:nvCxnSpPr>
        <p:spPr>
          <a:xfrm rot="5400000" flipH="1" flipV="1">
            <a:off x="2102431" y="2966785"/>
            <a:ext cx="902453" cy="2266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24" name="23 Conector curvado"/>
          <p:cNvCxnSpPr>
            <a:stCxn id="20" idx="6"/>
            <a:endCxn id="21" idx="2"/>
          </p:cNvCxnSpPr>
          <p:nvPr/>
        </p:nvCxnSpPr>
        <p:spPr>
          <a:xfrm>
            <a:off x="3429000" y="2628900"/>
            <a:ext cx="1295400" cy="228600"/>
          </a:xfrm>
          <a:prstGeom prst="curved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TextBox 23"/>
          <p:cNvSpPr txBox="1"/>
          <p:nvPr/>
        </p:nvSpPr>
        <p:spPr>
          <a:xfrm>
            <a:off x="2895600" y="1828800"/>
            <a:ext cx="681054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900" dirty="0" err="1" smtClean="0"/>
              <a:t>execute</a:t>
            </a:r>
            <a:endParaRPr lang="es-CO" sz="900" dirty="0" smtClean="0"/>
          </a:p>
        </p:txBody>
      </p:sp>
      <p:cxnSp>
        <p:nvCxnSpPr>
          <p:cNvPr id="27" name="Straight Connector 43"/>
          <p:cNvCxnSpPr>
            <a:stCxn id="26" idx="2"/>
          </p:cNvCxnSpPr>
          <p:nvPr/>
        </p:nvCxnSpPr>
        <p:spPr>
          <a:xfrm rot="16200000" flipH="1">
            <a:off x="3257479" y="2038279"/>
            <a:ext cx="302570" cy="34527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3886200" y="160020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SP] </a:t>
            </a:r>
            <a:r>
              <a:rPr lang="es-ES" sz="900" dirty="0" err="1" smtClean="0"/>
              <a:t>exitWaintg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32" name="51 Grupo"/>
          <p:cNvGrpSpPr/>
          <p:nvPr/>
        </p:nvGrpSpPr>
        <p:grpSpPr>
          <a:xfrm rot="2478785">
            <a:off x="3987986" y="1844403"/>
            <a:ext cx="190612" cy="380222"/>
            <a:chOff x="3043238" y="3800475"/>
            <a:chExt cx="385754" cy="842971"/>
          </a:xfrm>
        </p:grpSpPr>
        <p:sp>
          <p:nvSpPr>
            <p:cNvPr id="33" name="32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34" name="33 Conector recto de flecha"/>
            <p:cNvCxnSpPr>
              <a:stCxn id="33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34 Forma"/>
          <p:cNvCxnSpPr>
            <a:stCxn id="21" idx="6"/>
            <a:endCxn id="21" idx="0"/>
          </p:cNvCxnSpPr>
          <p:nvPr/>
        </p:nvCxnSpPr>
        <p:spPr>
          <a:xfrm flipH="1" flipV="1">
            <a:off x="5448300" y="2743200"/>
            <a:ext cx="723900" cy="114300"/>
          </a:xfrm>
          <a:prstGeom prst="curvedConnector4">
            <a:avLst>
              <a:gd name="adj1" fmla="val -31579"/>
              <a:gd name="adj2" fmla="val 300000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4953000" y="182880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ACT] </a:t>
            </a:r>
            <a:r>
              <a:rPr lang="es-ES" sz="900" dirty="0" err="1" smtClean="0"/>
              <a:t>executeNext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37" name="66 Grupo"/>
          <p:cNvGrpSpPr/>
          <p:nvPr/>
        </p:nvGrpSpPr>
        <p:grpSpPr>
          <a:xfrm rot="18893594" flipH="1">
            <a:off x="5596009" y="2135665"/>
            <a:ext cx="162348" cy="376870"/>
            <a:chOff x="3043238" y="3800475"/>
            <a:chExt cx="385754" cy="842971"/>
          </a:xfrm>
        </p:grpSpPr>
        <p:sp>
          <p:nvSpPr>
            <p:cNvPr id="38" name="37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39" name="38 Conector recto de flecha"/>
            <p:cNvCxnSpPr>
              <a:stCxn id="38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40 CuadroTexto"/>
          <p:cNvSpPr txBox="1"/>
          <p:nvPr/>
        </p:nvSpPr>
        <p:spPr>
          <a:xfrm>
            <a:off x="1447800" y="297180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activate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42" name="74 Grupo"/>
          <p:cNvGrpSpPr/>
          <p:nvPr/>
        </p:nvGrpSpPr>
        <p:grpSpPr>
          <a:xfrm rot="19701335">
            <a:off x="2125701" y="3087606"/>
            <a:ext cx="244397" cy="329631"/>
            <a:chOff x="3043238" y="3800475"/>
            <a:chExt cx="385754" cy="842971"/>
          </a:xfrm>
        </p:grpSpPr>
        <p:sp>
          <p:nvSpPr>
            <p:cNvPr id="43" name="42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44" name="43 Conector recto de flecha"/>
            <p:cNvCxnSpPr>
              <a:stCxn id="43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44 Conector curvado"/>
          <p:cNvCxnSpPr>
            <a:stCxn id="20" idx="7"/>
            <a:endCxn id="21" idx="1"/>
          </p:cNvCxnSpPr>
          <p:nvPr/>
        </p:nvCxnSpPr>
        <p:spPr>
          <a:xfrm rot="16200000" flipH="1">
            <a:off x="4012617" y="1852869"/>
            <a:ext cx="228600" cy="1619018"/>
          </a:xfrm>
          <a:prstGeom prst="curvedConnector3">
            <a:avLst>
              <a:gd name="adj1" fmla="val -114645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45 CuadroTexto"/>
          <p:cNvSpPr txBox="1"/>
          <p:nvPr/>
        </p:nvSpPr>
        <p:spPr>
          <a:xfrm>
            <a:off x="3200400" y="3581400"/>
            <a:ext cx="1285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ACT] </a:t>
            </a:r>
            <a:r>
              <a:rPr lang="es-ES" sz="900" dirty="0" err="1" smtClean="0"/>
              <a:t>exitWaiting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sp>
        <p:nvSpPr>
          <p:cNvPr id="51" name="TextBox 23"/>
          <p:cNvSpPr txBox="1"/>
          <p:nvPr/>
        </p:nvSpPr>
        <p:spPr>
          <a:xfrm>
            <a:off x="1524000" y="2590800"/>
            <a:ext cx="914400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900" dirty="0" smtClean="0"/>
              <a:t> </a:t>
            </a:r>
            <a:r>
              <a:rPr lang="es-ES" sz="900" dirty="0" err="1" smtClean="0"/>
              <a:t>initActivities</a:t>
            </a:r>
            <a:endParaRPr lang="es-CO" sz="900" dirty="0" smtClean="0"/>
          </a:p>
        </p:txBody>
      </p:sp>
      <p:cxnSp>
        <p:nvCxnSpPr>
          <p:cNvPr id="52" name="Straight Connector 43"/>
          <p:cNvCxnSpPr>
            <a:stCxn id="51" idx="2"/>
          </p:cNvCxnSpPr>
          <p:nvPr/>
        </p:nvCxnSpPr>
        <p:spPr>
          <a:xfrm rot="16200000" flipH="1">
            <a:off x="2096616" y="2706216"/>
            <a:ext cx="226368" cy="4572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47 Conector curvado"/>
          <p:cNvCxnSpPr>
            <a:stCxn id="21" idx="5"/>
            <a:endCxn id="22" idx="7"/>
          </p:cNvCxnSpPr>
          <p:nvPr/>
        </p:nvCxnSpPr>
        <p:spPr>
          <a:xfrm rot="5400000">
            <a:off x="5394254" y="3125158"/>
            <a:ext cx="752756" cy="37908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6" name="55 CuadroTexto"/>
          <p:cNvSpPr txBox="1"/>
          <p:nvPr/>
        </p:nvSpPr>
        <p:spPr>
          <a:xfrm>
            <a:off x="5867400" y="365760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finalized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57" name="66 Grupo"/>
          <p:cNvGrpSpPr/>
          <p:nvPr/>
        </p:nvGrpSpPr>
        <p:grpSpPr>
          <a:xfrm rot="7687356" flipH="1">
            <a:off x="5935416" y="3194027"/>
            <a:ext cx="212385" cy="469945"/>
            <a:chOff x="3043238" y="3800475"/>
            <a:chExt cx="385754" cy="842971"/>
          </a:xfrm>
        </p:grpSpPr>
        <p:sp>
          <p:nvSpPr>
            <p:cNvPr id="58" name="57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59" name="58 Conector recto de flecha"/>
            <p:cNvCxnSpPr>
              <a:stCxn id="58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59 CuadroTexto"/>
          <p:cNvSpPr txBox="1"/>
          <p:nvPr/>
        </p:nvSpPr>
        <p:spPr>
          <a:xfrm>
            <a:off x="3733800" y="2895600"/>
            <a:ext cx="15001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ACT] </a:t>
            </a:r>
            <a:r>
              <a:rPr lang="es-ES" sz="900" dirty="0" err="1" smtClean="0"/>
              <a:t>enterWaiting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63" name="66 Grupo"/>
          <p:cNvGrpSpPr/>
          <p:nvPr/>
        </p:nvGrpSpPr>
        <p:grpSpPr>
          <a:xfrm rot="5400000" flipH="1">
            <a:off x="3771900" y="2705100"/>
            <a:ext cx="228600" cy="152400"/>
            <a:chOff x="3131825" y="4666574"/>
            <a:chExt cx="246213" cy="346441"/>
          </a:xfrm>
        </p:grpSpPr>
        <p:sp>
          <p:nvSpPr>
            <p:cNvPr id="64" name="63 Forma libre"/>
            <p:cNvSpPr/>
            <p:nvPr/>
          </p:nvSpPr>
          <p:spPr>
            <a:xfrm>
              <a:off x="3131825" y="4666574"/>
              <a:ext cx="112507" cy="197369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65" name="64 Conector recto de flecha"/>
            <p:cNvCxnSpPr>
              <a:stCxn id="64" idx="2"/>
            </p:cNvCxnSpPr>
            <p:nvPr/>
          </p:nvCxnSpPr>
          <p:spPr>
            <a:xfrm rot="10800000" flipH="1" flipV="1">
              <a:off x="3244337" y="4789932"/>
              <a:ext cx="133701" cy="22308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43"/>
          <p:cNvCxnSpPr>
            <a:stCxn id="68" idx="2"/>
          </p:cNvCxnSpPr>
          <p:nvPr/>
        </p:nvCxnSpPr>
        <p:spPr>
          <a:xfrm rot="5400000">
            <a:off x="6344766" y="2344266"/>
            <a:ext cx="378768" cy="266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23"/>
          <p:cNvSpPr txBox="1"/>
          <p:nvPr/>
        </p:nvSpPr>
        <p:spPr>
          <a:xfrm>
            <a:off x="6248400" y="2057400"/>
            <a:ext cx="838200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900" dirty="0" err="1" smtClean="0"/>
              <a:t>executeNext</a:t>
            </a:r>
            <a:endParaRPr lang="es-CO" sz="900" dirty="0" smtClean="0"/>
          </a:p>
        </p:txBody>
      </p:sp>
      <p:cxnSp>
        <p:nvCxnSpPr>
          <p:cNvPr id="111" name="110 Conector curvado"/>
          <p:cNvCxnSpPr>
            <a:stCxn id="20" idx="4"/>
            <a:endCxn id="21" idx="4"/>
          </p:cNvCxnSpPr>
          <p:nvPr/>
        </p:nvCxnSpPr>
        <p:spPr>
          <a:xfrm rot="16200000" flipH="1">
            <a:off x="4133850" y="1657350"/>
            <a:ext cx="228600" cy="2400300"/>
          </a:xfrm>
          <a:prstGeom prst="curvedConnector3">
            <a:avLst>
              <a:gd name="adj1" fmla="val 200000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15" name="66 Grupo"/>
          <p:cNvGrpSpPr/>
          <p:nvPr/>
        </p:nvGrpSpPr>
        <p:grpSpPr>
          <a:xfrm rot="15274190">
            <a:off x="3692654" y="3235456"/>
            <a:ext cx="304804" cy="304801"/>
            <a:chOff x="3131825" y="4666574"/>
            <a:chExt cx="246213" cy="346441"/>
          </a:xfrm>
        </p:grpSpPr>
        <p:sp>
          <p:nvSpPr>
            <p:cNvPr id="116" name="115 Forma libre"/>
            <p:cNvSpPr/>
            <p:nvPr/>
          </p:nvSpPr>
          <p:spPr>
            <a:xfrm>
              <a:off x="3131825" y="4666574"/>
              <a:ext cx="112507" cy="197369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117" name="116 Conector recto de flecha"/>
            <p:cNvCxnSpPr>
              <a:stCxn id="116" idx="2"/>
            </p:cNvCxnSpPr>
            <p:nvPr/>
          </p:nvCxnSpPr>
          <p:spPr>
            <a:xfrm rot="10800000" flipH="1" flipV="1">
              <a:off x="3244337" y="4789932"/>
              <a:ext cx="133701" cy="22308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119 CuadroTexto"/>
          <p:cNvSpPr txBox="1"/>
          <p:nvPr/>
        </p:nvSpPr>
        <p:spPr>
          <a:xfrm>
            <a:off x="152400" y="6324600"/>
            <a:ext cx="5405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 err="1" smtClean="0"/>
              <a:t>Process</a:t>
            </a:r>
            <a:endParaRPr lang="en-US" sz="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Elipse"/>
          <p:cNvSpPr/>
          <p:nvPr/>
        </p:nvSpPr>
        <p:spPr>
          <a:xfrm>
            <a:off x="2133600" y="3124200"/>
            <a:ext cx="542932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err="1" smtClean="0"/>
              <a:t>init</a:t>
            </a:r>
            <a:endParaRPr lang="es-CO" sz="900" dirty="0"/>
          </a:p>
        </p:txBody>
      </p:sp>
      <p:sp>
        <p:nvSpPr>
          <p:cNvPr id="20" name="19 Elipse"/>
          <p:cNvSpPr/>
          <p:nvPr/>
        </p:nvSpPr>
        <p:spPr>
          <a:xfrm>
            <a:off x="3886200" y="3200400"/>
            <a:ext cx="914400" cy="31433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executing</a:t>
            </a:r>
            <a:endParaRPr lang="es-CO" sz="900" dirty="0"/>
          </a:p>
        </p:txBody>
      </p:sp>
      <p:sp>
        <p:nvSpPr>
          <p:cNvPr id="22" name="21 Elipse"/>
          <p:cNvSpPr/>
          <p:nvPr/>
        </p:nvSpPr>
        <p:spPr>
          <a:xfrm>
            <a:off x="5867400" y="3352800"/>
            <a:ext cx="914400" cy="23813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finalizing</a:t>
            </a:r>
            <a:endParaRPr lang="es-CO" sz="900" dirty="0"/>
          </a:p>
        </p:txBody>
      </p:sp>
      <p:cxnSp>
        <p:nvCxnSpPr>
          <p:cNvPr id="23" name="22 Forma"/>
          <p:cNvCxnSpPr>
            <a:stCxn id="19" idx="6"/>
            <a:endCxn id="20" idx="2"/>
          </p:cNvCxnSpPr>
          <p:nvPr/>
        </p:nvCxnSpPr>
        <p:spPr>
          <a:xfrm>
            <a:off x="2676532" y="3200400"/>
            <a:ext cx="1209668" cy="1571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36" name="35 CuadroTexto"/>
          <p:cNvSpPr txBox="1"/>
          <p:nvPr/>
        </p:nvSpPr>
        <p:spPr>
          <a:xfrm>
            <a:off x="5029200" y="259080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finalizing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2" name="66 Grupo"/>
          <p:cNvGrpSpPr/>
          <p:nvPr/>
        </p:nvGrpSpPr>
        <p:grpSpPr>
          <a:xfrm rot="2706406">
            <a:off x="5365408" y="2818893"/>
            <a:ext cx="258703" cy="626362"/>
            <a:chOff x="3043238" y="3800475"/>
            <a:chExt cx="385754" cy="842971"/>
          </a:xfrm>
        </p:grpSpPr>
        <p:sp>
          <p:nvSpPr>
            <p:cNvPr id="38" name="37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39" name="38 Conector recto de flecha"/>
            <p:cNvCxnSpPr>
              <a:stCxn id="38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40 CuadroTexto"/>
          <p:cNvSpPr txBox="1"/>
          <p:nvPr/>
        </p:nvSpPr>
        <p:spPr>
          <a:xfrm>
            <a:off x="3048000" y="266700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activate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sp>
        <p:nvSpPr>
          <p:cNvPr id="51" name="TextBox 23"/>
          <p:cNvSpPr txBox="1"/>
          <p:nvPr/>
        </p:nvSpPr>
        <p:spPr>
          <a:xfrm>
            <a:off x="2209800" y="2362200"/>
            <a:ext cx="990600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900" dirty="0" err="1" smtClean="0"/>
              <a:t>ExecutesFirst</a:t>
            </a:r>
            <a:endParaRPr lang="es-CO" sz="900" dirty="0" smtClean="0"/>
          </a:p>
        </p:txBody>
      </p:sp>
      <p:cxnSp>
        <p:nvCxnSpPr>
          <p:cNvPr id="52" name="Straight Connector 43"/>
          <p:cNvCxnSpPr>
            <a:stCxn id="51" idx="2"/>
          </p:cNvCxnSpPr>
          <p:nvPr/>
        </p:nvCxnSpPr>
        <p:spPr>
          <a:xfrm rot="16200000" flipH="1">
            <a:off x="2496666" y="2801466"/>
            <a:ext cx="607368" cy="1905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curvado"/>
          <p:cNvCxnSpPr>
            <a:stCxn id="20" idx="6"/>
            <a:endCxn id="22" idx="2"/>
          </p:cNvCxnSpPr>
          <p:nvPr/>
        </p:nvCxnSpPr>
        <p:spPr>
          <a:xfrm>
            <a:off x="4800600" y="3357566"/>
            <a:ext cx="1066800" cy="1143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71 CuadroTexto"/>
          <p:cNvSpPr txBox="1"/>
          <p:nvPr/>
        </p:nvSpPr>
        <p:spPr>
          <a:xfrm>
            <a:off x="152400" y="6324600"/>
            <a:ext cx="6415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 err="1" smtClean="0"/>
              <a:t>Sequence</a:t>
            </a:r>
            <a:endParaRPr lang="en-US" sz="900" dirty="0"/>
          </a:p>
        </p:txBody>
      </p:sp>
      <p:cxnSp>
        <p:nvCxnSpPr>
          <p:cNvPr id="28" name="22 Forma"/>
          <p:cNvCxnSpPr>
            <a:stCxn id="20" idx="1"/>
            <a:endCxn id="20" idx="7"/>
          </p:cNvCxnSpPr>
          <p:nvPr/>
        </p:nvCxnSpPr>
        <p:spPr>
          <a:xfrm rot="5400000" flipH="1" flipV="1">
            <a:off x="4343400" y="2923144"/>
            <a:ext cx="1588" cy="646578"/>
          </a:xfrm>
          <a:prstGeom prst="curvedConnector3">
            <a:avLst>
              <a:gd name="adj1" fmla="val 32169594"/>
            </a:avLst>
          </a:prstGeom>
          <a:ln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32" name="TextBox 23"/>
          <p:cNvSpPr txBox="1"/>
          <p:nvPr/>
        </p:nvSpPr>
        <p:spPr>
          <a:xfrm>
            <a:off x="3505200" y="2133600"/>
            <a:ext cx="985854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900" dirty="0" err="1" smtClean="0"/>
              <a:t>executeNext</a:t>
            </a:r>
            <a:endParaRPr lang="es-CO" sz="900" dirty="0" smtClean="0"/>
          </a:p>
        </p:txBody>
      </p:sp>
      <p:cxnSp>
        <p:nvCxnSpPr>
          <p:cNvPr id="33" name="Straight Connector 43"/>
          <p:cNvCxnSpPr>
            <a:stCxn id="32" idx="2"/>
          </p:cNvCxnSpPr>
          <p:nvPr/>
        </p:nvCxnSpPr>
        <p:spPr>
          <a:xfrm rot="16200000" flipH="1">
            <a:off x="3867079" y="2495479"/>
            <a:ext cx="454968" cy="1928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4572000" y="182880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INNER] </a:t>
            </a:r>
            <a:r>
              <a:rPr lang="es-ES" sz="900" dirty="0" err="1" smtClean="0"/>
              <a:t>enterFinalizing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37" name="66 Grupo"/>
          <p:cNvGrpSpPr/>
          <p:nvPr/>
        </p:nvGrpSpPr>
        <p:grpSpPr>
          <a:xfrm rot="3396207">
            <a:off x="4585243" y="2070031"/>
            <a:ext cx="385754" cy="842971"/>
            <a:chOff x="3043238" y="3800475"/>
            <a:chExt cx="385754" cy="842971"/>
          </a:xfrm>
        </p:grpSpPr>
        <p:sp>
          <p:nvSpPr>
            <p:cNvPr id="40" name="39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42" name="41 Conector recto de flecha"/>
            <p:cNvCxnSpPr>
              <a:stCxn id="40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47 Elipse"/>
          <p:cNvSpPr/>
          <p:nvPr/>
        </p:nvSpPr>
        <p:spPr>
          <a:xfrm>
            <a:off x="3962400" y="4495800"/>
            <a:ext cx="762000" cy="228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waiting</a:t>
            </a:r>
            <a:endParaRPr lang="es-CO" sz="900" dirty="0"/>
          </a:p>
        </p:txBody>
      </p:sp>
      <p:cxnSp>
        <p:nvCxnSpPr>
          <p:cNvPr id="57" name="56 Conector curvado"/>
          <p:cNvCxnSpPr>
            <a:stCxn id="48" idx="2"/>
            <a:endCxn id="20" idx="3"/>
          </p:cNvCxnSpPr>
          <p:nvPr/>
        </p:nvCxnSpPr>
        <p:spPr>
          <a:xfrm rot="10800000" flipH="1">
            <a:off x="3962399" y="3468700"/>
            <a:ext cx="57711" cy="1141401"/>
          </a:xfrm>
          <a:prstGeom prst="curvedConnector4">
            <a:avLst>
              <a:gd name="adj1" fmla="val -396112"/>
              <a:gd name="adj2" fmla="val 52990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59 Conector curvado"/>
          <p:cNvCxnSpPr>
            <a:stCxn id="20" idx="5"/>
            <a:endCxn id="48" idx="6"/>
          </p:cNvCxnSpPr>
          <p:nvPr/>
        </p:nvCxnSpPr>
        <p:spPr>
          <a:xfrm rot="16200000" flipH="1">
            <a:off x="4124844" y="4010543"/>
            <a:ext cx="1141401" cy="57711"/>
          </a:xfrm>
          <a:prstGeom prst="curvedConnector4">
            <a:avLst>
              <a:gd name="adj1" fmla="val 42976"/>
              <a:gd name="adj2" fmla="val 628149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" name="62 CuadroTexto"/>
          <p:cNvSpPr txBox="1"/>
          <p:nvPr/>
        </p:nvSpPr>
        <p:spPr>
          <a:xfrm>
            <a:off x="5257800" y="403860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INNER] </a:t>
            </a:r>
            <a:r>
              <a:rPr lang="es-ES" sz="900" dirty="0" err="1" smtClean="0"/>
              <a:t>enterWaiting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64" name="66 Grupo"/>
          <p:cNvGrpSpPr/>
          <p:nvPr/>
        </p:nvGrpSpPr>
        <p:grpSpPr>
          <a:xfrm rot="8066331">
            <a:off x="5162639" y="3720859"/>
            <a:ext cx="190322" cy="453708"/>
            <a:chOff x="3043238" y="3800475"/>
            <a:chExt cx="385754" cy="842971"/>
          </a:xfrm>
        </p:grpSpPr>
        <p:sp>
          <p:nvSpPr>
            <p:cNvPr id="65" name="64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66" name="65 Conector recto de flecha"/>
            <p:cNvCxnSpPr>
              <a:stCxn id="65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66 CuadroTexto"/>
          <p:cNvSpPr txBox="1"/>
          <p:nvPr/>
        </p:nvSpPr>
        <p:spPr>
          <a:xfrm>
            <a:off x="2590800" y="3657600"/>
            <a:ext cx="121920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INNER] </a:t>
            </a:r>
            <a:r>
              <a:rPr lang="es-ES" sz="900" dirty="0" err="1" smtClean="0"/>
              <a:t>exitWaiting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93" name="92 Grupo"/>
          <p:cNvGrpSpPr/>
          <p:nvPr/>
        </p:nvGrpSpPr>
        <p:grpSpPr>
          <a:xfrm rot="20848247" flipH="1" flipV="1">
            <a:off x="3228924" y="2933298"/>
            <a:ext cx="380998" cy="304796"/>
            <a:chOff x="1371600" y="3733799"/>
            <a:chExt cx="304802" cy="304805"/>
          </a:xfrm>
        </p:grpSpPr>
        <p:sp>
          <p:nvSpPr>
            <p:cNvPr id="91" name="90 Forma libre"/>
            <p:cNvSpPr/>
            <p:nvPr/>
          </p:nvSpPr>
          <p:spPr>
            <a:xfrm rot="16200000">
              <a:off x="1388784" y="3882140"/>
              <a:ext cx="139280" cy="173647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92" name="91 Conector recto de flecha"/>
            <p:cNvCxnSpPr>
              <a:stCxn id="91" idx="2"/>
            </p:cNvCxnSpPr>
            <p:nvPr/>
          </p:nvCxnSpPr>
          <p:spPr>
            <a:xfrm rot="5400000" flipH="1" flipV="1">
              <a:off x="1495508" y="3718423"/>
              <a:ext cx="165518" cy="19627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47 Conector curvado"/>
          <p:cNvCxnSpPr>
            <a:stCxn id="22" idx="5"/>
            <a:endCxn id="19" idx="3"/>
          </p:cNvCxnSpPr>
          <p:nvPr/>
        </p:nvCxnSpPr>
        <p:spPr>
          <a:xfrm rot="5400000" flipH="1">
            <a:off x="4279612" y="1187781"/>
            <a:ext cx="301776" cy="4434778"/>
          </a:xfrm>
          <a:prstGeom prst="curvedConnector3">
            <a:avLst>
              <a:gd name="adj1" fmla="val -619865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3505199" y="5715000"/>
            <a:ext cx="76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reinit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45" name="66 Grupo"/>
          <p:cNvGrpSpPr/>
          <p:nvPr/>
        </p:nvGrpSpPr>
        <p:grpSpPr>
          <a:xfrm rot="16200000">
            <a:off x="4114798" y="5486402"/>
            <a:ext cx="304804" cy="304801"/>
            <a:chOff x="3131825" y="4666574"/>
            <a:chExt cx="246213" cy="346441"/>
          </a:xfrm>
        </p:grpSpPr>
        <p:sp>
          <p:nvSpPr>
            <p:cNvPr id="46" name="45 Forma libre"/>
            <p:cNvSpPr/>
            <p:nvPr/>
          </p:nvSpPr>
          <p:spPr>
            <a:xfrm>
              <a:off x="3131825" y="4666574"/>
              <a:ext cx="112507" cy="197369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47" name="46 Conector recto de flecha"/>
            <p:cNvCxnSpPr>
              <a:stCxn id="46" idx="2"/>
            </p:cNvCxnSpPr>
            <p:nvPr/>
          </p:nvCxnSpPr>
          <p:spPr>
            <a:xfrm rot="10800000" flipH="1" flipV="1">
              <a:off x="3244337" y="4789932"/>
              <a:ext cx="133701" cy="22308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66 Grupo"/>
          <p:cNvGrpSpPr/>
          <p:nvPr/>
        </p:nvGrpSpPr>
        <p:grpSpPr>
          <a:xfrm rot="8066331" flipH="1" flipV="1">
            <a:off x="3557730" y="3761119"/>
            <a:ext cx="275940" cy="263026"/>
            <a:chOff x="3043238" y="3800475"/>
            <a:chExt cx="385754" cy="842971"/>
          </a:xfrm>
        </p:grpSpPr>
        <p:sp>
          <p:nvSpPr>
            <p:cNvPr id="55" name="54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56" name="55 Conector recto de flecha"/>
            <p:cNvCxnSpPr>
              <a:stCxn id="55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Elipse"/>
          <p:cNvSpPr/>
          <p:nvPr/>
        </p:nvSpPr>
        <p:spPr>
          <a:xfrm>
            <a:off x="1676400" y="3657600"/>
            <a:ext cx="542932" cy="16193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err="1" smtClean="0"/>
              <a:t>init</a:t>
            </a:r>
            <a:endParaRPr lang="es-CO" sz="900" dirty="0"/>
          </a:p>
        </p:txBody>
      </p:sp>
      <p:sp>
        <p:nvSpPr>
          <p:cNvPr id="20" name="19 Elipse"/>
          <p:cNvSpPr/>
          <p:nvPr/>
        </p:nvSpPr>
        <p:spPr>
          <a:xfrm>
            <a:off x="3886200" y="3276600"/>
            <a:ext cx="914400" cy="23813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executing</a:t>
            </a:r>
            <a:endParaRPr lang="es-CO" sz="900" dirty="0"/>
          </a:p>
        </p:txBody>
      </p:sp>
      <p:sp>
        <p:nvSpPr>
          <p:cNvPr id="22" name="21 Elipse"/>
          <p:cNvSpPr/>
          <p:nvPr/>
        </p:nvSpPr>
        <p:spPr>
          <a:xfrm>
            <a:off x="5943600" y="2971800"/>
            <a:ext cx="914400" cy="23813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finalizing</a:t>
            </a:r>
            <a:endParaRPr lang="es-CO" sz="900" dirty="0"/>
          </a:p>
        </p:txBody>
      </p:sp>
      <p:cxnSp>
        <p:nvCxnSpPr>
          <p:cNvPr id="23" name="22 Forma"/>
          <p:cNvCxnSpPr>
            <a:stCxn id="19" idx="6"/>
            <a:endCxn id="20" idx="2"/>
          </p:cNvCxnSpPr>
          <p:nvPr/>
        </p:nvCxnSpPr>
        <p:spPr>
          <a:xfrm flipV="1">
            <a:off x="2219332" y="3395666"/>
            <a:ext cx="1666868" cy="3429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36" name="35 CuadroTexto"/>
          <p:cNvSpPr txBox="1"/>
          <p:nvPr/>
        </p:nvSpPr>
        <p:spPr>
          <a:xfrm>
            <a:off x="5334000" y="243840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finalizing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2" name="66 Grupo"/>
          <p:cNvGrpSpPr/>
          <p:nvPr/>
        </p:nvGrpSpPr>
        <p:grpSpPr>
          <a:xfrm rot="2706406">
            <a:off x="5441525" y="2698057"/>
            <a:ext cx="258302" cy="410837"/>
            <a:chOff x="3043238" y="3800475"/>
            <a:chExt cx="385754" cy="842971"/>
          </a:xfrm>
        </p:grpSpPr>
        <p:sp>
          <p:nvSpPr>
            <p:cNvPr id="38" name="37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39" name="38 Conector recto de flecha"/>
            <p:cNvCxnSpPr>
              <a:stCxn id="38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40 CuadroTexto"/>
          <p:cNvSpPr txBox="1"/>
          <p:nvPr/>
        </p:nvSpPr>
        <p:spPr>
          <a:xfrm>
            <a:off x="2895600" y="281940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start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3" name="74 Grupo"/>
          <p:cNvGrpSpPr/>
          <p:nvPr/>
        </p:nvGrpSpPr>
        <p:grpSpPr>
          <a:xfrm>
            <a:off x="3276600" y="3048000"/>
            <a:ext cx="176210" cy="323848"/>
            <a:chOff x="3043238" y="3800475"/>
            <a:chExt cx="385754" cy="842971"/>
          </a:xfrm>
        </p:grpSpPr>
        <p:sp>
          <p:nvSpPr>
            <p:cNvPr id="43" name="42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44" name="43 Conector recto de flecha"/>
            <p:cNvCxnSpPr>
              <a:stCxn id="43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23"/>
          <p:cNvSpPr txBox="1"/>
          <p:nvPr/>
        </p:nvSpPr>
        <p:spPr>
          <a:xfrm>
            <a:off x="2286000" y="3124200"/>
            <a:ext cx="6858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900" dirty="0" err="1" smtClean="0"/>
              <a:t>ExecuteAll</a:t>
            </a:r>
            <a:endParaRPr lang="es-CO" sz="900" dirty="0" smtClean="0"/>
          </a:p>
        </p:txBody>
      </p:sp>
      <p:cxnSp>
        <p:nvCxnSpPr>
          <p:cNvPr id="52" name="Straight Connector 43"/>
          <p:cNvCxnSpPr>
            <a:stCxn id="51" idx="2"/>
          </p:cNvCxnSpPr>
          <p:nvPr/>
        </p:nvCxnSpPr>
        <p:spPr>
          <a:xfrm rot="16200000" flipH="1">
            <a:off x="2457450" y="3524250"/>
            <a:ext cx="381000" cy="381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curvado"/>
          <p:cNvCxnSpPr>
            <a:stCxn id="20" idx="6"/>
            <a:endCxn id="22" idx="2"/>
          </p:cNvCxnSpPr>
          <p:nvPr/>
        </p:nvCxnSpPr>
        <p:spPr>
          <a:xfrm flipV="1">
            <a:off x="4800600" y="3090866"/>
            <a:ext cx="1143000" cy="304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71 CuadroTexto"/>
          <p:cNvSpPr txBox="1"/>
          <p:nvPr/>
        </p:nvSpPr>
        <p:spPr>
          <a:xfrm>
            <a:off x="152400" y="6324600"/>
            <a:ext cx="407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 err="1" smtClean="0"/>
              <a:t>Flow</a:t>
            </a:r>
            <a:endParaRPr lang="en-US" sz="900" dirty="0"/>
          </a:p>
        </p:txBody>
      </p:sp>
      <p:cxnSp>
        <p:nvCxnSpPr>
          <p:cNvPr id="28" name="22 Forma"/>
          <p:cNvCxnSpPr>
            <a:stCxn id="20" idx="1"/>
            <a:endCxn id="20" idx="7"/>
          </p:cNvCxnSpPr>
          <p:nvPr/>
        </p:nvCxnSpPr>
        <p:spPr>
          <a:xfrm rot="5400000" flipH="1" flipV="1">
            <a:off x="4343400" y="2988185"/>
            <a:ext cx="1588" cy="646578"/>
          </a:xfrm>
          <a:prstGeom prst="curvedConnector3">
            <a:avLst>
              <a:gd name="adj1" fmla="val 39144471"/>
            </a:avLst>
          </a:prstGeom>
          <a:ln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32" name="TextBox 23"/>
          <p:cNvSpPr txBox="1"/>
          <p:nvPr/>
        </p:nvSpPr>
        <p:spPr>
          <a:xfrm>
            <a:off x="5257800" y="4724400"/>
            <a:ext cx="1443054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900" dirty="0" err="1" smtClean="0"/>
              <a:t>AddWaiting</a:t>
            </a:r>
            <a:endParaRPr lang="es-CO" sz="900" dirty="0" smtClean="0"/>
          </a:p>
        </p:txBody>
      </p:sp>
      <p:cxnSp>
        <p:nvCxnSpPr>
          <p:cNvPr id="33" name="Straight Connector 43"/>
          <p:cNvCxnSpPr>
            <a:stCxn id="32" idx="1"/>
          </p:cNvCxnSpPr>
          <p:nvPr/>
        </p:nvCxnSpPr>
        <p:spPr>
          <a:xfrm rot="10800000">
            <a:off x="4572000" y="4495800"/>
            <a:ext cx="685800" cy="34401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4724400" y="2055168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INNER] </a:t>
            </a:r>
            <a:r>
              <a:rPr lang="es-ES" sz="900" dirty="0" err="1" smtClean="0"/>
              <a:t>enterFinalizing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4" name="66 Grupo"/>
          <p:cNvGrpSpPr/>
          <p:nvPr/>
        </p:nvGrpSpPr>
        <p:grpSpPr>
          <a:xfrm rot="3605453">
            <a:off x="4563284" y="2270073"/>
            <a:ext cx="285980" cy="557960"/>
            <a:chOff x="3043238" y="3800475"/>
            <a:chExt cx="385754" cy="842971"/>
          </a:xfrm>
        </p:grpSpPr>
        <p:sp>
          <p:nvSpPr>
            <p:cNvPr id="40" name="39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42" name="41 Conector recto de flecha"/>
            <p:cNvCxnSpPr>
              <a:stCxn id="40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47 Elipse"/>
          <p:cNvSpPr/>
          <p:nvPr/>
        </p:nvSpPr>
        <p:spPr>
          <a:xfrm>
            <a:off x="3886200" y="4800600"/>
            <a:ext cx="762000" cy="23813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waiting</a:t>
            </a:r>
            <a:endParaRPr lang="es-CO" sz="900" dirty="0"/>
          </a:p>
        </p:txBody>
      </p:sp>
      <p:cxnSp>
        <p:nvCxnSpPr>
          <p:cNvPr id="57" name="56 Conector curvado"/>
          <p:cNvCxnSpPr>
            <a:stCxn id="48" idx="2"/>
            <a:endCxn id="20" idx="3"/>
          </p:cNvCxnSpPr>
          <p:nvPr/>
        </p:nvCxnSpPr>
        <p:spPr>
          <a:xfrm rot="10800000" flipH="1">
            <a:off x="3886199" y="3479858"/>
            <a:ext cx="133911" cy="1439808"/>
          </a:xfrm>
          <a:prstGeom prst="curvedConnector4">
            <a:avLst>
              <a:gd name="adj1" fmla="val -170710"/>
              <a:gd name="adj2" fmla="val 52924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59 Conector curvado"/>
          <p:cNvCxnSpPr>
            <a:stCxn id="20" idx="5"/>
            <a:endCxn id="48" idx="7"/>
          </p:cNvCxnSpPr>
          <p:nvPr/>
        </p:nvCxnSpPr>
        <p:spPr>
          <a:xfrm rot="5400000">
            <a:off x="3923841" y="4092626"/>
            <a:ext cx="1355616" cy="13008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" name="62 CuadroTexto"/>
          <p:cNvSpPr txBox="1"/>
          <p:nvPr/>
        </p:nvSpPr>
        <p:spPr>
          <a:xfrm>
            <a:off x="4800600" y="365760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INNER] </a:t>
            </a:r>
            <a:r>
              <a:rPr lang="es-ES" sz="900" dirty="0" err="1" smtClean="0"/>
              <a:t>enterWaiting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5" name="66 Grupo"/>
          <p:cNvGrpSpPr/>
          <p:nvPr/>
        </p:nvGrpSpPr>
        <p:grpSpPr>
          <a:xfrm rot="5840333">
            <a:off x="4780411" y="3726835"/>
            <a:ext cx="294723" cy="525804"/>
            <a:chOff x="3043238" y="3800475"/>
            <a:chExt cx="385754" cy="842971"/>
          </a:xfrm>
        </p:grpSpPr>
        <p:sp>
          <p:nvSpPr>
            <p:cNvPr id="65" name="64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66" name="65 Conector recto de flecha"/>
            <p:cNvCxnSpPr>
              <a:stCxn id="65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66 CuadroTexto"/>
          <p:cNvSpPr txBox="1"/>
          <p:nvPr/>
        </p:nvSpPr>
        <p:spPr>
          <a:xfrm>
            <a:off x="2514600" y="388620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BackToExecute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6" name="66 Grupo"/>
          <p:cNvGrpSpPr/>
          <p:nvPr/>
        </p:nvGrpSpPr>
        <p:grpSpPr>
          <a:xfrm rot="16889568" flipH="1">
            <a:off x="3274431" y="4054307"/>
            <a:ext cx="297008" cy="514564"/>
            <a:chOff x="3043238" y="3800475"/>
            <a:chExt cx="385754" cy="842971"/>
          </a:xfrm>
        </p:grpSpPr>
        <p:sp>
          <p:nvSpPr>
            <p:cNvPr id="69" name="68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70" name="69 Conector recto de flecha"/>
            <p:cNvCxnSpPr>
              <a:stCxn id="69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56 Conector curvado"/>
          <p:cNvCxnSpPr>
            <a:stCxn id="48" idx="4"/>
            <a:endCxn id="48" idx="2"/>
          </p:cNvCxnSpPr>
          <p:nvPr/>
        </p:nvCxnSpPr>
        <p:spPr>
          <a:xfrm rot="5400000" flipH="1">
            <a:off x="4017167" y="4788699"/>
            <a:ext cx="119066" cy="381000"/>
          </a:xfrm>
          <a:prstGeom prst="curvedConnector4">
            <a:avLst>
              <a:gd name="adj1" fmla="val -191994"/>
              <a:gd name="adj2" fmla="val 160000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56 Conector curvado"/>
          <p:cNvCxnSpPr>
            <a:stCxn id="48" idx="4"/>
            <a:endCxn id="48" idx="6"/>
          </p:cNvCxnSpPr>
          <p:nvPr/>
        </p:nvCxnSpPr>
        <p:spPr>
          <a:xfrm rot="5400000" flipH="1" flipV="1">
            <a:off x="4398167" y="4788699"/>
            <a:ext cx="119066" cy="381000"/>
          </a:xfrm>
          <a:prstGeom prst="curvedConnector4">
            <a:avLst>
              <a:gd name="adj1" fmla="val -191994"/>
              <a:gd name="adj2" fmla="val 160000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2" name="61 CuadroTexto"/>
          <p:cNvSpPr txBox="1"/>
          <p:nvPr/>
        </p:nvSpPr>
        <p:spPr>
          <a:xfrm>
            <a:off x="4953000" y="533400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INNER] </a:t>
            </a:r>
            <a:r>
              <a:rPr lang="es-ES" sz="900" dirty="0" err="1" smtClean="0"/>
              <a:t>enterWaiting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64" name="66 Grupo"/>
          <p:cNvGrpSpPr/>
          <p:nvPr/>
        </p:nvGrpSpPr>
        <p:grpSpPr>
          <a:xfrm rot="8399372">
            <a:off x="4720970" y="5199517"/>
            <a:ext cx="159261" cy="284352"/>
            <a:chOff x="3043238" y="3800475"/>
            <a:chExt cx="385754" cy="842971"/>
          </a:xfrm>
        </p:grpSpPr>
        <p:sp>
          <p:nvSpPr>
            <p:cNvPr id="68" name="67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71" name="70 Conector recto de flecha"/>
            <p:cNvCxnSpPr>
              <a:stCxn id="68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43"/>
          <p:cNvCxnSpPr>
            <a:stCxn id="32" idx="1"/>
          </p:cNvCxnSpPr>
          <p:nvPr/>
        </p:nvCxnSpPr>
        <p:spPr>
          <a:xfrm rot="10800000" flipV="1">
            <a:off x="4876800" y="4839816"/>
            <a:ext cx="381000" cy="26558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76 CuadroTexto"/>
          <p:cNvSpPr txBox="1"/>
          <p:nvPr/>
        </p:nvSpPr>
        <p:spPr>
          <a:xfrm>
            <a:off x="2362200" y="548640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INNER] </a:t>
            </a:r>
            <a:r>
              <a:rPr lang="es-ES" sz="900" dirty="0" err="1" smtClean="0"/>
              <a:t>exitWaiting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78" name="66 Grupo"/>
          <p:cNvGrpSpPr/>
          <p:nvPr/>
        </p:nvGrpSpPr>
        <p:grpSpPr>
          <a:xfrm rot="13200628" flipH="1">
            <a:off x="3482383" y="5134478"/>
            <a:ext cx="273462" cy="502664"/>
            <a:chOff x="3043238" y="3800475"/>
            <a:chExt cx="385754" cy="842971"/>
          </a:xfrm>
        </p:grpSpPr>
        <p:sp>
          <p:nvSpPr>
            <p:cNvPr id="79" name="78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80" name="79 Conector recto de flecha"/>
            <p:cNvCxnSpPr>
              <a:stCxn id="79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23"/>
          <p:cNvSpPr txBox="1"/>
          <p:nvPr/>
        </p:nvSpPr>
        <p:spPr>
          <a:xfrm>
            <a:off x="1981200" y="4800600"/>
            <a:ext cx="1443054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900" dirty="0" err="1" smtClean="0"/>
              <a:t>SubstractWaiting</a:t>
            </a:r>
            <a:endParaRPr lang="es-CO" sz="900" dirty="0" smtClean="0"/>
          </a:p>
        </p:txBody>
      </p:sp>
      <p:cxnSp>
        <p:nvCxnSpPr>
          <p:cNvPr id="82" name="Straight Connector 43"/>
          <p:cNvCxnSpPr>
            <a:stCxn id="81" idx="3"/>
          </p:cNvCxnSpPr>
          <p:nvPr/>
        </p:nvCxnSpPr>
        <p:spPr>
          <a:xfrm>
            <a:off x="3424254" y="4916016"/>
            <a:ext cx="309546" cy="11318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23"/>
          <p:cNvSpPr txBox="1"/>
          <p:nvPr/>
        </p:nvSpPr>
        <p:spPr>
          <a:xfrm>
            <a:off x="3124200" y="2133600"/>
            <a:ext cx="1447800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900" dirty="0" err="1" smtClean="0"/>
              <a:t>CheckAllTerminated</a:t>
            </a:r>
            <a:endParaRPr lang="es-CO" sz="900" dirty="0" smtClean="0"/>
          </a:p>
        </p:txBody>
      </p:sp>
      <p:cxnSp>
        <p:nvCxnSpPr>
          <p:cNvPr id="86" name="Straight Connector 43"/>
          <p:cNvCxnSpPr>
            <a:stCxn id="85" idx="2"/>
          </p:cNvCxnSpPr>
          <p:nvPr/>
        </p:nvCxnSpPr>
        <p:spPr>
          <a:xfrm rot="16200000" flipH="1">
            <a:off x="3753966" y="2458566"/>
            <a:ext cx="454968" cy="266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47 Conector curvado"/>
          <p:cNvCxnSpPr>
            <a:stCxn id="22" idx="0"/>
            <a:endCxn id="19" idx="0"/>
          </p:cNvCxnSpPr>
          <p:nvPr/>
        </p:nvCxnSpPr>
        <p:spPr>
          <a:xfrm rot="16200000" flipH="1" flipV="1">
            <a:off x="3831433" y="1088233"/>
            <a:ext cx="685800" cy="4452934"/>
          </a:xfrm>
          <a:prstGeom prst="curvedConnector3">
            <a:avLst>
              <a:gd name="adj1" fmla="val -253535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53 CuadroTexto"/>
          <p:cNvSpPr txBox="1"/>
          <p:nvPr/>
        </p:nvSpPr>
        <p:spPr>
          <a:xfrm>
            <a:off x="3505200" y="1523999"/>
            <a:ext cx="76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reinit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55" name="66 Grupo"/>
          <p:cNvGrpSpPr/>
          <p:nvPr/>
        </p:nvGrpSpPr>
        <p:grpSpPr>
          <a:xfrm rot="16200000">
            <a:off x="4114799" y="1295401"/>
            <a:ext cx="304804" cy="304801"/>
            <a:chOff x="3131825" y="4666574"/>
            <a:chExt cx="246213" cy="346441"/>
          </a:xfrm>
        </p:grpSpPr>
        <p:sp>
          <p:nvSpPr>
            <p:cNvPr id="58" name="57 Forma libre"/>
            <p:cNvSpPr/>
            <p:nvPr/>
          </p:nvSpPr>
          <p:spPr>
            <a:xfrm>
              <a:off x="3131825" y="4666574"/>
              <a:ext cx="112507" cy="197369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59" name="58 Conector recto de flecha"/>
            <p:cNvCxnSpPr>
              <a:stCxn id="58" idx="2"/>
            </p:cNvCxnSpPr>
            <p:nvPr/>
          </p:nvCxnSpPr>
          <p:spPr>
            <a:xfrm rot="10800000" flipH="1" flipV="1">
              <a:off x="3244337" y="4789932"/>
              <a:ext cx="133701" cy="22308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Elipse"/>
          <p:cNvSpPr/>
          <p:nvPr/>
        </p:nvSpPr>
        <p:spPr>
          <a:xfrm>
            <a:off x="3200400" y="1828800"/>
            <a:ext cx="542932" cy="2179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err="1" smtClean="0"/>
              <a:t>init</a:t>
            </a:r>
            <a:endParaRPr lang="es-CO" sz="900" dirty="0"/>
          </a:p>
        </p:txBody>
      </p:sp>
      <p:sp>
        <p:nvSpPr>
          <p:cNvPr id="20" name="19 Elipse"/>
          <p:cNvSpPr/>
          <p:nvPr/>
        </p:nvSpPr>
        <p:spPr>
          <a:xfrm>
            <a:off x="3886200" y="4648200"/>
            <a:ext cx="914400" cy="21906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executing</a:t>
            </a:r>
            <a:endParaRPr lang="es-CO" sz="900" dirty="0"/>
          </a:p>
        </p:txBody>
      </p:sp>
      <p:sp>
        <p:nvSpPr>
          <p:cNvPr id="22" name="21 Elipse"/>
          <p:cNvSpPr/>
          <p:nvPr/>
        </p:nvSpPr>
        <p:spPr>
          <a:xfrm>
            <a:off x="5334000" y="2133600"/>
            <a:ext cx="914400" cy="2179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finalizing</a:t>
            </a:r>
            <a:endParaRPr lang="es-CO" sz="900" dirty="0"/>
          </a:p>
        </p:txBody>
      </p:sp>
      <p:cxnSp>
        <p:nvCxnSpPr>
          <p:cNvPr id="23" name="22 Forma"/>
          <p:cNvCxnSpPr>
            <a:stCxn id="19" idx="4"/>
            <a:endCxn id="53" idx="2"/>
          </p:cNvCxnSpPr>
          <p:nvPr/>
        </p:nvCxnSpPr>
        <p:spPr>
          <a:xfrm rot="16200000" flipH="1">
            <a:off x="3121241" y="2397340"/>
            <a:ext cx="1115585" cy="41433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36" name="35 CuadroTexto"/>
          <p:cNvSpPr txBox="1"/>
          <p:nvPr/>
        </p:nvSpPr>
        <p:spPr>
          <a:xfrm>
            <a:off x="5715000" y="274320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finalizing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2" name="66 Grupo"/>
          <p:cNvGrpSpPr/>
          <p:nvPr/>
        </p:nvGrpSpPr>
        <p:grpSpPr>
          <a:xfrm rot="7553069">
            <a:off x="5403065" y="2262200"/>
            <a:ext cx="298333" cy="699080"/>
            <a:chOff x="3043238" y="3800475"/>
            <a:chExt cx="385754" cy="842971"/>
          </a:xfrm>
        </p:grpSpPr>
        <p:sp>
          <p:nvSpPr>
            <p:cNvPr id="38" name="37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39" name="38 Conector recto de flecha"/>
            <p:cNvCxnSpPr>
              <a:stCxn id="38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40 CuadroTexto"/>
          <p:cNvSpPr txBox="1"/>
          <p:nvPr/>
        </p:nvSpPr>
        <p:spPr>
          <a:xfrm>
            <a:off x="2286000" y="274320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start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3" name="74 Grupo"/>
          <p:cNvGrpSpPr/>
          <p:nvPr/>
        </p:nvGrpSpPr>
        <p:grpSpPr>
          <a:xfrm rot="2982794" flipV="1">
            <a:off x="3048637" y="2544550"/>
            <a:ext cx="336661" cy="557205"/>
            <a:chOff x="3043238" y="3800475"/>
            <a:chExt cx="385754" cy="842971"/>
          </a:xfrm>
        </p:grpSpPr>
        <p:sp>
          <p:nvSpPr>
            <p:cNvPr id="43" name="42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44" name="43 Conector recto de flecha"/>
            <p:cNvCxnSpPr>
              <a:stCxn id="43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23"/>
          <p:cNvSpPr txBox="1"/>
          <p:nvPr/>
        </p:nvSpPr>
        <p:spPr>
          <a:xfrm>
            <a:off x="2362200" y="2133600"/>
            <a:ext cx="6858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900" dirty="0" err="1" smtClean="0"/>
              <a:t>Evaluate</a:t>
            </a:r>
            <a:endParaRPr lang="es-CO" sz="900" dirty="0" smtClean="0"/>
          </a:p>
        </p:txBody>
      </p:sp>
      <p:cxnSp>
        <p:nvCxnSpPr>
          <p:cNvPr id="52" name="Straight Connector 43"/>
          <p:cNvCxnSpPr/>
          <p:nvPr/>
        </p:nvCxnSpPr>
        <p:spPr>
          <a:xfrm>
            <a:off x="2857500" y="2362200"/>
            <a:ext cx="647700" cy="2286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curvado"/>
          <p:cNvCxnSpPr>
            <a:stCxn id="53" idx="6"/>
            <a:endCxn id="22" idx="2"/>
          </p:cNvCxnSpPr>
          <p:nvPr/>
        </p:nvCxnSpPr>
        <p:spPr>
          <a:xfrm flipV="1">
            <a:off x="4876800" y="2242558"/>
            <a:ext cx="457200" cy="91974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71 CuadroTexto"/>
          <p:cNvSpPr txBox="1"/>
          <p:nvPr/>
        </p:nvSpPr>
        <p:spPr>
          <a:xfrm>
            <a:off x="152400" y="6324600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 err="1" smtClean="0"/>
              <a:t>While</a:t>
            </a:r>
            <a:endParaRPr lang="en-US" sz="9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5410200" y="419100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ACT] </a:t>
            </a:r>
            <a:r>
              <a:rPr lang="es-ES" sz="900" dirty="0" err="1" smtClean="0"/>
              <a:t>enterFinalizing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4" name="66 Grupo"/>
          <p:cNvGrpSpPr/>
          <p:nvPr/>
        </p:nvGrpSpPr>
        <p:grpSpPr>
          <a:xfrm rot="14382465" flipV="1">
            <a:off x="5129214" y="4102373"/>
            <a:ext cx="267487" cy="208683"/>
            <a:chOff x="3043238" y="3800475"/>
            <a:chExt cx="385754" cy="842971"/>
          </a:xfrm>
        </p:grpSpPr>
        <p:sp>
          <p:nvSpPr>
            <p:cNvPr id="40" name="39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42" name="41 Conector recto de flecha"/>
            <p:cNvCxnSpPr>
              <a:stCxn id="40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47 Elipse"/>
          <p:cNvSpPr/>
          <p:nvPr/>
        </p:nvSpPr>
        <p:spPr>
          <a:xfrm>
            <a:off x="3810000" y="5562600"/>
            <a:ext cx="762000" cy="228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waiting</a:t>
            </a:r>
            <a:endParaRPr lang="es-CO" sz="900" dirty="0"/>
          </a:p>
        </p:txBody>
      </p:sp>
      <p:cxnSp>
        <p:nvCxnSpPr>
          <p:cNvPr id="57" name="56 Conector curvado"/>
          <p:cNvCxnSpPr>
            <a:stCxn id="48" idx="2"/>
            <a:endCxn id="20" idx="3"/>
          </p:cNvCxnSpPr>
          <p:nvPr/>
        </p:nvCxnSpPr>
        <p:spPr>
          <a:xfrm rot="10800000" flipH="1">
            <a:off x="3809999" y="4835186"/>
            <a:ext cx="210111" cy="841714"/>
          </a:xfrm>
          <a:prstGeom prst="curvedConnector4">
            <a:avLst>
              <a:gd name="adj1" fmla="val -108800"/>
              <a:gd name="adj2" fmla="val 54884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59 Conector curvado"/>
          <p:cNvCxnSpPr>
            <a:stCxn id="20" idx="5"/>
            <a:endCxn id="48" idx="6"/>
          </p:cNvCxnSpPr>
          <p:nvPr/>
        </p:nvCxnSpPr>
        <p:spPr>
          <a:xfrm rot="5400000">
            <a:off x="4198488" y="5208699"/>
            <a:ext cx="841714" cy="9468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" name="62 CuadroTexto"/>
          <p:cNvSpPr txBox="1"/>
          <p:nvPr/>
        </p:nvSpPr>
        <p:spPr>
          <a:xfrm>
            <a:off x="4953000" y="510540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ACT] </a:t>
            </a:r>
            <a:r>
              <a:rPr lang="es-ES" sz="900" dirty="0" err="1" smtClean="0"/>
              <a:t>enterWaiting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5" name="66 Grupo"/>
          <p:cNvGrpSpPr/>
          <p:nvPr/>
        </p:nvGrpSpPr>
        <p:grpSpPr>
          <a:xfrm rot="7869988">
            <a:off x="4672051" y="5184141"/>
            <a:ext cx="299736" cy="199440"/>
            <a:chOff x="3043238" y="3800475"/>
            <a:chExt cx="385754" cy="842971"/>
          </a:xfrm>
        </p:grpSpPr>
        <p:sp>
          <p:nvSpPr>
            <p:cNvPr id="65" name="64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66" name="65 Conector recto de flecha"/>
            <p:cNvCxnSpPr>
              <a:stCxn id="65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66 CuadroTexto"/>
          <p:cNvSpPr txBox="1"/>
          <p:nvPr/>
        </p:nvSpPr>
        <p:spPr>
          <a:xfrm>
            <a:off x="2133600" y="510540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ACT] </a:t>
            </a:r>
            <a:r>
              <a:rPr lang="es-ES" sz="900" dirty="0" err="1" smtClean="0"/>
              <a:t>exitWaiting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6" name="66 Grupo"/>
          <p:cNvGrpSpPr/>
          <p:nvPr/>
        </p:nvGrpSpPr>
        <p:grpSpPr>
          <a:xfrm rot="14534640" flipH="1">
            <a:off x="3177313" y="5031541"/>
            <a:ext cx="285997" cy="464931"/>
            <a:chOff x="3043238" y="3800475"/>
            <a:chExt cx="385754" cy="842971"/>
          </a:xfrm>
        </p:grpSpPr>
        <p:sp>
          <p:nvSpPr>
            <p:cNvPr id="69" name="68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70" name="69 Conector recto de flecha"/>
            <p:cNvCxnSpPr>
              <a:stCxn id="69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52 Elipse"/>
          <p:cNvSpPr/>
          <p:nvPr/>
        </p:nvSpPr>
        <p:spPr>
          <a:xfrm>
            <a:off x="3886200" y="3048000"/>
            <a:ext cx="990600" cy="228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evaluating</a:t>
            </a:r>
            <a:endParaRPr lang="es-CO" sz="900" dirty="0"/>
          </a:p>
        </p:txBody>
      </p:sp>
      <p:cxnSp>
        <p:nvCxnSpPr>
          <p:cNvPr id="58" name="57 Conector curvado"/>
          <p:cNvCxnSpPr>
            <a:stCxn id="53" idx="5"/>
            <a:endCxn id="20" idx="6"/>
          </p:cNvCxnSpPr>
          <p:nvPr/>
        </p:nvCxnSpPr>
        <p:spPr>
          <a:xfrm rot="16200000" flipH="1">
            <a:off x="4008859" y="3965993"/>
            <a:ext cx="1514612" cy="68870"/>
          </a:xfrm>
          <a:prstGeom prst="curvedConnector4">
            <a:avLst>
              <a:gd name="adj1" fmla="val 45279"/>
              <a:gd name="adj2" fmla="val 542573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57 Conector curvado"/>
          <p:cNvCxnSpPr>
            <a:stCxn id="53" idx="3"/>
            <a:endCxn id="20" idx="2"/>
          </p:cNvCxnSpPr>
          <p:nvPr/>
        </p:nvCxnSpPr>
        <p:spPr>
          <a:xfrm rot="5400000">
            <a:off x="3201429" y="3927893"/>
            <a:ext cx="1514612" cy="145070"/>
          </a:xfrm>
          <a:prstGeom prst="curvedConnector4">
            <a:avLst>
              <a:gd name="adj1" fmla="val 45279"/>
              <a:gd name="adj2" fmla="val 257579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9" name="TextBox 23"/>
          <p:cNvSpPr txBox="1"/>
          <p:nvPr/>
        </p:nvSpPr>
        <p:spPr>
          <a:xfrm>
            <a:off x="5257800" y="3276600"/>
            <a:ext cx="914400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900" dirty="0" err="1" smtClean="0"/>
              <a:t>ReInitActivity</a:t>
            </a:r>
            <a:endParaRPr lang="es-CO" sz="900" dirty="0" smtClean="0"/>
          </a:p>
        </p:txBody>
      </p:sp>
      <p:cxnSp>
        <p:nvCxnSpPr>
          <p:cNvPr id="90" name="Straight Connector 43"/>
          <p:cNvCxnSpPr>
            <a:stCxn id="89" idx="1"/>
          </p:cNvCxnSpPr>
          <p:nvPr/>
        </p:nvCxnSpPr>
        <p:spPr>
          <a:xfrm rot="10800000" flipV="1">
            <a:off x="4800600" y="3392016"/>
            <a:ext cx="457200" cy="26558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23"/>
          <p:cNvSpPr txBox="1"/>
          <p:nvPr/>
        </p:nvSpPr>
        <p:spPr>
          <a:xfrm>
            <a:off x="2971800" y="3352800"/>
            <a:ext cx="685800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900" dirty="0" err="1" smtClean="0"/>
              <a:t>Execute</a:t>
            </a:r>
            <a:endParaRPr lang="es-CO" sz="900" dirty="0" smtClean="0"/>
          </a:p>
        </p:txBody>
      </p:sp>
      <p:cxnSp>
        <p:nvCxnSpPr>
          <p:cNvPr id="95" name="Straight Connector 43"/>
          <p:cNvCxnSpPr>
            <a:stCxn id="94" idx="3"/>
          </p:cNvCxnSpPr>
          <p:nvPr/>
        </p:nvCxnSpPr>
        <p:spPr>
          <a:xfrm>
            <a:off x="3657600" y="3468216"/>
            <a:ext cx="304800" cy="26558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97 CuadroTexto"/>
          <p:cNvSpPr txBox="1"/>
          <p:nvPr/>
        </p:nvSpPr>
        <p:spPr>
          <a:xfrm>
            <a:off x="2209800" y="434340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executing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99" name="66 Grupo"/>
          <p:cNvGrpSpPr/>
          <p:nvPr/>
        </p:nvGrpSpPr>
        <p:grpSpPr>
          <a:xfrm rot="6222066" flipH="1" flipV="1">
            <a:off x="3118240" y="4106371"/>
            <a:ext cx="478810" cy="490886"/>
            <a:chOff x="3043238" y="3800475"/>
            <a:chExt cx="385754" cy="842971"/>
          </a:xfrm>
        </p:grpSpPr>
        <p:sp>
          <p:nvSpPr>
            <p:cNvPr id="100" name="99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101" name="100 Conector recto de flecha"/>
            <p:cNvCxnSpPr>
              <a:stCxn id="100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47 Conector curvado"/>
          <p:cNvCxnSpPr>
            <a:stCxn id="22" idx="0"/>
            <a:endCxn id="19" idx="0"/>
          </p:cNvCxnSpPr>
          <p:nvPr/>
        </p:nvCxnSpPr>
        <p:spPr>
          <a:xfrm rot="16200000" flipV="1">
            <a:off x="4479133" y="821533"/>
            <a:ext cx="304800" cy="2319334"/>
          </a:xfrm>
          <a:prstGeom prst="curvedConnector3">
            <a:avLst>
              <a:gd name="adj1" fmla="val 175000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45 CuadroTexto"/>
          <p:cNvSpPr txBox="1"/>
          <p:nvPr/>
        </p:nvSpPr>
        <p:spPr>
          <a:xfrm>
            <a:off x="4114800" y="1905000"/>
            <a:ext cx="76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reinit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47" name="66 Grupo"/>
          <p:cNvGrpSpPr/>
          <p:nvPr/>
        </p:nvGrpSpPr>
        <p:grpSpPr>
          <a:xfrm rot="16200000">
            <a:off x="4724399" y="1676402"/>
            <a:ext cx="304804" cy="304801"/>
            <a:chOff x="3131825" y="4666574"/>
            <a:chExt cx="246213" cy="346441"/>
          </a:xfrm>
        </p:grpSpPr>
        <p:sp>
          <p:nvSpPr>
            <p:cNvPr id="49" name="48 Forma libre"/>
            <p:cNvSpPr/>
            <p:nvPr/>
          </p:nvSpPr>
          <p:spPr>
            <a:xfrm>
              <a:off x="3131825" y="4666574"/>
              <a:ext cx="112507" cy="197369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50" name="49 Conector recto de flecha"/>
            <p:cNvCxnSpPr>
              <a:stCxn id="49" idx="2"/>
            </p:cNvCxnSpPr>
            <p:nvPr/>
          </p:nvCxnSpPr>
          <p:spPr>
            <a:xfrm rot="10800000" flipH="1" flipV="1">
              <a:off x="3244337" y="4789932"/>
              <a:ext cx="133701" cy="22308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23"/>
          <p:cNvSpPr txBox="1"/>
          <p:nvPr/>
        </p:nvSpPr>
        <p:spPr>
          <a:xfrm>
            <a:off x="6477000" y="3276600"/>
            <a:ext cx="6096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900" dirty="0" err="1" smtClean="0"/>
              <a:t>Evaluate</a:t>
            </a:r>
            <a:endParaRPr lang="es-CO" sz="900" dirty="0" smtClean="0"/>
          </a:p>
        </p:txBody>
      </p:sp>
      <p:cxnSp>
        <p:nvCxnSpPr>
          <p:cNvPr id="73" name="Straight Connector 43"/>
          <p:cNvCxnSpPr>
            <a:stCxn id="64" idx="1"/>
            <a:endCxn id="89" idx="3"/>
          </p:cNvCxnSpPr>
          <p:nvPr/>
        </p:nvCxnSpPr>
        <p:spPr>
          <a:xfrm rot="10800000" flipV="1">
            <a:off x="6172200" y="3390900"/>
            <a:ext cx="304800" cy="111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Elipse"/>
          <p:cNvSpPr/>
          <p:nvPr/>
        </p:nvSpPr>
        <p:spPr>
          <a:xfrm>
            <a:off x="2133600" y="1828800"/>
            <a:ext cx="533400" cy="31366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err="1" smtClean="0"/>
              <a:t>init</a:t>
            </a:r>
            <a:endParaRPr lang="es-CO" sz="900" dirty="0"/>
          </a:p>
        </p:txBody>
      </p:sp>
      <p:sp>
        <p:nvSpPr>
          <p:cNvPr id="20" name="19 Elipse"/>
          <p:cNvSpPr/>
          <p:nvPr/>
        </p:nvSpPr>
        <p:spPr>
          <a:xfrm>
            <a:off x="5410200" y="3200400"/>
            <a:ext cx="914400" cy="247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executing</a:t>
            </a:r>
            <a:endParaRPr lang="es-CO" sz="900" dirty="0"/>
          </a:p>
        </p:txBody>
      </p:sp>
      <p:sp>
        <p:nvSpPr>
          <p:cNvPr id="22" name="21 Elipse"/>
          <p:cNvSpPr/>
          <p:nvPr/>
        </p:nvSpPr>
        <p:spPr>
          <a:xfrm>
            <a:off x="5943600" y="4648200"/>
            <a:ext cx="914400" cy="228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finalizing</a:t>
            </a:r>
            <a:endParaRPr lang="es-CO" sz="900" dirty="0"/>
          </a:p>
        </p:txBody>
      </p:sp>
      <p:cxnSp>
        <p:nvCxnSpPr>
          <p:cNvPr id="23" name="22 Forma"/>
          <p:cNvCxnSpPr>
            <a:stCxn id="19" idx="6"/>
            <a:endCxn id="53" idx="2"/>
          </p:cNvCxnSpPr>
          <p:nvPr/>
        </p:nvCxnSpPr>
        <p:spPr>
          <a:xfrm>
            <a:off x="2667000" y="1985634"/>
            <a:ext cx="1066800" cy="3429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41" name="40 CuadroTexto"/>
          <p:cNvSpPr txBox="1"/>
          <p:nvPr/>
        </p:nvSpPr>
        <p:spPr>
          <a:xfrm>
            <a:off x="2590800" y="144780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start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sp>
        <p:nvSpPr>
          <p:cNvPr id="51" name="TextBox 23"/>
          <p:cNvSpPr txBox="1"/>
          <p:nvPr/>
        </p:nvSpPr>
        <p:spPr>
          <a:xfrm>
            <a:off x="3581400" y="1600200"/>
            <a:ext cx="685800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900" dirty="0" err="1" smtClean="0"/>
              <a:t>EvaluateIf</a:t>
            </a:r>
            <a:endParaRPr lang="es-CO" sz="900" dirty="0" smtClean="0"/>
          </a:p>
        </p:txBody>
      </p:sp>
      <p:cxnSp>
        <p:nvCxnSpPr>
          <p:cNvPr id="52" name="Straight Connector 43"/>
          <p:cNvCxnSpPr>
            <a:stCxn id="51" idx="2"/>
          </p:cNvCxnSpPr>
          <p:nvPr/>
        </p:nvCxnSpPr>
        <p:spPr>
          <a:xfrm rot="5400000">
            <a:off x="3411066" y="1772766"/>
            <a:ext cx="454968" cy="5715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curvado"/>
          <p:cNvCxnSpPr>
            <a:stCxn id="20" idx="5"/>
            <a:endCxn id="22" idx="1"/>
          </p:cNvCxnSpPr>
          <p:nvPr/>
        </p:nvCxnSpPr>
        <p:spPr>
          <a:xfrm rot="5400000">
            <a:off x="5498875" y="3989864"/>
            <a:ext cx="1270450" cy="11317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71 CuadroTexto"/>
          <p:cNvSpPr txBox="1"/>
          <p:nvPr/>
        </p:nvSpPr>
        <p:spPr>
          <a:xfrm>
            <a:off x="152400" y="6324600"/>
            <a:ext cx="7248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 err="1" smtClean="0"/>
              <a:t>Conditional</a:t>
            </a:r>
            <a:endParaRPr lang="en-US" sz="9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4038600" y="441960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</a:t>
            </a:r>
            <a:r>
              <a:rPr lang="es-ES" sz="900" dirty="0" err="1" smtClean="0"/>
              <a:t>executeElse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sp>
        <p:nvSpPr>
          <p:cNvPr id="48" name="47 Elipse"/>
          <p:cNvSpPr/>
          <p:nvPr/>
        </p:nvSpPr>
        <p:spPr>
          <a:xfrm>
            <a:off x="5105400" y="4724400"/>
            <a:ext cx="533400" cy="247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else</a:t>
            </a:r>
            <a:endParaRPr lang="es-CO" sz="900" dirty="0"/>
          </a:p>
        </p:txBody>
      </p:sp>
      <p:cxnSp>
        <p:nvCxnSpPr>
          <p:cNvPr id="57" name="56 Conector curvado"/>
          <p:cNvCxnSpPr>
            <a:stCxn id="48" idx="0"/>
            <a:endCxn id="20" idx="4"/>
          </p:cNvCxnSpPr>
          <p:nvPr/>
        </p:nvCxnSpPr>
        <p:spPr>
          <a:xfrm rot="5400000" flipH="1" flipV="1">
            <a:off x="4981250" y="3838250"/>
            <a:ext cx="1277000" cy="4953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7" name="66 CuadroTexto"/>
          <p:cNvSpPr txBox="1"/>
          <p:nvPr/>
        </p:nvSpPr>
        <p:spPr>
          <a:xfrm>
            <a:off x="5257800" y="5562600"/>
            <a:ext cx="106680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ACT] </a:t>
            </a:r>
            <a:r>
              <a:rPr lang="es-ES" sz="900" dirty="0" err="1" smtClean="0"/>
              <a:t>finalizing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6" name="66 Grupo"/>
          <p:cNvGrpSpPr/>
          <p:nvPr/>
        </p:nvGrpSpPr>
        <p:grpSpPr>
          <a:xfrm rot="9354744" flipH="1">
            <a:off x="5699561" y="5204510"/>
            <a:ext cx="184183" cy="337048"/>
            <a:chOff x="3043238" y="3800475"/>
            <a:chExt cx="385754" cy="842971"/>
          </a:xfrm>
        </p:grpSpPr>
        <p:sp>
          <p:nvSpPr>
            <p:cNvPr id="69" name="68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70" name="69 Conector recto de flecha"/>
            <p:cNvCxnSpPr>
              <a:stCxn id="69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52 Elipse"/>
          <p:cNvSpPr/>
          <p:nvPr/>
        </p:nvSpPr>
        <p:spPr>
          <a:xfrm>
            <a:off x="3733800" y="2209800"/>
            <a:ext cx="381000" cy="23746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if</a:t>
            </a:r>
            <a:endParaRPr lang="es-CO" sz="900" dirty="0"/>
          </a:p>
        </p:txBody>
      </p:sp>
      <p:cxnSp>
        <p:nvCxnSpPr>
          <p:cNvPr id="58" name="57 Conector curvado"/>
          <p:cNvCxnSpPr>
            <a:stCxn id="53" idx="6"/>
            <a:endCxn id="20" idx="1"/>
          </p:cNvCxnSpPr>
          <p:nvPr/>
        </p:nvCxnSpPr>
        <p:spPr>
          <a:xfrm>
            <a:off x="4114800" y="2328534"/>
            <a:ext cx="1429311" cy="90803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57 Conector curvado"/>
          <p:cNvCxnSpPr>
            <a:stCxn id="53" idx="3"/>
            <a:endCxn id="114" idx="0"/>
          </p:cNvCxnSpPr>
          <p:nvPr/>
        </p:nvCxnSpPr>
        <p:spPr>
          <a:xfrm rot="5400000">
            <a:off x="2453344" y="2549948"/>
            <a:ext cx="1473708" cy="119879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9" name="TextBox 23"/>
          <p:cNvSpPr txBox="1"/>
          <p:nvPr/>
        </p:nvSpPr>
        <p:spPr>
          <a:xfrm>
            <a:off x="4419600" y="4038600"/>
            <a:ext cx="762000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900" dirty="0" err="1" smtClean="0"/>
              <a:t>ExecuteElse</a:t>
            </a:r>
            <a:endParaRPr lang="es-CO" sz="900" dirty="0" smtClean="0"/>
          </a:p>
        </p:txBody>
      </p:sp>
      <p:cxnSp>
        <p:nvCxnSpPr>
          <p:cNvPr id="90" name="Straight Connector 43"/>
          <p:cNvCxnSpPr>
            <a:stCxn id="89" idx="3"/>
          </p:cNvCxnSpPr>
          <p:nvPr/>
        </p:nvCxnSpPr>
        <p:spPr>
          <a:xfrm>
            <a:off x="5181600" y="4154016"/>
            <a:ext cx="228600" cy="18938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23"/>
          <p:cNvSpPr txBox="1"/>
          <p:nvPr/>
        </p:nvSpPr>
        <p:spPr>
          <a:xfrm>
            <a:off x="4267200" y="3200400"/>
            <a:ext cx="838200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900" dirty="0" err="1" smtClean="0"/>
              <a:t>ExecuteElseIf</a:t>
            </a:r>
            <a:endParaRPr lang="es-CO" sz="900" dirty="0" smtClean="0"/>
          </a:p>
        </p:txBody>
      </p:sp>
      <p:cxnSp>
        <p:nvCxnSpPr>
          <p:cNvPr id="95" name="Straight Connector 43"/>
          <p:cNvCxnSpPr>
            <a:stCxn id="94" idx="2"/>
          </p:cNvCxnSpPr>
          <p:nvPr/>
        </p:nvCxnSpPr>
        <p:spPr>
          <a:xfrm rot="16200000" flipH="1">
            <a:off x="4668366" y="3449166"/>
            <a:ext cx="302568" cy="266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97 CuadroTexto"/>
          <p:cNvSpPr txBox="1"/>
          <p:nvPr/>
        </p:nvSpPr>
        <p:spPr>
          <a:xfrm>
            <a:off x="2362200" y="53340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checkElse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7" name="66 Grupo"/>
          <p:cNvGrpSpPr/>
          <p:nvPr/>
        </p:nvGrpSpPr>
        <p:grpSpPr>
          <a:xfrm rot="4685276" flipH="1" flipV="1">
            <a:off x="3166595" y="5009212"/>
            <a:ext cx="206628" cy="497175"/>
            <a:chOff x="3043238" y="3800475"/>
            <a:chExt cx="385754" cy="842971"/>
          </a:xfrm>
        </p:grpSpPr>
        <p:sp>
          <p:nvSpPr>
            <p:cNvPr id="100" name="99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101" name="100 Conector recto de flecha"/>
            <p:cNvCxnSpPr>
              <a:stCxn id="100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66 Grupo"/>
          <p:cNvGrpSpPr/>
          <p:nvPr/>
        </p:nvGrpSpPr>
        <p:grpSpPr>
          <a:xfrm rot="6615596" flipV="1">
            <a:off x="2862743" y="1719746"/>
            <a:ext cx="304804" cy="304801"/>
            <a:chOff x="3131825" y="4666574"/>
            <a:chExt cx="246213" cy="346441"/>
          </a:xfrm>
        </p:grpSpPr>
        <p:sp>
          <p:nvSpPr>
            <p:cNvPr id="50" name="49 Forma libre"/>
            <p:cNvSpPr/>
            <p:nvPr/>
          </p:nvSpPr>
          <p:spPr>
            <a:xfrm>
              <a:off x="3131825" y="4666574"/>
              <a:ext cx="112507" cy="197369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54" name="53 Conector recto de flecha"/>
            <p:cNvCxnSpPr>
              <a:stCxn id="50" idx="2"/>
            </p:cNvCxnSpPr>
            <p:nvPr/>
          </p:nvCxnSpPr>
          <p:spPr>
            <a:xfrm rot="10800000" flipH="1" flipV="1">
              <a:off x="3244337" y="4789932"/>
              <a:ext cx="133701" cy="22308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113 Elipse"/>
          <p:cNvSpPr/>
          <p:nvPr/>
        </p:nvSpPr>
        <p:spPr>
          <a:xfrm>
            <a:off x="2286000" y="3886200"/>
            <a:ext cx="609600" cy="23746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elseif</a:t>
            </a:r>
            <a:endParaRPr lang="es-CO" sz="900" dirty="0"/>
          </a:p>
        </p:txBody>
      </p:sp>
      <p:sp>
        <p:nvSpPr>
          <p:cNvPr id="116" name="115 CuadroTexto"/>
          <p:cNvSpPr txBox="1"/>
          <p:nvPr/>
        </p:nvSpPr>
        <p:spPr>
          <a:xfrm>
            <a:off x="2743200" y="2514600"/>
            <a:ext cx="976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checkElseIf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117" name="66 Grupo"/>
          <p:cNvGrpSpPr/>
          <p:nvPr/>
        </p:nvGrpSpPr>
        <p:grpSpPr>
          <a:xfrm rot="5024325" flipV="1">
            <a:off x="3216110" y="2726063"/>
            <a:ext cx="304804" cy="304801"/>
            <a:chOff x="3131825" y="4666574"/>
            <a:chExt cx="246213" cy="346441"/>
          </a:xfrm>
        </p:grpSpPr>
        <p:sp>
          <p:nvSpPr>
            <p:cNvPr id="118" name="117 Forma libre"/>
            <p:cNvSpPr/>
            <p:nvPr/>
          </p:nvSpPr>
          <p:spPr>
            <a:xfrm>
              <a:off x="3131825" y="4666574"/>
              <a:ext cx="112507" cy="197369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119" name="118 Conector recto de flecha"/>
            <p:cNvCxnSpPr>
              <a:stCxn id="118" idx="2"/>
            </p:cNvCxnSpPr>
            <p:nvPr/>
          </p:nvCxnSpPr>
          <p:spPr>
            <a:xfrm rot="10800000" flipH="1" flipV="1">
              <a:off x="3244337" y="4789932"/>
              <a:ext cx="133701" cy="22308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23"/>
          <p:cNvSpPr txBox="1"/>
          <p:nvPr/>
        </p:nvSpPr>
        <p:spPr>
          <a:xfrm>
            <a:off x="1905000" y="2971800"/>
            <a:ext cx="838200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900" dirty="0" err="1" smtClean="0"/>
              <a:t>EvaluateElseIf</a:t>
            </a:r>
            <a:endParaRPr lang="es-CO" sz="900" dirty="0" smtClean="0"/>
          </a:p>
        </p:txBody>
      </p:sp>
      <p:cxnSp>
        <p:nvCxnSpPr>
          <p:cNvPr id="124" name="Straight Connector 43"/>
          <p:cNvCxnSpPr>
            <a:stCxn id="123" idx="2"/>
          </p:cNvCxnSpPr>
          <p:nvPr/>
        </p:nvCxnSpPr>
        <p:spPr>
          <a:xfrm rot="16200000" flipH="1">
            <a:off x="2344266" y="3182466"/>
            <a:ext cx="302568" cy="3429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56 Conector curvado"/>
          <p:cNvCxnSpPr>
            <a:stCxn id="114" idx="4"/>
            <a:endCxn id="114" idx="2"/>
          </p:cNvCxnSpPr>
          <p:nvPr/>
        </p:nvCxnSpPr>
        <p:spPr>
          <a:xfrm rot="5400000" flipH="1">
            <a:off x="2379033" y="3911901"/>
            <a:ext cx="118734" cy="304800"/>
          </a:xfrm>
          <a:prstGeom prst="curvedConnector4">
            <a:avLst>
              <a:gd name="adj1" fmla="val -192531"/>
              <a:gd name="adj2" fmla="val 175000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9" name="Straight Connector 43"/>
          <p:cNvCxnSpPr>
            <a:stCxn id="123" idx="2"/>
          </p:cNvCxnSpPr>
          <p:nvPr/>
        </p:nvCxnSpPr>
        <p:spPr>
          <a:xfrm rot="5400000">
            <a:off x="1772766" y="3563466"/>
            <a:ext cx="912168" cy="1905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133 CuadroTexto"/>
          <p:cNvSpPr txBox="1"/>
          <p:nvPr/>
        </p:nvSpPr>
        <p:spPr>
          <a:xfrm>
            <a:off x="1828800" y="4724400"/>
            <a:ext cx="121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checkNextElseIf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135" name="66 Grupo"/>
          <p:cNvGrpSpPr/>
          <p:nvPr/>
        </p:nvGrpSpPr>
        <p:grpSpPr>
          <a:xfrm rot="11839574">
            <a:off x="2324472" y="4381873"/>
            <a:ext cx="304804" cy="304801"/>
            <a:chOff x="3131825" y="4666574"/>
            <a:chExt cx="246213" cy="346441"/>
          </a:xfrm>
        </p:grpSpPr>
        <p:sp>
          <p:nvSpPr>
            <p:cNvPr id="136" name="135 Forma libre"/>
            <p:cNvSpPr/>
            <p:nvPr/>
          </p:nvSpPr>
          <p:spPr>
            <a:xfrm>
              <a:off x="3131825" y="4666574"/>
              <a:ext cx="112507" cy="197369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137" name="136 Conector recto de flecha"/>
            <p:cNvCxnSpPr>
              <a:stCxn id="136" idx="2"/>
            </p:cNvCxnSpPr>
            <p:nvPr/>
          </p:nvCxnSpPr>
          <p:spPr>
            <a:xfrm rot="10800000" flipH="1" flipV="1">
              <a:off x="3244337" y="4789932"/>
              <a:ext cx="133701" cy="22308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146 CuadroTexto"/>
          <p:cNvSpPr txBox="1"/>
          <p:nvPr/>
        </p:nvSpPr>
        <p:spPr>
          <a:xfrm>
            <a:off x="4343400" y="190500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executeIF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148" name="66 Grupo"/>
          <p:cNvGrpSpPr/>
          <p:nvPr/>
        </p:nvGrpSpPr>
        <p:grpSpPr>
          <a:xfrm rot="6615596" flipV="1">
            <a:off x="4691544" y="2176946"/>
            <a:ext cx="304804" cy="304801"/>
            <a:chOff x="3131825" y="4666574"/>
            <a:chExt cx="246213" cy="346441"/>
          </a:xfrm>
        </p:grpSpPr>
        <p:sp>
          <p:nvSpPr>
            <p:cNvPr id="149" name="148 Forma libre"/>
            <p:cNvSpPr/>
            <p:nvPr/>
          </p:nvSpPr>
          <p:spPr>
            <a:xfrm>
              <a:off x="3131825" y="4666574"/>
              <a:ext cx="112507" cy="197369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150" name="149 Conector recto de flecha"/>
            <p:cNvCxnSpPr>
              <a:stCxn id="149" idx="2"/>
            </p:cNvCxnSpPr>
            <p:nvPr/>
          </p:nvCxnSpPr>
          <p:spPr>
            <a:xfrm rot="10800000" flipH="1" flipV="1">
              <a:off x="3244337" y="4789932"/>
              <a:ext cx="133701" cy="22308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TextBox 23"/>
          <p:cNvSpPr txBox="1"/>
          <p:nvPr/>
        </p:nvSpPr>
        <p:spPr>
          <a:xfrm>
            <a:off x="5105400" y="1447800"/>
            <a:ext cx="990600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900" dirty="0" err="1" smtClean="0"/>
              <a:t>EvaluateIf</a:t>
            </a:r>
            <a:endParaRPr lang="es-CO" sz="900" dirty="0" smtClean="0"/>
          </a:p>
        </p:txBody>
      </p:sp>
      <p:cxnSp>
        <p:nvCxnSpPr>
          <p:cNvPr id="152" name="Straight Connector 43"/>
          <p:cNvCxnSpPr>
            <a:stCxn id="151" idx="2"/>
          </p:cNvCxnSpPr>
          <p:nvPr/>
        </p:nvCxnSpPr>
        <p:spPr>
          <a:xfrm rot="5400000">
            <a:off x="4898082" y="1885950"/>
            <a:ext cx="909936" cy="4953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59 Conector curvado"/>
          <p:cNvCxnSpPr>
            <a:stCxn id="114" idx="5"/>
            <a:endCxn id="48" idx="3"/>
          </p:cNvCxnSpPr>
          <p:nvPr/>
        </p:nvCxnSpPr>
        <p:spPr>
          <a:xfrm rot="16200000" flipH="1">
            <a:off x="3571752" y="3323465"/>
            <a:ext cx="846336" cy="2377189"/>
          </a:xfrm>
          <a:prstGeom prst="curvedConnector3">
            <a:avLst>
              <a:gd name="adj1" fmla="val 131285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" name="59 Conector curvado"/>
          <p:cNvCxnSpPr>
            <a:stCxn id="20" idx="3"/>
            <a:endCxn id="114" idx="6"/>
          </p:cNvCxnSpPr>
          <p:nvPr/>
        </p:nvCxnSpPr>
        <p:spPr>
          <a:xfrm rot="5400000">
            <a:off x="3923003" y="2383826"/>
            <a:ext cx="593706" cy="2648511"/>
          </a:xfrm>
          <a:prstGeom prst="curvedConnector2">
            <a:avLst/>
          </a:prstGeom>
          <a:ln>
            <a:headEnd type="arrow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7" name="166 CuadroTexto"/>
          <p:cNvSpPr txBox="1"/>
          <p:nvPr/>
        </p:nvSpPr>
        <p:spPr>
          <a:xfrm>
            <a:off x="3124200" y="3429000"/>
            <a:ext cx="10525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executeElseIf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168" name="66 Grupo"/>
          <p:cNvGrpSpPr/>
          <p:nvPr/>
        </p:nvGrpSpPr>
        <p:grpSpPr>
          <a:xfrm rot="5024325" flipV="1">
            <a:off x="3597110" y="3640463"/>
            <a:ext cx="304804" cy="304801"/>
            <a:chOff x="3131825" y="4666574"/>
            <a:chExt cx="246213" cy="346441"/>
          </a:xfrm>
        </p:grpSpPr>
        <p:sp>
          <p:nvSpPr>
            <p:cNvPr id="169" name="168 Forma libre"/>
            <p:cNvSpPr/>
            <p:nvPr/>
          </p:nvSpPr>
          <p:spPr>
            <a:xfrm>
              <a:off x="3131825" y="4666574"/>
              <a:ext cx="112507" cy="197369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170" name="169 Conector recto de flecha"/>
            <p:cNvCxnSpPr>
              <a:stCxn id="169" idx="2"/>
            </p:cNvCxnSpPr>
            <p:nvPr/>
          </p:nvCxnSpPr>
          <p:spPr>
            <a:xfrm rot="10800000" flipH="1" flipV="1">
              <a:off x="3244337" y="4789932"/>
              <a:ext cx="133701" cy="22308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TextBox 23"/>
          <p:cNvSpPr txBox="1"/>
          <p:nvPr/>
        </p:nvSpPr>
        <p:spPr>
          <a:xfrm>
            <a:off x="3733800" y="5410200"/>
            <a:ext cx="838200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900" dirty="0" err="1" smtClean="0"/>
              <a:t>EvaluateElse</a:t>
            </a:r>
            <a:endParaRPr lang="es-CO" sz="900" dirty="0" smtClean="0"/>
          </a:p>
        </p:txBody>
      </p:sp>
      <p:cxnSp>
        <p:nvCxnSpPr>
          <p:cNvPr id="178" name="Straight Connector 43"/>
          <p:cNvCxnSpPr>
            <a:stCxn id="177" idx="0"/>
          </p:cNvCxnSpPr>
          <p:nvPr/>
        </p:nvCxnSpPr>
        <p:spPr>
          <a:xfrm rot="5400000" flipH="1" flipV="1">
            <a:off x="4171951" y="5162549"/>
            <a:ext cx="228600" cy="26670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66 Grupo"/>
          <p:cNvGrpSpPr/>
          <p:nvPr/>
        </p:nvGrpSpPr>
        <p:grpSpPr>
          <a:xfrm rot="14033952" flipH="1">
            <a:off x="5009069" y="4399470"/>
            <a:ext cx="304804" cy="304801"/>
            <a:chOff x="3131825" y="4666574"/>
            <a:chExt cx="246213" cy="346441"/>
          </a:xfrm>
        </p:grpSpPr>
        <p:sp>
          <p:nvSpPr>
            <p:cNvPr id="188" name="187 Forma libre"/>
            <p:cNvSpPr/>
            <p:nvPr/>
          </p:nvSpPr>
          <p:spPr>
            <a:xfrm>
              <a:off x="3131825" y="4666574"/>
              <a:ext cx="112507" cy="197369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189" name="188 Conector recto de flecha"/>
            <p:cNvCxnSpPr>
              <a:stCxn id="188" idx="2"/>
            </p:cNvCxnSpPr>
            <p:nvPr/>
          </p:nvCxnSpPr>
          <p:spPr>
            <a:xfrm rot="10800000" flipH="1" flipV="1">
              <a:off x="3244337" y="4789932"/>
              <a:ext cx="133701" cy="22308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3" name="59 Conector curvado"/>
          <p:cNvCxnSpPr>
            <a:stCxn id="48" idx="5"/>
            <a:endCxn id="22" idx="3"/>
          </p:cNvCxnSpPr>
          <p:nvPr/>
        </p:nvCxnSpPr>
        <p:spPr>
          <a:xfrm rot="5400000" flipH="1" flipV="1">
            <a:off x="5773145" y="4630862"/>
            <a:ext cx="91906" cy="516826"/>
          </a:xfrm>
          <a:prstGeom prst="curvedConnector3">
            <a:avLst>
              <a:gd name="adj1" fmla="val -288090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6" name="195 Elipse"/>
          <p:cNvSpPr/>
          <p:nvPr/>
        </p:nvSpPr>
        <p:spPr>
          <a:xfrm>
            <a:off x="6248400" y="2514600"/>
            <a:ext cx="762000" cy="16193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waiting</a:t>
            </a:r>
            <a:endParaRPr lang="es-CO" sz="900" dirty="0"/>
          </a:p>
        </p:txBody>
      </p:sp>
      <p:cxnSp>
        <p:nvCxnSpPr>
          <p:cNvPr id="197" name="110 Conector curvado"/>
          <p:cNvCxnSpPr>
            <a:stCxn id="20" idx="0"/>
            <a:endCxn id="196" idx="1"/>
          </p:cNvCxnSpPr>
          <p:nvPr/>
        </p:nvCxnSpPr>
        <p:spPr>
          <a:xfrm rot="5400000" flipH="1" flipV="1">
            <a:off x="5782653" y="2623061"/>
            <a:ext cx="662086" cy="492592"/>
          </a:xfrm>
          <a:prstGeom prst="curvedConnector3">
            <a:avLst>
              <a:gd name="adj1" fmla="val 138109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2" name="110 Conector curvado"/>
          <p:cNvCxnSpPr>
            <a:stCxn id="196" idx="4"/>
            <a:endCxn id="20" idx="6"/>
          </p:cNvCxnSpPr>
          <p:nvPr/>
        </p:nvCxnSpPr>
        <p:spPr>
          <a:xfrm rot="5400000">
            <a:off x="6153316" y="2847816"/>
            <a:ext cx="647368" cy="3048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8" name="207 CuadroTexto"/>
          <p:cNvSpPr txBox="1"/>
          <p:nvPr/>
        </p:nvSpPr>
        <p:spPr>
          <a:xfrm>
            <a:off x="6248400" y="3962400"/>
            <a:ext cx="121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[ACT</a:t>
            </a:r>
            <a:r>
              <a:rPr lang="es-ES" sz="900" dirty="0" smtClean="0"/>
              <a:t>] </a:t>
            </a:r>
            <a:r>
              <a:rPr lang="es-ES" sz="900" dirty="0" err="1" smtClean="0"/>
              <a:t>enterFinalizing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209" name="66 Grupo"/>
          <p:cNvGrpSpPr/>
          <p:nvPr/>
        </p:nvGrpSpPr>
        <p:grpSpPr>
          <a:xfrm rot="11970616" flipV="1">
            <a:off x="6214348" y="4080747"/>
            <a:ext cx="304804" cy="304801"/>
            <a:chOff x="3131825" y="4666574"/>
            <a:chExt cx="246213" cy="346441"/>
          </a:xfrm>
        </p:grpSpPr>
        <p:sp>
          <p:nvSpPr>
            <p:cNvPr id="210" name="209 Forma libre"/>
            <p:cNvSpPr/>
            <p:nvPr/>
          </p:nvSpPr>
          <p:spPr>
            <a:xfrm>
              <a:off x="3131825" y="4666574"/>
              <a:ext cx="112507" cy="197369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211" name="210 Conector recto de flecha"/>
            <p:cNvCxnSpPr>
              <a:stCxn id="210" idx="2"/>
            </p:cNvCxnSpPr>
            <p:nvPr/>
          </p:nvCxnSpPr>
          <p:spPr>
            <a:xfrm rot="10800000" flipH="1" flipV="1">
              <a:off x="3244337" y="4789932"/>
              <a:ext cx="133701" cy="22308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4" name="213 CuadroTexto"/>
          <p:cNvSpPr txBox="1"/>
          <p:nvPr/>
        </p:nvSpPr>
        <p:spPr>
          <a:xfrm>
            <a:off x="6172200" y="1752600"/>
            <a:ext cx="1143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ACT] </a:t>
            </a:r>
            <a:r>
              <a:rPr lang="es-ES" sz="900" dirty="0" err="1" smtClean="0"/>
              <a:t>enterWaiting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215" name="66 Grupo"/>
          <p:cNvGrpSpPr/>
          <p:nvPr/>
        </p:nvGrpSpPr>
        <p:grpSpPr>
          <a:xfrm rot="10424325" flipV="1">
            <a:off x="6187911" y="1996912"/>
            <a:ext cx="304804" cy="304801"/>
            <a:chOff x="3131825" y="4666574"/>
            <a:chExt cx="246213" cy="346441"/>
          </a:xfrm>
        </p:grpSpPr>
        <p:sp>
          <p:nvSpPr>
            <p:cNvPr id="216" name="215 Forma libre"/>
            <p:cNvSpPr/>
            <p:nvPr/>
          </p:nvSpPr>
          <p:spPr>
            <a:xfrm>
              <a:off x="3131825" y="4666574"/>
              <a:ext cx="112507" cy="197369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217" name="216 Conector recto de flecha"/>
            <p:cNvCxnSpPr>
              <a:stCxn id="216" idx="2"/>
            </p:cNvCxnSpPr>
            <p:nvPr/>
          </p:nvCxnSpPr>
          <p:spPr>
            <a:xfrm rot="10800000" flipH="1" flipV="1">
              <a:off x="3244337" y="4789932"/>
              <a:ext cx="133701" cy="22308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0" name="229 CuadroTexto"/>
          <p:cNvSpPr txBox="1"/>
          <p:nvPr/>
        </p:nvSpPr>
        <p:spPr>
          <a:xfrm>
            <a:off x="6477000" y="3352800"/>
            <a:ext cx="121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ACT] </a:t>
            </a:r>
            <a:r>
              <a:rPr lang="es-ES" sz="900" dirty="0" err="1" smtClean="0"/>
              <a:t>exitWaiting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231" name="66 Grupo"/>
          <p:cNvGrpSpPr/>
          <p:nvPr/>
        </p:nvGrpSpPr>
        <p:grpSpPr>
          <a:xfrm rot="16575675" flipV="1">
            <a:off x="6529892" y="3103297"/>
            <a:ext cx="351993" cy="268592"/>
            <a:chOff x="3131825" y="4666574"/>
            <a:chExt cx="246213" cy="346441"/>
          </a:xfrm>
        </p:grpSpPr>
        <p:sp>
          <p:nvSpPr>
            <p:cNvPr id="232" name="231 Forma libre"/>
            <p:cNvSpPr/>
            <p:nvPr/>
          </p:nvSpPr>
          <p:spPr>
            <a:xfrm>
              <a:off x="3131825" y="4666574"/>
              <a:ext cx="112507" cy="197369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233" name="232 Conector recto de flecha"/>
            <p:cNvCxnSpPr>
              <a:stCxn id="232" idx="2"/>
            </p:cNvCxnSpPr>
            <p:nvPr/>
          </p:nvCxnSpPr>
          <p:spPr>
            <a:xfrm rot="10800000" flipH="1" flipV="1">
              <a:off x="3244337" y="4789932"/>
              <a:ext cx="133701" cy="22308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47 Conector curvado"/>
          <p:cNvCxnSpPr>
            <a:stCxn id="22" idx="6"/>
            <a:endCxn id="19" idx="0"/>
          </p:cNvCxnSpPr>
          <p:nvPr/>
        </p:nvCxnSpPr>
        <p:spPr>
          <a:xfrm flipH="1" flipV="1">
            <a:off x="2400300" y="1828800"/>
            <a:ext cx="4457700" cy="2933700"/>
          </a:xfrm>
          <a:prstGeom prst="curvedConnector4">
            <a:avLst>
              <a:gd name="adj1" fmla="val -25330"/>
              <a:gd name="adj2" fmla="val 140378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0" name="79 CuadroTexto"/>
          <p:cNvSpPr txBox="1"/>
          <p:nvPr/>
        </p:nvSpPr>
        <p:spPr>
          <a:xfrm>
            <a:off x="4267200" y="914400"/>
            <a:ext cx="76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reinit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81" name="66 Grupo"/>
          <p:cNvGrpSpPr/>
          <p:nvPr/>
        </p:nvGrpSpPr>
        <p:grpSpPr>
          <a:xfrm rot="16200000">
            <a:off x="4876799" y="685802"/>
            <a:ext cx="304804" cy="304801"/>
            <a:chOff x="3131825" y="4666574"/>
            <a:chExt cx="246213" cy="346441"/>
          </a:xfrm>
        </p:grpSpPr>
        <p:sp>
          <p:nvSpPr>
            <p:cNvPr id="82" name="81 Forma libre"/>
            <p:cNvSpPr/>
            <p:nvPr/>
          </p:nvSpPr>
          <p:spPr>
            <a:xfrm>
              <a:off x="3131825" y="4666574"/>
              <a:ext cx="112507" cy="197369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83" name="82 Conector recto de flecha"/>
            <p:cNvCxnSpPr>
              <a:stCxn id="82" idx="2"/>
            </p:cNvCxnSpPr>
            <p:nvPr/>
          </p:nvCxnSpPr>
          <p:spPr>
            <a:xfrm rot="10800000" flipH="1" flipV="1">
              <a:off x="3244337" y="4789932"/>
              <a:ext cx="133701" cy="22308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Elipse"/>
          <p:cNvSpPr/>
          <p:nvPr/>
        </p:nvSpPr>
        <p:spPr>
          <a:xfrm>
            <a:off x="2971800" y="4267200"/>
            <a:ext cx="542932" cy="23813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err="1" smtClean="0"/>
              <a:t>init</a:t>
            </a:r>
            <a:endParaRPr lang="es-CO" sz="900" dirty="0"/>
          </a:p>
        </p:txBody>
      </p:sp>
      <p:sp>
        <p:nvSpPr>
          <p:cNvPr id="20" name="19 Elipse"/>
          <p:cNvSpPr/>
          <p:nvPr/>
        </p:nvSpPr>
        <p:spPr>
          <a:xfrm>
            <a:off x="4800600" y="3962400"/>
            <a:ext cx="914400" cy="23813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finalizing</a:t>
            </a:r>
            <a:endParaRPr lang="es-CO" sz="900" dirty="0"/>
          </a:p>
        </p:txBody>
      </p:sp>
      <p:cxnSp>
        <p:nvCxnSpPr>
          <p:cNvPr id="23" name="22 Forma"/>
          <p:cNvCxnSpPr>
            <a:stCxn id="19" idx="6"/>
            <a:endCxn id="20" idx="2"/>
          </p:cNvCxnSpPr>
          <p:nvPr/>
        </p:nvCxnSpPr>
        <p:spPr>
          <a:xfrm flipV="1">
            <a:off x="3514732" y="4081466"/>
            <a:ext cx="1285868" cy="304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41" name="40 CuadroTexto"/>
          <p:cNvSpPr txBox="1"/>
          <p:nvPr/>
        </p:nvSpPr>
        <p:spPr>
          <a:xfrm>
            <a:off x="3505200" y="365760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exit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2" name="74 Grupo"/>
          <p:cNvGrpSpPr/>
          <p:nvPr/>
        </p:nvGrpSpPr>
        <p:grpSpPr>
          <a:xfrm>
            <a:off x="3886200" y="3886200"/>
            <a:ext cx="209544" cy="366723"/>
            <a:chOff x="3043238" y="3800475"/>
            <a:chExt cx="385754" cy="842971"/>
          </a:xfrm>
        </p:grpSpPr>
        <p:sp>
          <p:nvSpPr>
            <p:cNvPr id="43" name="42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44" name="43 Conector recto de flecha"/>
            <p:cNvCxnSpPr>
              <a:stCxn id="43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23"/>
          <p:cNvSpPr txBox="1"/>
          <p:nvPr/>
        </p:nvSpPr>
        <p:spPr>
          <a:xfrm>
            <a:off x="3962400" y="4572000"/>
            <a:ext cx="1066800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900" dirty="0" err="1" smtClean="0"/>
              <a:t>ExitProcess</a:t>
            </a:r>
            <a:endParaRPr lang="es-CO" sz="900" dirty="0" smtClean="0"/>
          </a:p>
        </p:txBody>
      </p:sp>
      <p:cxnSp>
        <p:nvCxnSpPr>
          <p:cNvPr id="52" name="Straight Connector 43"/>
          <p:cNvCxnSpPr>
            <a:stCxn id="51" idx="0"/>
          </p:cNvCxnSpPr>
          <p:nvPr/>
        </p:nvCxnSpPr>
        <p:spPr>
          <a:xfrm rot="16200000" flipV="1">
            <a:off x="4229100" y="4305300"/>
            <a:ext cx="381000" cy="1524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1 CuadroTexto"/>
          <p:cNvSpPr txBox="1"/>
          <p:nvPr/>
        </p:nvSpPr>
        <p:spPr>
          <a:xfrm>
            <a:off x="152400" y="6324600"/>
            <a:ext cx="3561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 err="1" smtClean="0"/>
              <a:t>Exit</a:t>
            </a:r>
            <a:endParaRPr lang="en-US" sz="900" dirty="0"/>
          </a:p>
        </p:txBody>
      </p:sp>
      <p:cxnSp>
        <p:nvCxnSpPr>
          <p:cNvPr id="12" name="47 Conector curvado"/>
          <p:cNvCxnSpPr>
            <a:stCxn id="20" idx="0"/>
            <a:endCxn id="19" idx="0"/>
          </p:cNvCxnSpPr>
          <p:nvPr/>
        </p:nvCxnSpPr>
        <p:spPr>
          <a:xfrm rot="16200000" flipH="1" flipV="1">
            <a:off x="4098133" y="3107533"/>
            <a:ext cx="304800" cy="2014534"/>
          </a:xfrm>
          <a:prstGeom prst="curvedConnector3">
            <a:avLst>
              <a:gd name="adj1" fmla="val -206818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3200400" y="2971800"/>
            <a:ext cx="76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reinit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14" name="66 Grupo"/>
          <p:cNvGrpSpPr/>
          <p:nvPr/>
        </p:nvGrpSpPr>
        <p:grpSpPr>
          <a:xfrm rot="16200000" flipH="1">
            <a:off x="3810004" y="3048001"/>
            <a:ext cx="304795" cy="304801"/>
            <a:chOff x="3131825" y="4666574"/>
            <a:chExt cx="246213" cy="346441"/>
          </a:xfrm>
        </p:grpSpPr>
        <p:sp>
          <p:nvSpPr>
            <p:cNvPr id="15" name="14 Forma libre"/>
            <p:cNvSpPr/>
            <p:nvPr/>
          </p:nvSpPr>
          <p:spPr>
            <a:xfrm>
              <a:off x="3131825" y="4666574"/>
              <a:ext cx="112507" cy="197369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16" name="15 Conector recto de flecha"/>
            <p:cNvCxnSpPr>
              <a:stCxn id="15" idx="2"/>
            </p:cNvCxnSpPr>
            <p:nvPr/>
          </p:nvCxnSpPr>
          <p:spPr>
            <a:xfrm rot="10800000" flipH="1" flipV="1">
              <a:off x="3244337" y="4789932"/>
              <a:ext cx="133701" cy="22308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Elipse"/>
          <p:cNvSpPr/>
          <p:nvPr/>
        </p:nvSpPr>
        <p:spPr>
          <a:xfrm>
            <a:off x="2971800" y="3733800"/>
            <a:ext cx="542932" cy="228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err="1" smtClean="0"/>
              <a:t>init</a:t>
            </a:r>
            <a:endParaRPr lang="es-CO" sz="900" dirty="0"/>
          </a:p>
        </p:txBody>
      </p:sp>
      <p:sp>
        <p:nvSpPr>
          <p:cNvPr id="20" name="19 Elipse"/>
          <p:cNvSpPr/>
          <p:nvPr/>
        </p:nvSpPr>
        <p:spPr>
          <a:xfrm>
            <a:off x="4648200" y="3352800"/>
            <a:ext cx="914400" cy="228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finalizing</a:t>
            </a:r>
            <a:endParaRPr lang="es-CO" sz="900" dirty="0"/>
          </a:p>
        </p:txBody>
      </p:sp>
      <p:cxnSp>
        <p:nvCxnSpPr>
          <p:cNvPr id="23" name="22 Forma"/>
          <p:cNvCxnSpPr>
            <a:stCxn id="19" idx="6"/>
            <a:endCxn id="20" idx="2"/>
          </p:cNvCxnSpPr>
          <p:nvPr/>
        </p:nvCxnSpPr>
        <p:spPr>
          <a:xfrm flipV="1">
            <a:off x="3514732" y="3467100"/>
            <a:ext cx="1133468" cy="381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41" name="40 CuadroTexto"/>
          <p:cNvSpPr txBox="1"/>
          <p:nvPr/>
        </p:nvSpPr>
        <p:spPr>
          <a:xfrm>
            <a:off x="3505200" y="304800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finalized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2" name="74 Grupo"/>
          <p:cNvGrpSpPr/>
          <p:nvPr/>
        </p:nvGrpSpPr>
        <p:grpSpPr>
          <a:xfrm>
            <a:off x="3810000" y="3276600"/>
            <a:ext cx="228600" cy="304800"/>
            <a:chOff x="3043238" y="3800475"/>
            <a:chExt cx="385754" cy="842971"/>
          </a:xfrm>
        </p:grpSpPr>
        <p:sp>
          <p:nvSpPr>
            <p:cNvPr id="43" name="42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44" name="43 Conector recto de flecha"/>
            <p:cNvCxnSpPr>
              <a:stCxn id="43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71 CuadroTexto"/>
          <p:cNvSpPr txBox="1"/>
          <p:nvPr/>
        </p:nvSpPr>
        <p:spPr>
          <a:xfrm>
            <a:off x="152400" y="6324600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 err="1" smtClean="0"/>
              <a:t>Empty</a:t>
            </a:r>
            <a:endParaRPr lang="en-US" sz="900" dirty="0"/>
          </a:p>
        </p:txBody>
      </p:sp>
      <p:cxnSp>
        <p:nvCxnSpPr>
          <p:cNvPr id="10" name="47 Conector curvado"/>
          <p:cNvCxnSpPr>
            <a:stCxn id="20" idx="4"/>
            <a:endCxn id="19" idx="4"/>
          </p:cNvCxnSpPr>
          <p:nvPr/>
        </p:nvCxnSpPr>
        <p:spPr>
          <a:xfrm rot="5400000">
            <a:off x="3983833" y="2840833"/>
            <a:ext cx="381000" cy="1862134"/>
          </a:xfrm>
          <a:prstGeom prst="curvedConnector3">
            <a:avLst>
              <a:gd name="adj1" fmla="val 160000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3276598" y="4419600"/>
            <a:ext cx="76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reinit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18" name="66 Grupo"/>
          <p:cNvGrpSpPr/>
          <p:nvPr/>
        </p:nvGrpSpPr>
        <p:grpSpPr>
          <a:xfrm rot="16200000">
            <a:off x="3886197" y="4191002"/>
            <a:ext cx="304804" cy="304801"/>
            <a:chOff x="3131825" y="4666574"/>
            <a:chExt cx="246213" cy="346441"/>
          </a:xfrm>
        </p:grpSpPr>
        <p:sp>
          <p:nvSpPr>
            <p:cNvPr id="21" name="20 Forma libre"/>
            <p:cNvSpPr/>
            <p:nvPr/>
          </p:nvSpPr>
          <p:spPr>
            <a:xfrm>
              <a:off x="3131825" y="4666574"/>
              <a:ext cx="112507" cy="197369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22" name="21 Conector recto de flecha"/>
            <p:cNvCxnSpPr>
              <a:stCxn id="21" idx="2"/>
            </p:cNvCxnSpPr>
            <p:nvPr/>
          </p:nvCxnSpPr>
          <p:spPr>
            <a:xfrm rot="10800000" flipH="1" flipV="1">
              <a:off x="3244337" y="4789932"/>
              <a:ext cx="133701" cy="22308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Elipse"/>
          <p:cNvSpPr/>
          <p:nvPr/>
        </p:nvSpPr>
        <p:spPr>
          <a:xfrm>
            <a:off x="2819400" y="2743200"/>
            <a:ext cx="533400" cy="228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err="1" smtClean="0"/>
              <a:t>init</a:t>
            </a:r>
            <a:endParaRPr lang="es-CO" sz="900" dirty="0"/>
          </a:p>
        </p:txBody>
      </p:sp>
      <p:sp>
        <p:nvSpPr>
          <p:cNvPr id="20" name="19 Elipse"/>
          <p:cNvSpPr/>
          <p:nvPr/>
        </p:nvSpPr>
        <p:spPr>
          <a:xfrm>
            <a:off x="4191000" y="2438400"/>
            <a:ext cx="762000" cy="228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waiting</a:t>
            </a:r>
            <a:endParaRPr lang="es-CO" sz="900" dirty="0"/>
          </a:p>
        </p:txBody>
      </p:sp>
      <p:sp>
        <p:nvSpPr>
          <p:cNvPr id="22" name="21 Elipse"/>
          <p:cNvSpPr/>
          <p:nvPr/>
        </p:nvSpPr>
        <p:spPr>
          <a:xfrm>
            <a:off x="5562600" y="3048000"/>
            <a:ext cx="914400" cy="228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finalizing</a:t>
            </a:r>
            <a:endParaRPr lang="es-CO" sz="900" dirty="0"/>
          </a:p>
        </p:txBody>
      </p:sp>
      <p:cxnSp>
        <p:nvCxnSpPr>
          <p:cNvPr id="23" name="22 Forma"/>
          <p:cNvCxnSpPr>
            <a:stCxn id="19" idx="6"/>
            <a:endCxn id="20" idx="2"/>
          </p:cNvCxnSpPr>
          <p:nvPr/>
        </p:nvCxnSpPr>
        <p:spPr>
          <a:xfrm flipV="1">
            <a:off x="3352800" y="2552700"/>
            <a:ext cx="838200" cy="304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36" name="35 CuadroTexto"/>
          <p:cNvSpPr txBox="1"/>
          <p:nvPr/>
        </p:nvSpPr>
        <p:spPr>
          <a:xfrm>
            <a:off x="5181600" y="228600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finalized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2" name="66 Grupo"/>
          <p:cNvGrpSpPr/>
          <p:nvPr/>
        </p:nvGrpSpPr>
        <p:grpSpPr>
          <a:xfrm rot="2706406">
            <a:off x="5307132" y="2509558"/>
            <a:ext cx="160659" cy="421120"/>
            <a:chOff x="3043238" y="3800475"/>
            <a:chExt cx="385754" cy="842971"/>
          </a:xfrm>
        </p:grpSpPr>
        <p:sp>
          <p:nvSpPr>
            <p:cNvPr id="38" name="37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39" name="38 Conector recto de flecha"/>
            <p:cNvCxnSpPr>
              <a:stCxn id="38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40 CuadroTexto"/>
          <p:cNvSpPr txBox="1"/>
          <p:nvPr/>
        </p:nvSpPr>
        <p:spPr>
          <a:xfrm>
            <a:off x="3124200" y="228600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start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3" name="74 Grupo"/>
          <p:cNvGrpSpPr/>
          <p:nvPr/>
        </p:nvGrpSpPr>
        <p:grpSpPr>
          <a:xfrm>
            <a:off x="3505200" y="2514600"/>
            <a:ext cx="233354" cy="233371"/>
            <a:chOff x="3043238" y="3800475"/>
            <a:chExt cx="385754" cy="842971"/>
          </a:xfrm>
        </p:grpSpPr>
        <p:sp>
          <p:nvSpPr>
            <p:cNvPr id="43" name="42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44" name="43 Conector recto de flecha"/>
            <p:cNvCxnSpPr>
              <a:stCxn id="43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23"/>
          <p:cNvSpPr txBox="1"/>
          <p:nvPr/>
        </p:nvSpPr>
        <p:spPr>
          <a:xfrm>
            <a:off x="3505200" y="3048000"/>
            <a:ext cx="1143000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900" dirty="0" err="1" smtClean="0"/>
              <a:t>StartWaiting</a:t>
            </a:r>
            <a:endParaRPr lang="es-CO" sz="900" dirty="0" smtClean="0"/>
          </a:p>
        </p:txBody>
      </p:sp>
      <p:cxnSp>
        <p:nvCxnSpPr>
          <p:cNvPr id="52" name="Straight Connector 43"/>
          <p:cNvCxnSpPr>
            <a:stCxn id="51" idx="0"/>
          </p:cNvCxnSpPr>
          <p:nvPr/>
        </p:nvCxnSpPr>
        <p:spPr>
          <a:xfrm rot="16200000" flipV="1">
            <a:off x="3790950" y="2762250"/>
            <a:ext cx="381000" cy="1905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curvado"/>
          <p:cNvCxnSpPr>
            <a:stCxn id="20" idx="6"/>
            <a:endCxn id="22" idx="2"/>
          </p:cNvCxnSpPr>
          <p:nvPr/>
        </p:nvCxnSpPr>
        <p:spPr>
          <a:xfrm>
            <a:off x="4953000" y="2552700"/>
            <a:ext cx="609600" cy="609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71 CuadroTexto"/>
          <p:cNvSpPr txBox="1"/>
          <p:nvPr/>
        </p:nvSpPr>
        <p:spPr>
          <a:xfrm>
            <a:off x="152400" y="6324600"/>
            <a:ext cx="407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 err="1" smtClean="0"/>
              <a:t>Wait</a:t>
            </a:r>
            <a:endParaRPr lang="en-US" sz="900" dirty="0"/>
          </a:p>
        </p:txBody>
      </p:sp>
      <p:cxnSp>
        <p:nvCxnSpPr>
          <p:cNvPr id="18" name="47 Conector curvado"/>
          <p:cNvCxnSpPr>
            <a:stCxn id="22" idx="4"/>
            <a:endCxn id="19" idx="4"/>
          </p:cNvCxnSpPr>
          <p:nvPr/>
        </p:nvCxnSpPr>
        <p:spPr>
          <a:xfrm rot="5400000" flipH="1">
            <a:off x="4400550" y="1657350"/>
            <a:ext cx="304800" cy="2933700"/>
          </a:xfrm>
          <a:prstGeom prst="curvedConnector3">
            <a:avLst>
              <a:gd name="adj1" fmla="val -211364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3276598" y="4114800"/>
            <a:ext cx="76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reinit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24" name="66 Grupo"/>
          <p:cNvGrpSpPr/>
          <p:nvPr/>
        </p:nvGrpSpPr>
        <p:grpSpPr>
          <a:xfrm rot="16200000">
            <a:off x="3886197" y="3886202"/>
            <a:ext cx="304804" cy="304801"/>
            <a:chOff x="3131825" y="4666574"/>
            <a:chExt cx="246213" cy="346441"/>
          </a:xfrm>
        </p:grpSpPr>
        <p:sp>
          <p:nvSpPr>
            <p:cNvPr id="25" name="24 Forma libre"/>
            <p:cNvSpPr/>
            <p:nvPr/>
          </p:nvSpPr>
          <p:spPr>
            <a:xfrm>
              <a:off x="3131825" y="4666574"/>
              <a:ext cx="112507" cy="197369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26" name="25 Conector recto de flecha"/>
            <p:cNvCxnSpPr>
              <a:stCxn id="25" idx="2"/>
            </p:cNvCxnSpPr>
            <p:nvPr/>
          </p:nvCxnSpPr>
          <p:spPr>
            <a:xfrm rot="10800000" flipH="1" flipV="1">
              <a:off x="3244337" y="4789932"/>
              <a:ext cx="133701" cy="22308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Elipse"/>
          <p:cNvSpPr/>
          <p:nvPr/>
        </p:nvSpPr>
        <p:spPr>
          <a:xfrm>
            <a:off x="2667000" y="2362200"/>
            <a:ext cx="542932" cy="228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err="1" smtClean="0"/>
              <a:t>init</a:t>
            </a:r>
            <a:endParaRPr lang="es-CO" sz="900" dirty="0"/>
          </a:p>
        </p:txBody>
      </p:sp>
      <p:sp>
        <p:nvSpPr>
          <p:cNvPr id="20" name="19 Elipse"/>
          <p:cNvSpPr/>
          <p:nvPr/>
        </p:nvSpPr>
        <p:spPr>
          <a:xfrm>
            <a:off x="4191000" y="2438400"/>
            <a:ext cx="838200" cy="228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copying</a:t>
            </a:r>
            <a:endParaRPr lang="es-CO" sz="900" dirty="0"/>
          </a:p>
        </p:txBody>
      </p:sp>
      <p:sp>
        <p:nvSpPr>
          <p:cNvPr id="22" name="21 Elipse"/>
          <p:cNvSpPr/>
          <p:nvPr/>
        </p:nvSpPr>
        <p:spPr>
          <a:xfrm>
            <a:off x="4572000" y="3657600"/>
            <a:ext cx="914400" cy="228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finalizing</a:t>
            </a:r>
            <a:endParaRPr lang="es-CO" sz="900" dirty="0"/>
          </a:p>
        </p:txBody>
      </p:sp>
      <p:cxnSp>
        <p:nvCxnSpPr>
          <p:cNvPr id="23" name="22 Forma"/>
          <p:cNvCxnSpPr>
            <a:stCxn id="19" idx="6"/>
            <a:endCxn id="20" idx="2"/>
          </p:cNvCxnSpPr>
          <p:nvPr/>
        </p:nvCxnSpPr>
        <p:spPr>
          <a:xfrm>
            <a:off x="3209932" y="2476500"/>
            <a:ext cx="981068" cy="76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36" name="35 CuadroTexto"/>
          <p:cNvSpPr txBox="1"/>
          <p:nvPr/>
        </p:nvSpPr>
        <p:spPr>
          <a:xfrm>
            <a:off x="4953000" y="281940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finalized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2" name="66 Grupo"/>
          <p:cNvGrpSpPr/>
          <p:nvPr/>
        </p:nvGrpSpPr>
        <p:grpSpPr>
          <a:xfrm rot="7371976">
            <a:off x="4896853" y="2962508"/>
            <a:ext cx="263397" cy="191160"/>
            <a:chOff x="3043238" y="3800475"/>
            <a:chExt cx="385754" cy="842971"/>
          </a:xfrm>
        </p:grpSpPr>
        <p:sp>
          <p:nvSpPr>
            <p:cNvPr id="38" name="37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39" name="38 Conector recto de flecha"/>
            <p:cNvCxnSpPr>
              <a:stCxn id="38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40 CuadroTexto"/>
          <p:cNvSpPr txBox="1"/>
          <p:nvPr/>
        </p:nvSpPr>
        <p:spPr>
          <a:xfrm>
            <a:off x="2590800" y="190500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start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3" name="74 Grupo"/>
          <p:cNvGrpSpPr/>
          <p:nvPr/>
        </p:nvGrpSpPr>
        <p:grpSpPr>
          <a:xfrm>
            <a:off x="3192780" y="2072640"/>
            <a:ext cx="233354" cy="385771"/>
            <a:chOff x="3043238" y="3800475"/>
            <a:chExt cx="385754" cy="842971"/>
          </a:xfrm>
        </p:grpSpPr>
        <p:sp>
          <p:nvSpPr>
            <p:cNvPr id="43" name="42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44" name="43 Conector recto de flecha"/>
            <p:cNvCxnSpPr>
              <a:stCxn id="43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23"/>
          <p:cNvSpPr txBox="1"/>
          <p:nvPr/>
        </p:nvSpPr>
        <p:spPr>
          <a:xfrm>
            <a:off x="3124200" y="2893368"/>
            <a:ext cx="990600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900" dirty="0" err="1" smtClean="0"/>
              <a:t>ExecuteFirstCopy</a:t>
            </a:r>
            <a:endParaRPr lang="es-CO" sz="900" dirty="0" smtClean="0"/>
          </a:p>
        </p:txBody>
      </p:sp>
      <p:cxnSp>
        <p:nvCxnSpPr>
          <p:cNvPr id="52" name="Straight Connector 43"/>
          <p:cNvCxnSpPr>
            <a:stCxn id="51" idx="0"/>
          </p:cNvCxnSpPr>
          <p:nvPr/>
        </p:nvCxnSpPr>
        <p:spPr>
          <a:xfrm rot="5400000" flipH="1" flipV="1">
            <a:off x="3486944" y="2645718"/>
            <a:ext cx="380206" cy="11509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curvado"/>
          <p:cNvCxnSpPr>
            <a:stCxn id="20" idx="6"/>
            <a:endCxn id="22" idx="0"/>
          </p:cNvCxnSpPr>
          <p:nvPr/>
        </p:nvCxnSpPr>
        <p:spPr>
          <a:xfrm>
            <a:off x="5029200" y="2552700"/>
            <a:ext cx="1588" cy="1104900"/>
          </a:xfrm>
          <a:prstGeom prst="curvedConnector4">
            <a:avLst>
              <a:gd name="adj1" fmla="val -14395466"/>
              <a:gd name="adj2" fmla="val 55172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71 CuadroTexto"/>
          <p:cNvSpPr txBox="1"/>
          <p:nvPr/>
        </p:nvSpPr>
        <p:spPr>
          <a:xfrm>
            <a:off x="152400" y="6324600"/>
            <a:ext cx="4844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 err="1" smtClean="0"/>
              <a:t>Assign</a:t>
            </a:r>
            <a:endParaRPr lang="en-US" sz="900" dirty="0"/>
          </a:p>
        </p:txBody>
      </p:sp>
      <p:cxnSp>
        <p:nvCxnSpPr>
          <p:cNvPr id="21" name="22 Forma"/>
          <p:cNvCxnSpPr>
            <a:stCxn id="20" idx="1"/>
            <a:endCxn id="20" idx="7"/>
          </p:cNvCxnSpPr>
          <p:nvPr/>
        </p:nvCxnSpPr>
        <p:spPr>
          <a:xfrm rot="5400000" flipH="1" flipV="1">
            <a:off x="4610100" y="2175530"/>
            <a:ext cx="1588" cy="592696"/>
          </a:xfrm>
          <a:prstGeom prst="curvedConnector3">
            <a:avLst>
              <a:gd name="adj1" fmla="val 30419279"/>
            </a:avLst>
          </a:prstGeom>
          <a:ln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27" name="TextBox 23"/>
          <p:cNvSpPr txBox="1"/>
          <p:nvPr/>
        </p:nvSpPr>
        <p:spPr>
          <a:xfrm>
            <a:off x="4419600" y="1371600"/>
            <a:ext cx="1295400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900" dirty="0" err="1" smtClean="0"/>
              <a:t>ExecuteNextCopy</a:t>
            </a:r>
            <a:endParaRPr lang="es-CO" sz="900" dirty="0" smtClean="0"/>
          </a:p>
        </p:txBody>
      </p:sp>
      <p:cxnSp>
        <p:nvCxnSpPr>
          <p:cNvPr id="28" name="Straight Connector 43"/>
          <p:cNvCxnSpPr>
            <a:stCxn id="27" idx="2"/>
          </p:cNvCxnSpPr>
          <p:nvPr/>
        </p:nvCxnSpPr>
        <p:spPr>
          <a:xfrm rot="5400000">
            <a:off x="4706466" y="1696566"/>
            <a:ext cx="454968" cy="266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3429000" y="1600200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executeNext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32" name="74 Grupo"/>
          <p:cNvGrpSpPr/>
          <p:nvPr/>
        </p:nvGrpSpPr>
        <p:grpSpPr>
          <a:xfrm>
            <a:off x="4126338" y="1819200"/>
            <a:ext cx="214698" cy="395070"/>
            <a:chOff x="3043238" y="3800475"/>
            <a:chExt cx="385754" cy="842971"/>
          </a:xfrm>
        </p:grpSpPr>
        <p:sp>
          <p:nvSpPr>
            <p:cNvPr id="33" name="32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34" name="33 Conector recto de flecha"/>
            <p:cNvCxnSpPr>
              <a:stCxn id="33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47 Conector curvado"/>
          <p:cNvCxnSpPr>
            <a:stCxn id="22" idx="4"/>
            <a:endCxn id="19" idx="4"/>
          </p:cNvCxnSpPr>
          <p:nvPr/>
        </p:nvCxnSpPr>
        <p:spPr>
          <a:xfrm rot="5400000" flipH="1">
            <a:off x="3336133" y="2193133"/>
            <a:ext cx="1295400" cy="2090734"/>
          </a:xfrm>
          <a:prstGeom prst="curvedConnector3">
            <a:avLst>
              <a:gd name="adj1" fmla="val -20856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2552698" y="4191000"/>
            <a:ext cx="76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reinit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29" name="66 Grupo"/>
          <p:cNvGrpSpPr/>
          <p:nvPr/>
        </p:nvGrpSpPr>
        <p:grpSpPr>
          <a:xfrm rot="16200000">
            <a:off x="3162297" y="3962402"/>
            <a:ext cx="304804" cy="304801"/>
            <a:chOff x="3131825" y="4666574"/>
            <a:chExt cx="246213" cy="346441"/>
          </a:xfrm>
        </p:grpSpPr>
        <p:sp>
          <p:nvSpPr>
            <p:cNvPr id="30" name="29 Forma libre"/>
            <p:cNvSpPr/>
            <p:nvPr/>
          </p:nvSpPr>
          <p:spPr>
            <a:xfrm>
              <a:off x="3131825" y="4666574"/>
              <a:ext cx="112507" cy="197369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35" name="34 Conector recto de flecha"/>
            <p:cNvCxnSpPr>
              <a:stCxn id="30" idx="2"/>
            </p:cNvCxnSpPr>
            <p:nvPr/>
          </p:nvCxnSpPr>
          <p:spPr>
            <a:xfrm rot="10800000" flipH="1" flipV="1">
              <a:off x="3244337" y="4789932"/>
              <a:ext cx="133701" cy="22308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Elipse"/>
          <p:cNvSpPr/>
          <p:nvPr/>
        </p:nvSpPr>
        <p:spPr>
          <a:xfrm>
            <a:off x="1143000" y="3200400"/>
            <a:ext cx="542932" cy="228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err="1" smtClean="0"/>
              <a:t>init</a:t>
            </a:r>
            <a:endParaRPr lang="es-CO" sz="900" dirty="0"/>
          </a:p>
        </p:txBody>
      </p:sp>
      <p:sp>
        <p:nvSpPr>
          <p:cNvPr id="20" name="19 Elipse"/>
          <p:cNvSpPr/>
          <p:nvPr/>
        </p:nvSpPr>
        <p:spPr>
          <a:xfrm>
            <a:off x="2743200" y="3048000"/>
            <a:ext cx="762000" cy="228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waiting</a:t>
            </a:r>
            <a:endParaRPr lang="es-CO" sz="900" dirty="0"/>
          </a:p>
        </p:txBody>
      </p:sp>
      <p:sp>
        <p:nvSpPr>
          <p:cNvPr id="22" name="21 Elipse"/>
          <p:cNvSpPr/>
          <p:nvPr/>
        </p:nvSpPr>
        <p:spPr>
          <a:xfrm>
            <a:off x="3886200" y="3352800"/>
            <a:ext cx="914400" cy="23813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finalizing</a:t>
            </a:r>
            <a:endParaRPr lang="es-CO" sz="900" dirty="0"/>
          </a:p>
        </p:txBody>
      </p:sp>
      <p:cxnSp>
        <p:nvCxnSpPr>
          <p:cNvPr id="23" name="22 Forma"/>
          <p:cNvCxnSpPr>
            <a:stCxn id="19" idx="6"/>
            <a:endCxn id="20" idx="2"/>
          </p:cNvCxnSpPr>
          <p:nvPr/>
        </p:nvCxnSpPr>
        <p:spPr>
          <a:xfrm flipV="1">
            <a:off x="1685932" y="3162300"/>
            <a:ext cx="1057268" cy="152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36" name="35 CuadroTexto"/>
          <p:cNvSpPr txBox="1"/>
          <p:nvPr/>
        </p:nvSpPr>
        <p:spPr>
          <a:xfrm>
            <a:off x="3657600" y="274320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messageReceived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3" name="66 Grupo"/>
          <p:cNvGrpSpPr/>
          <p:nvPr/>
        </p:nvGrpSpPr>
        <p:grpSpPr>
          <a:xfrm rot="2706406">
            <a:off x="3781049" y="2964658"/>
            <a:ext cx="150539" cy="411037"/>
            <a:chOff x="3043238" y="3800475"/>
            <a:chExt cx="385754" cy="842971"/>
          </a:xfrm>
        </p:grpSpPr>
        <p:sp>
          <p:nvSpPr>
            <p:cNvPr id="38" name="37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39" name="38 Conector recto de flecha"/>
            <p:cNvCxnSpPr>
              <a:stCxn id="38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40 CuadroTexto"/>
          <p:cNvSpPr txBox="1"/>
          <p:nvPr/>
        </p:nvSpPr>
        <p:spPr>
          <a:xfrm>
            <a:off x="1447800" y="259080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activate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4" name="74 Grupo"/>
          <p:cNvGrpSpPr/>
          <p:nvPr/>
        </p:nvGrpSpPr>
        <p:grpSpPr>
          <a:xfrm>
            <a:off x="1828800" y="2819400"/>
            <a:ext cx="233354" cy="385771"/>
            <a:chOff x="3043238" y="3800475"/>
            <a:chExt cx="385754" cy="842971"/>
          </a:xfrm>
        </p:grpSpPr>
        <p:sp>
          <p:nvSpPr>
            <p:cNvPr id="43" name="42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44" name="43 Conector recto de flecha"/>
            <p:cNvCxnSpPr>
              <a:stCxn id="43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23"/>
          <p:cNvSpPr txBox="1"/>
          <p:nvPr/>
        </p:nvSpPr>
        <p:spPr>
          <a:xfrm>
            <a:off x="1676400" y="3581400"/>
            <a:ext cx="1066801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900" dirty="0" smtClean="0"/>
              <a:t> </a:t>
            </a:r>
            <a:r>
              <a:rPr lang="es-ES" sz="900" dirty="0" err="1" smtClean="0"/>
              <a:t>RegisterRecieve</a:t>
            </a:r>
            <a:endParaRPr lang="es-CO" sz="900" dirty="0" smtClean="0"/>
          </a:p>
        </p:txBody>
      </p:sp>
      <p:cxnSp>
        <p:nvCxnSpPr>
          <p:cNvPr id="52" name="Straight Connector 43"/>
          <p:cNvCxnSpPr>
            <a:stCxn id="51" idx="0"/>
          </p:cNvCxnSpPr>
          <p:nvPr/>
        </p:nvCxnSpPr>
        <p:spPr>
          <a:xfrm rot="5400000" flipH="1" flipV="1">
            <a:off x="2095501" y="3314700"/>
            <a:ext cx="381000" cy="15240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curvado"/>
          <p:cNvCxnSpPr>
            <a:stCxn id="20" idx="6"/>
            <a:endCxn id="22" idx="2"/>
          </p:cNvCxnSpPr>
          <p:nvPr/>
        </p:nvCxnSpPr>
        <p:spPr>
          <a:xfrm>
            <a:off x="3505200" y="3162300"/>
            <a:ext cx="381000" cy="3095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71 CuadroTexto"/>
          <p:cNvSpPr txBox="1"/>
          <p:nvPr/>
        </p:nvSpPr>
        <p:spPr>
          <a:xfrm>
            <a:off x="152400" y="6324600"/>
            <a:ext cx="9156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 err="1" smtClean="0"/>
              <a:t>StartingReceive</a:t>
            </a:r>
            <a:endParaRPr lang="en-US" sz="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Elipse"/>
          <p:cNvSpPr/>
          <p:nvPr/>
        </p:nvSpPr>
        <p:spPr>
          <a:xfrm>
            <a:off x="2057400" y="3505200"/>
            <a:ext cx="533400" cy="228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err="1" smtClean="0"/>
              <a:t>init</a:t>
            </a:r>
            <a:endParaRPr lang="es-CO" sz="900" dirty="0"/>
          </a:p>
        </p:txBody>
      </p:sp>
      <p:sp>
        <p:nvSpPr>
          <p:cNvPr id="20" name="19 Elipse"/>
          <p:cNvSpPr/>
          <p:nvPr/>
        </p:nvSpPr>
        <p:spPr>
          <a:xfrm>
            <a:off x="2743200" y="2590800"/>
            <a:ext cx="762000" cy="228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waiting</a:t>
            </a:r>
            <a:endParaRPr lang="es-CO" sz="900" dirty="0"/>
          </a:p>
        </p:txBody>
      </p:sp>
      <p:sp>
        <p:nvSpPr>
          <p:cNvPr id="21" name="20 Elipse"/>
          <p:cNvSpPr/>
          <p:nvPr/>
        </p:nvSpPr>
        <p:spPr>
          <a:xfrm>
            <a:off x="4953000" y="2819400"/>
            <a:ext cx="990600" cy="228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executing</a:t>
            </a:r>
            <a:endParaRPr lang="es-CO" sz="900" dirty="0"/>
          </a:p>
        </p:txBody>
      </p:sp>
      <p:sp>
        <p:nvSpPr>
          <p:cNvPr id="22" name="21 Elipse"/>
          <p:cNvSpPr/>
          <p:nvPr/>
        </p:nvSpPr>
        <p:spPr>
          <a:xfrm>
            <a:off x="5029200" y="4191001"/>
            <a:ext cx="914400" cy="228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finalizing</a:t>
            </a:r>
            <a:endParaRPr lang="es-CO" sz="900" dirty="0"/>
          </a:p>
        </p:txBody>
      </p:sp>
      <p:cxnSp>
        <p:nvCxnSpPr>
          <p:cNvPr id="23" name="22 Forma"/>
          <p:cNvCxnSpPr>
            <a:stCxn id="19" idx="0"/>
            <a:endCxn id="20" idx="2"/>
          </p:cNvCxnSpPr>
          <p:nvPr/>
        </p:nvCxnSpPr>
        <p:spPr>
          <a:xfrm rot="5400000" flipH="1" flipV="1">
            <a:off x="2133600" y="2895600"/>
            <a:ext cx="800100" cy="4191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24" name="23 Conector curvado"/>
          <p:cNvCxnSpPr>
            <a:stCxn id="20" idx="6"/>
            <a:endCxn id="21" idx="2"/>
          </p:cNvCxnSpPr>
          <p:nvPr/>
        </p:nvCxnSpPr>
        <p:spPr>
          <a:xfrm>
            <a:off x="3505200" y="2705100"/>
            <a:ext cx="1447800" cy="228600"/>
          </a:xfrm>
          <a:prstGeom prst="curved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TextBox 23"/>
          <p:cNvSpPr txBox="1"/>
          <p:nvPr/>
        </p:nvSpPr>
        <p:spPr>
          <a:xfrm>
            <a:off x="2819400" y="1447800"/>
            <a:ext cx="1138254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900" dirty="0" err="1" smtClean="0"/>
              <a:t>executeActivity</a:t>
            </a:r>
            <a:endParaRPr lang="es-CO" sz="900" dirty="0" smtClean="0"/>
          </a:p>
        </p:txBody>
      </p:sp>
      <p:cxnSp>
        <p:nvCxnSpPr>
          <p:cNvPr id="27" name="Straight Connector 43"/>
          <p:cNvCxnSpPr>
            <a:stCxn id="26" idx="2"/>
          </p:cNvCxnSpPr>
          <p:nvPr/>
        </p:nvCxnSpPr>
        <p:spPr>
          <a:xfrm rot="16200000" flipH="1">
            <a:off x="3361066" y="1706092"/>
            <a:ext cx="471649" cy="41672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4648200" y="137160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SP] </a:t>
            </a:r>
            <a:r>
              <a:rPr lang="es-ES" sz="900" dirty="0" err="1" smtClean="0"/>
              <a:t>messageReceived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2" name="51 Grupo"/>
          <p:cNvGrpSpPr/>
          <p:nvPr/>
        </p:nvGrpSpPr>
        <p:grpSpPr>
          <a:xfrm rot="1852581">
            <a:off x="4704210" y="1604107"/>
            <a:ext cx="170525" cy="562342"/>
            <a:chOff x="3043238" y="3800475"/>
            <a:chExt cx="385754" cy="842971"/>
          </a:xfrm>
        </p:grpSpPr>
        <p:sp>
          <p:nvSpPr>
            <p:cNvPr id="33" name="32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34" name="33 Conector recto de flecha"/>
            <p:cNvCxnSpPr>
              <a:stCxn id="33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40 CuadroTexto"/>
          <p:cNvSpPr txBox="1"/>
          <p:nvPr/>
        </p:nvSpPr>
        <p:spPr>
          <a:xfrm>
            <a:off x="1143000" y="297180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activate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4" name="74 Grupo"/>
          <p:cNvGrpSpPr/>
          <p:nvPr/>
        </p:nvGrpSpPr>
        <p:grpSpPr>
          <a:xfrm rot="20028618">
            <a:off x="1986352" y="3004562"/>
            <a:ext cx="247616" cy="426252"/>
            <a:chOff x="3043238" y="3800475"/>
            <a:chExt cx="385754" cy="842971"/>
          </a:xfrm>
        </p:grpSpPr>
        <p:sp>
          <p:nvSpPr>
            <p:cNvPr id="43" name="42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44" name="43 Conector recto de flecha"/>
            <p:cNvCxnSpPr>
              <a:stCxn id="43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44 Conector curvado"/>
          <p:cNvCxnSpPr>
            <a:stCxn id="20" idx="7"/>
            <a:endCxn id="21" idx="1"/>
          </p:cNvCxnSpPr>
          <p:nvPr/>
        </p:nvCxnSpPr>
        <p:spPr>
          <a:xfrm rot="16200000" flipH="1">
            <a:off x="4131539" y="1886347"/>
            <a:ext cx="228600" cy="1704462"/>
          </a:xfrm>
          <a:prstGeom prst="curvedConnector3">
            <a:avLst>
              <a:gd name="adj1" fmla="val -254645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45 CuadroTexto"/>
          <p:cNvSpPr txBox="1"/>
          <p:nvPr/>
        </p:nvSpPr>
        <p:spPr>
          <a:xfrm>
            <a:off x="2895600" y="3962400"/>
            <a:ext cx="1285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ACT] </a:t>
            </a:r>
            <a:r>
              <a:rPr lang="es-ES" sz="900" dirty="0" err="1" smtClean="0"/>
              <a:t>exitWaiting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sp>
        <p:nvSpPr>
          <p:cNvPr id="51" name="TextBox 23"/>
          <p:cNvSpPr txBox="1"/>
          <p:nvPr/>
        </p:nvSpPr>
        <p:spPr>
          <a:xfrm>
            <a:off x="1524000" y="2362200"/>
            <a:ext cx="1219200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900" dirty="0" smtClean="0"/>
              <a:t> </a:t>
            </a:r>
            <a:r>
              <a:rPr lang="es-ES" sz="900" dirty="0" err="1" smtClean="0"/>
              <a:t>RegisterOnMessage</a:t>
            </a:r>
            <a:endParaRPr lang="es-CO" sz="900" dirty="0" smtClean="0"/>
          </a:p>
        </p:txBody>
      </p:sp>
      <p:cxnSp>
        <p:nvCxnSpPr>
          <p:cNvPr id="52" name="Straight Connector 43"/>
          <p:cNvCxnSpPr>
            <a:stCxn id="51" idx="2"/>
          </p:cNvCxnSpPr>
          <p:nvPr/>
        </p:nvCxnSpPr>
        <p:spPr>
          <a:xfrm rot="16200000" flipH="1">
            <a:off x="2096615" y="2630017"/>
            <a:ext cx="378770" cy="3048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47 Conector curvado"/>
          <p:cNvCxnSpPr>
            <a:stCxn id="21" idx="5"/>
            <a:endCxn id="22" idx="0"/>
          </p:cNvCxnSpPr>
          <p:nvPr/>
        </p:nvCxnSpPr>
        <p:spPr>
          <a:xfrm rot="5400000">
            <a:off x="5054226" y="3446696"/>
            <a:ext cx="1176479" cy="31213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6" name="55 CuadroTexto"/>
          <p:cNvSpPr txBox="1"/>
          <p:nvPr/>
        </p:nvSpPr>
        <p:spPr>
          <a:xfrm>
            <a:off x="5715000" y="377190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finalized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5" name="66 Grupo"/>
          <p:cNvGrpSpPr/>
          <p:nvPr/>
        </p:nvGrpSpPr>
        <p:grpSpPr>
          <a:xfrm rot="9656104">
            <a:off x="5861683" y="3390280"/>
            <a:ext cx="163836" cy="459067"/>
            <a:chOff x="3043238" y="3800475"/>
            <a:chExt cx="385754" cy="842971"/>
          </a:xfrm>
        </p:grpSpPr>
        <p:sp>
          <p:nvSpPr>
            <p:cNvPr id="58" name="57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59" name="58 Conector recto de flecha"/>
            <p:cNvCxnSpPr>
              <a:stCxn id="58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59 CuadroTexto"/>
          <p:cNvSpPr txBox="1"/>
          <p:nvPr/>
        </p:nvSpPr>
        <p:spPr>
          <a:xfrm>
            <a:off x="3581400" y="3124200"/>
            <a:ext cx="15001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ACT] </a:t>
            </a:r>
            <a:r>
              <a:rPr lang="es-ES" sz="900" dirty="0" err="1" smtClean="0"/>
              <a:t>enterWaiting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6" name="66 Grupo"/>
          <p:cNvGrpSpPr/>
          <p:nvPr/>
        </p:nvGrpSpPr>
        <p:grpSpPr>
          <a:xfrm rot="16200000">
            <a:off x="3924301" y="2857499"/>
            <a:ext cx="304800" cy="228602"/>
            <a:chOff x="3131825" y="4666574"/>
            <a:chExt cx="246213" cy="346441"/>
          </a:xfrm>
        </p:grpSpPr>
        <p:sp>
          <p:nvSpPr>
            <p:cNvPr id="64" name="63 Forma libre"/>
            <p:cNvSpPr/>
            <p:nvPr/>
          </p:nvSpPr>
          <p:spPr>
            <a:xfrm>
              <a:off x="3131825" y="4666574"/>
              <a:ext cx="112507" cy="197369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65" name="64 Conector recto de flecha"/>
            <p:cNvCxnSpPr>
              <a:stCxn id="64" idx="2"/>
            </p:cNvCxnSpPr>
            <p:nvPr/>
          </p:nvCxnSpPr>
          <p:spPr>
            <a:xfrm rot="10800000" flipH="1" flipV="1">
              <a:off x="3244337" y="4789932"/>
              <a:ext cx="133701" cy="22308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110 Conector curvado"/>
          <p:cNvCxnSpPr>
            <a:stCxn id="20" idx="4"/>
            <a:endCxn id="21" idx="4"/>
          </p:cNvCxnSpPr>
          <p:nvPr/>
        </p:nvCxnSpPr>
        <p:spPr>
          <a:xfrm rot="16200000" flipH="1">
            <a:off x="4171950" y="1771650"/>
            <a:ext cx="228600" cy="2324100"/>
          </a:xfrm>
          <a:prstGeom prst="curvedConnector3">
            <a:avLst>
              <a:gd name="adj1" fmla="val 356667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7" name="66 Grupo"/>
          <p:cNvGrpSpPr/>
          <p:nvPr/>
        </p:nvGrpSpPr>
        <p:grpSpPr>
          <a:xfrm rot="16200000">
            <a:off x="3733799" y="3657601"/>
            <a:ext cx="304804" cy="304801"/>
            <a:chOff x="3131825" y="4666574"/>
            <a:chExt cx="246213" cy="346441"/>
          </a:xfrm>
        </p:grpSpPr>
        <p:sp>
          <p:nvSpPr>
            <p:cNvPr id="116" name="115 Forma libre"/>
            <p:cNvSpPr/>
            <p:nvPr/>
          </p:nvSpPr>
          <p:spPr>
            <a:xfrm>
              <a:off x="3131825" y="4666574"/>
              <a:ext cx="112507" cy="197369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117" name="116 Conector recto de flecha"/>
            <p:cNvCxnSpPr>
              <a:stCxn id="116" idx="2"/>
            </p:cNvCxnSpPr>
            <p:nvPr/>
          </p:nvCxnSpPr>
          <p:spPr>
            <a:xfrm rot="10800000" flipH="1" flipV="1">
              <a:off x="3244337" y="4789932"/>
              <a:ext cx="133701" cy="22308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41 CuadroTexto"/>
          <p:cNvSpPr txBox="1"/>
          <p:nvPr/>
        </p:nvSpPr>
        <p:spPr>
          <a:xfrm>
            <a:off x="152400" y="6324600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 err="1" smtClean="0"/>
              <a:t>StartingPick</a:t>
            </a:r>
            <a:endParaRPr lang="en-US" sz="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Elipse"/>
          <p:cNvSpPr/>
          <p:nvPr/>
        </p:nvSpPr>
        <p:spPr>
          <a:xfrm>
            <a:off x="1524000" y="3657601"/>
            <a:ext cx="514376" cy="228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err="1" smtClean="0"/>
              <a:t>init</a:t>
            </a:r>
            <a:endParaRPr lang="es-CO" sz="900" dirty="0"/>
          </a:p>
        </p:txBody>
      </p:sp>
      <p:sp>
        <p:nvSpPr>
          <p:cNvPr id="20" name="19 Elipse"/>
          <p:cNvSpPr/>
          <p:nvPr/>
        </p:nvSpPr>
        <p:spPr>
          <a:xfrm>
            <a:off x="2819400" y="2971800"/>
            <a:ext cx="762000" cy="24527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waiting</a:t>
            </a:r>
            <a:endParaRPr lang="es-CO" sz="900" dirty="0"/>
          </a:p>
        </p:txBody>
      </p:sp>
      <p:sp>
        <p:nvSpPr>
          <p:cNvPr id="21" name="20 Elipse"/>
          <p:cNvSpPr/>
          <p:nvPr/>
        </p:nvSpPr>
        <p:spPr>
          <a:xfrm>
            <a:off x="4724400" y="3200400"/>
            <a:ext cx="1447800" cy="23813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executingActivity</a:t>
            </a:r>
            <a:endParaRPr lang="es-CO" sz="900" dirty="0"/>
          </a:p>
        </p:txBody>
      </p:sp>
      <p:sp>
        <p:nvSpPr>
          <p:cNvPr id="22" name="21 Elipse"/>
          <p:cNvSpPr/>
          <p:nvPr/>
        </p:nvSpPr>
        <p:spPr>
          <a:xfrm>
            <a:off x="5181600" y="4800600"/>
            <a:ext cx="914400" cy="228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finalizing</a:t>
            </a:r>
            <a:endParaRPr lang="es-CO" sz="900" dirty="0"/>
          </a:p>
        </p:txBody>
      </p:sp>
      <p:cxnSp>
        <p:nvCxnSpPr>
          <p:cNvPr id="23" name="22 Forma"/>
          <p:cNvCxnSpPr>
            <a:stCxn id="19" idx="0"/>
            <a:endCxn id="20" idx="2"/>
          </p:cNvCxnSpPr>
          <p:nvPr/>
        </p:nvCxnSpPr>
        <p:spPr>
          <a:xfrm rot="5400000" flipH="1" flipV="1">
            <a:off x="2018713" y="2856914"/>
            <a:ext cx="563162" cy="103821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26" name="TextBox 23"/>
          <p:cNvSpPr txBox="1"/>
          <p:nvPr/>
        </p:nvSpPr>
        <p:spPr>
          <a:xfrm>
            <a:off x="3352800" y="2286000"/>
            <a:ext cx="681054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900" dirty="0" err="1" smtClean="0"/>
              <a:t>execute</a:t>
            </a:r>
            <a:endParaRPr lang="es-CO" sz="900" dirty="0" smtClean="0"/>
          </a:p>
        </p:txBody>
      </p:sp>
      <p:cxnSp>
        <p:nvCxnSpPr>
          <p:cNvPr id="27" name="Straight Connector 43"/>
          <p:cNvCxnSpPr>
            <a:stCxn id="26" idx="2"/>
          </p:cNvCxnSpPr>
          <p:nvPr/>
        </p:nvCxnSpPr>
        <p:spPr>
          <a:xfrm rot="16200000" flipH="1">
            <a:off x="3714679" y="2495479"/>
            <a:ext cx="226368" cy="2690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4648200" y="213360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CO" sz="900" dirty="0" err="1" smtClean="0">
                <a:latin typeface="Candara" pitchFamily="34" charset="0"/>
                <a:cs typeface="Arial" pitchFamily="34" charset="0"/>
              </a:rPr>
              <a:t>onAlarm</a:t>
            </a:r>
            <a:r>
              <a:rPr lang="es-ES" sz="900" dirty="0" smtClean="0"/>
              <a:t>] </a:t>
            </a:r>
            <a:r>
              <a:rPr lang="es-ES" sz="900" dirty="0" err="1" smtClean="0"/>
              <a:t>exitWaintg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2" name="51 Grupo"/>
          <p:cNvGrpSpPr/>
          <p:nvPr/>
        </p:nvGrpSpPr>
        <p:grpSpPr>
          <a:xfrm rot="4457220">
            <a:off x="4357407" y="2347373"/>
            <a:ext cx="260814" cy="384982"/>
            <a:chOff x="3043238" y="3800475"/>
            <a:chExt cx="385754" cy="842971"/>
          </a:xfrm>
        </p:grpSpPr>
        <p:sp>
          <p:nvSpPr>
            <p:cNvPr id="33" name="32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34" name="33 Conector recto de flecha"/>
            <p:cNvCxnSpPr>
              <a:stCxn id="33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40 CuadroTexto"/>
          <p:cNvSpPr txBox="1"/>
          <p:nvPr/>
        </p:nvSpPr>
        <p:spPr>
          <a:xfrm>
            <a:off x="1143000" y="274320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activate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4" name="74 Grupo"/>
          <p:cNvGrpSpPr/>
          <p:nvPr/>
        </p:nvGrpSpPr>
        <p:grpSpPr>
          <a:xfrm>
            <a:off x="1676400" y="2971800"/>
            <a:ext cx="304800" cy="381000"/>
            <a:chOff x="3043238" y="3800475"/>
            <a:chExt cx="385754" cy="842971"/>
          </a:xfrm>
        </p:grpSpPr>
        <p:sp>
          <p:nvSpPr>
            <p:cNvPr id="43" name="42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44" name="43 Conector recto de flecha"/>
            <p:cNvCxnSpPr>
              <a:stCxn id="43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44 Conector curvado"/>
          <p:cNvCxnSpPr>
            <a:stCxn id="20" idx="7"/>
            <a:endCxn id="21" idx="1"/>
          </p:cNvCxnSpPr>
          <p:nvPr/>
        </p:nvCxnSpPr>
        <p:spPr>
          <a:xfrm rot="16200000" flipH="1">
            <a:off x="4089340" y="2388188"/>
            <a:ext cx="227554" cy="1466618"/>
          </a:xfrm>
          <a:prstGeom prst="curvedConnector3">
            <a:avLst>
              <a:gd name="adj1" fmla="val -116245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45 CuadroTexto"/>
          <p:cNvSpPr txBox="1"/>
          <p:nvPr/>
        </p:nvSpPr>
        <p:spPr>
          <a:xfrm>
            <a:off x="2590800" y="3886200"/>
            <a:ext cx="1447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err="1" smtClean="0"/>
              <a:t>onMessage</a:t>
            </a:r>
            <a:r>
              <a:rPr lang="es-ES" sz="900" dirty="0" smtClean="0"/>
              <a:t>] </a:t>
            </a:r>
            <a:r>
              <a:rPr lang="es-ES" sz="900" dirty="0" err="1" smtClean="0"/>
              <a:t>exitWaiting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sp>
        <p:nvSpPr>
          <p:cNvPr id="51" name="TextBox 23"/>
          <p:cNvSpPr txBox="1"/>
          <p:nvPr/>
        </p:nvSpPr>
        <p:spPr>
          <a:xfrm>
            <a:off x="1828800" y="2362200"/>
            <a:ext cx="914400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900" dirty="0" smtClean="0"/>
              <a:t> </a:t>
            </a:r>
            <a:r>
              <a:rPr lang="es-ES" sz="900" dirty="0" err="1" smtClean="0"/>
              <a:t>initElements</a:t>
            </a:r>
            <a:endParaRPr lang="es-CO" sz="900" dirty="0" smtClean="0"/>
          </a:p>
        </p:txBody>
      </p:sp>
      <p:cxnSp>
        <p:nvCxnSpPr>
          <p:cNvPr id="52" name="Straight Connector 43"/>
          <p:cNvCxnSpPr>
            <a:stCxn id="51" idx="2"/>
          </p:cNvCxnSpPr>
          <p:nvPr/>
        </p:nvCxnSpPr>
        <p:spPr>
          <a:xfrm rot="16200000" flipH="1">
            <a:off x="2020416" y="2858616"/>
            <a:ext cx="607368" cy="762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47 Conector curvado"/>
          <p:cNvCxnSpPr>
            <a:stCxn id="21" idx="5"/>
            <a:endCxn id="22" idx="1"/>
          </p:cNvCxnSpPr>
          <p:nvPr/>
        </p:nvCxnSpPr>
        <p:spPr>
          <a:xfrm rot="5400000">
            <a:off x="4922633" y="3796537"/>
            <a:ext cx="1430420" cy="64466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6" name="55 CuadroTexto"/>
          <p:cNvSpPr txBox="1"/>
          <p:nvPr/>
        </p:nvSpPr>
        <p:spPr>
          <a:xfrm>
            <a:off x="5867400" y="426720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ACT] </a:t>
            </a:r>
            <a:r>
              <a:rPr lang="es-ES" sz="900" dirty="0" err="1" smtClean="0"/>
              <a:t>enterFinalizing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5" name="66 Grupo"/>
          <p:cNvGrpSpPr/>
          <p:nvPr/>
        </p:nvGrpSpPr>
        <p:grpSpPr>
          <a:xfrm rot="13401296" flipV="1">
            <a:off x="5474082" y="4260815"/>
            <a:ext cx="329414" cy="317046"/>
            <a:chOff x="3043238" y="3800475"/>
            <a:chExt cx="385754" cy="842971"/>
          </a:xfrm>
        </p:grpSpPr>
        <p:sp>
          <p:nvSpPr>
            <p:cNvPr id="58" name="57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59" name="58 Conector recto de flecha"/>
            <p:cNvCxnSpPr>
              <a:stCxn id="58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110 Conector curvado"/>
          <p:cNvCxnSpPr>
            <a:stCxn id="20" idx="4"/>
            <a:endCxn id="21" idx="4"/>
          </p:cNvCxnSpPr>
          <p:nvPr/>
        </p:nvCxnSpPr>
        <p:spPr>
          <a:xfrm rot="16200000" flipH="1">
            <a:off x="4213623" y="2203855"/>
            <a:ext cx="221454" cy="2247900"/>
          </a:xfrm>
          <a:prstGeom prst="curvedConnector3">
            <a:avLst>
              <a:gd name="adj1" fmla="val 203227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7" name="66 Grupo"/>
          <p:cNvGrpSpPr/>
          <p:nvPr/>
        </p:nvGrpSpPr>
        <p:grpSpPr>
          <a:xfrm rot="16200000">
            <a:off x="3428999" y="3581401"/>
            <a:ext cx="304804" cy="304801"/>
            <a:chOff x="3131825" y="4666574"/>
            <a:chExt cx="246213" cy="346441"/>
          </a:xfrm>
        </p:grpSpPr>
        <p:sp>
          <p:nvSpPr>
            <p:cNvPr id="116" name="115 Forma libre"/>
            <p:cNvSpPr/>
            <p:nvPr/>
          </p:nvSpPr>
          <p:spPr>
            <a:xfrm>
              <a:off x="3131825" y="4666574"/>
              <a:ext cx="112507" cy="197369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117" name="116 Conector recto de flecha"/>
            <p:cNvCxnSpPr>
              <a:stCxn id="116" idx="2"/>
            </p:cNvCxnSpPr>
            <p:nvPr/>
          </p:nvCxnSpPr>
          <p:spPr>
            <a:xfrm rot="10800000" flipH="1" flipV="1">
              <a:off x="3244337" y="4789932"/>
              <a:ext cx="133701" cy="22308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119 CuadroTexto"/>
          <p:cNvSpPr txBox="1"/>
          <p:nvPr/>
        </p:nvSpPr>
        <p:spPr>
          <a:xfrm>
            <a:off x="152400" y="6324600"/>
            <a:ext cx="3722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 smtClean="0"/>
              <a:t>Pick</a:t>
            </a:r>
            <a:endParaRPr lang="en-US" sz="900" dirty="0"/>
          </a:p>
        </p:txBody>
      </p:sp>
      <p:sp>
        <p:nvSpPr>
          <p:cNvPr id="47" name="TextBox 23"/>
          <p:cNvSpPr txBox="1"/>
          <p:nvPr/>
        </p:nvSpPr>
        <p:spPr>
          <a:xfrm>
            <a:off x="4114800" y="4343400"/>
            <a:ext cx="681054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900" dirty="0" err="1" smtClean="0"/>
              <a:t>execute</a:t>
            </a:r>
            <a:endParaRPr lang="es-CO" sz="900" dirty="0" smtClean="0"/>
          </a:p>
        </p:txBody>
      </p:sp>
      <p:cxnSp>
        <p:nvCxnSpPr>
          <p:cNvPr id="48" name="Straight Connector 43"/>
          <p:cNvCxnSpPr>
            <a:stCxn id="47" idx="0"/>
          </p:cNvCxnSpPr>
          <p:nvPr/>
        </p:nvCxnSpPr>
        <p:spPr>
          <a:xfrm rot="5400000" flipH="1" flipV="1">
            <a:off x="4170764" y="3942165"/>
            <a:ext cx="685799" cy="11667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47 Conector curvado"/>
          <p:cNvCxnSpPr>
            <a:stCxn id="22" idx="4"/>
            <a:endCxn id="19" idx="4"/>
          </p:cNvCxnSpPr>
          <p:nvPr/>
        </p:nvCxnSpPr>
        <p:spPr>
          <a:xfrm rot="5400000" flipH="1">
            <a:off x="3138494" y="2528895"/>
            <a:ext cx="1142999" cy="3857612"/>
          </a:xfrm>
          <a:prstGeom prst="curvedConnector3">
            <a:avLst>
              <a:gd name="adj1" fmla="val -20000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1676400" y="5257800"/>
            <a:ext cx="76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reinit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39" name="66 Grupo"/>
          <p:cNvGrpSpPr/>
          <p:nvPr/>
        </p:nvGrpSpPr>
        <p:grpSpPr>
          <a:xfrm rot="16200000">
            <a:off x="2285999" y="5029202"/>
            <a:ext cx="304804" cy="304801"/>
            <a:chOff x="3131825" y="4666574"/>
            <a:chExt cx="246213" cy="346441"/>
          </a:xfrm>
        </p:grpSpPr>
        <p:sp>
          <p:nvSpPr>
            <p:cNvPr id="40" name="39 Forma libre"/>
            <p:cNvSpPr/>
            <p:nvPr/>
          </p:nvSpPr>
          <p:spPr>
            <a:xfrm>
              <a:off x="3131825" y="4666574"/>
              <a:ext cx="112507" cy="197369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42" name="41 Conector recto de flecha"/>
            <p:cNvCxnSpPr>
              <a:stCxn id="40" idx="2"/>
            </p:cNvCxnSpPr>
            <p:nvPr/>
          </p:nvCxnSpPr>
          <p:spPr>
            <a:xfrm rot="10800000" flipH="1" flipV="1">
              <a:off x="3244337" y="4789932"/>
              <a:ext cx="133701" cy="22308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Elipse"/>
          <p:cNvSpPr/>
          <p:nvPr/>
        </p:nvSpPr>
        <p:spPr>
          <a:xfrm>
            <a:off x="838200" y="3657600"/>
            <a:ext cx="542932" cy="23813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err="1" smtClean="0"/>
              <a:t>init</a:t>
            </a:r>
            <a:endParaRPr lang="es-CO" sz="900" dirty="0"/>
          </a:p>
        </p:txBody>
      </p:sp>
      <p:sp>
        <p:nvSpPr>
          <p:cNvPr id="20" name="19 Elipse"/>
          <p:cNvSpPr/>
          <p:nvPr/>
        </p:nvSpPr>
        <p:spPr>
          <a:xfrm>
            <a:off x="2514600" y="3124200"/>
            <a:ext cx="838200" cy="228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counting</a:t>
            </a:r>
            <a:endParaRPr lang="es-CO" sz="900" dirty="0"/>
          </a:p>
        </p:txBody>
      </p:sp>
      <p:sp>
        <p:nvSpPr>
          <p:cNvPr id="22" name="21 Elipse"/>
          <p:cNvSpPr/>
          <p:nvPr/>
        </p:nvSpPr>
        <p:spPr>
          <a:xfrm>
            <a:off x="4114800" y="3505200"/>
            <a:ext cx="914400" cy="228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finalizing</a:t>
            </a:r>
            <a:endParaRPr lang="es-CO" sz="900" dirty="0"/>
          </a:p>
        </p:txBody>
      </p:sp>
      <p:cxnSp>
        <p:nvCxnSpPr>
          <p:cNvPr id="23" name="22 Forma"/>
          <p:cNvCxnSpPr>
            <a:stCxn id="19" idx="6"/>
            <a:endCxn id="20" idx="2"/>
          </p:cNvCxnSpPr>
          <p:nvPr/>
        </p:nvCxnSpPr>
        <p:spPr>
          <a:xfrm flipV="1">
            <a:off x="1381132" y="3238500"/>
            <a:ext cx="1133468" cy="5381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36" name="35 CuadroTexto"/>
          <p:cNvSpPr txBox="1"/>
          <p:nvPr/>
        </p:nvSpPr>
        <p:spPr>
          <a:xfrm>
            <a:off x="4038600" y="259080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counterStoped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2" name="66 Grupo"/>
          <p:cNvGrpSpPr/>
          <p:nvPr/>
        </p:nvGrpSpPr>
        <p:grpSpPr>
          <a:xfrm rot="2706406">
            <a:off x="3968589" y="2740023"/>
            <a:ext cx="107481" cy="798389"/>
            <a:chOff x="3043238" y="3800475"/>
            <a:chExt cx="385754" cy="842971"/>
          </a:xfrm>
        </p:grpSpPr>
        <p:sp>
          <p:nvSpPr>
            <p:cNvPr id="38" name="37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39" name="38 Conector recto de flecha"/>
            <p:cNvCxnSpPr>
              <a:stCxn id="38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40 CuadroTexto"/>
          <p:cNvSpPr txBox="1"/>
          <p:nvPr/>
        </p:nvSpPr>
        <p:spPr>
          <a:xfrm>
            <a:off x="1066800" y="289560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start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3" name="74 Grupo"/>
          <p:cNvGrpSpPr/>
          <p:nvPr/>
        </p:nvGrpSpPr>
        <p:grpSpPr>
          <a:xfrm>
            <a:off x="1524000" y="3124200"/>
            <a:ext cx="209544" cy="533400"/>
            <a:chOff x="3043238" y="3800475"/>
            <a:chExt cx="385754" cy="842971"/>
          </a:xfrm>
        </p:grpSpPr>
        <p:sp>
          <p:nvSpPr>
            <p:cNvPr id="43" name="42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44" name="43 Conector recto de flecha"/>
            <p:cNvCxnSpPr>
              <a:stCxn id="43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23"/>
          <p:cNvSpPr txBox="1"/>
          <p:nvPr/>
        </p:nvSpPr>
        <p:spPr>
          <a:xfrm>
            <a:off x="1600200" y="3886200"/>
            <a:ext cx="1066801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900" dirty="0" err="1" smtClean="0"/>
              <a:t>StartCounter</a:t>
            </a:r>
            <a:endParaRPr lang="es-CO" sz="900" dirty="0" smtClean="0"/>
          </a:p>
        </p:txBody>
      </p:sp>
      <p:cxnSp>
        <p:nvCxnSpPr>
          <p:cNvPr id="52" name="Straight Connector 43"/>
          <p:cNvCxnSpPr>
            <a:stCxn id="51" idx="0"/>
          </p:cNvCxnSpPr>
          <p:nvPr/>
        </p:nvCxnSpPr>
        <p:spPr>
          <a:xfrm rot="16200000" flipV="1">
            <a:off x="1828801" y="3581399"/>
            <a:ext cx="533400" cy="7620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curvado"/>
          <p:cNvCxnSpPr>
            <a:stCxn id="20" idx="6"/>
            <a:endCxn id="22" idx="2"/>
          </p:cNvCxnSpPr>
          <p:nvPr/>
        </p:nvCxnSpPr>
        <p:spPr>
          <a:xfrm>
            <a:off x="3352800" y="3238500"/>
            <a:ext cx="762000" cy="381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71 CuadroTexto"/>
          <p:cNvSpPr txBox="1"/>
          <p:nvPr/>
        </p:nvSpPr>
        <p:spPr>
          <a:xfrm>
            <a:off x="152400" y="6324600"/>
            <a:ext cx="5886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 err="1" smtClean="0"/>
              <a:t>onAlarm</a:t>
            </a:r>
            <a:endParaRPr lang="en-US" sz="900" dirty="0"/>
          </a:p>
        </p:txBody>
      </p:sp>
      <p:sp>
        <p:nvSpPr>
          <p:cNvPr id="18" name="TextBox 23"/>
          <p:cNvSpPr txBox="1"/>
          <p:nvPr/>
        </p:nvSpPr>
        <p:spPr>
          <a:xfrm>
            <a:off x="2667000" y="2667000"/>
            <a:ext cx="1295401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900" dirty="0" err="1" smtClean="0"/>
              <a:t>SetActivityOnPick</a:t>
            </a:r>
            <a:endParaRPr lang="es-CO" sz="900" dirty="0" smtClean="0"/>
          </a:p>
        </p:txBody>
      </p:sp>
      <p:cxnSp>
        <p:nvCxnSpPr>
          <p:cNvPr id="21" name="Straight Connector 43"/>
          <p:cNvCxnSpPr>
            <a:stCxn id="18" idx="2"/>
          </p:cNvCxnSpPr>
          <p:nvPr/>
        </p:nvCxnSpPr>
        <p:spPr>
          <a:xfrm rot="16200000" flipH="1">
            <a:off x="3220567" y="2991966"/>
            <a:ext cx="378769" cy="1905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Elipse"/>
          <p:cNvSpPr/>
          <p:nvPr/>
        </p:nvSpPr>
        <p:spPr>
          <a:xfrm>
            <a:off x="1143000" y="3581400"/>
            <a:ext cx="542932" cy="23813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err="1" smtClean="0"/>
              <a:t>init</a:t>
            </a:r>
            <a:endParaRPr lang="es-CO" sz="900" dirty="0"/>
          </a:p>
        </p:txBody>
      </p:sp>
      <p:sp>
        <p:nvSpPr>
          <p:cNvPr id="20" name="19 Elipse"/>
          <p:cNvSpPr/>
          <p:nvPr/>
        </p:nvSpPr>
        <p:spPr>
          <a:xfrm>
            <a:off x="2667000" y="3276600"/>
            <a:ext cx="762000" cy="23813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waiting</a:t>
            </a:r>
            <a:endParaRPr lang="es-CO" sz="900" dirty="0"/>
          </a:p>
        </p:txBody>
      </p:sp>
      <p:sp>
        <p:nvSpPr>
          <p:cNvPr id="22" name="21 Elipse"/>
          <p:cNvSpPr/>
          <p:nvPr/>
        </p:nvSpPr>
        <p:spPr>
          <a:xfrm>
            <a:off x="4419600" y="3429000"/>
            <a:ext cx="914400" cy="23813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finalizing</a:t>
            </a:r>
            <a:endParaRPr lang="es-CO" sz="900" dirty="0"/>
          </a:p>
        </p:txBody>
      </p:sp>
      <p:cxnSp>
        <p:nvCxnSpPr>
          <p:cNvPr id="23" name="22 Forma"/>
          <p:cNvCxnSpPr>
            <a:stCxn id="19" idx="6"/>
            <a:endCxn id="20" idx="2"/>
          </p:cNvCxnSpPr>
          <p:nvPr/>
        </p:nvCxnSpPr>
        <p:spPr>
          <a:xfrm flipV="1">
            <a:off x="1685932" y="3395666"/>
            <a:ext cx="981068" cy="304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36" name="35 CuadroTexto"/>
          <p:cNvSpPr txBox="1"/>
          <p:nvPr/>
        </p:nvSpPr>
        <p:spPr>
          <a:xfrm>
            <a:off x="3429000" y="274320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messageReceived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2" name="66 Grupo"/>
          <p:cNvGrpSpPr/>
          <p:nvPr/>
        </p:nvGrpSpPr>
        <p:grpSpPr>
          <a:xfrm rot="2706406">
            <a:off x="3603699" y="2993749"/>
            <a:ext cx="214441" cy="367136"/>
            <a:chOff x="3043238" y="3800475"/>
            <a:chExt cx="385754" cy="842971"/>
          </a:xfrm>
        </p:grpSpPr>
        <p:sp>
          <p:nvSpPr>
            <p:cNvPr id="38" name="37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39" name="38 Conector recto de flecha"/>
            <p:cNvCxnSpPr>
              <a:stCxn id="38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40 CuadroTexto"/>
          <p:cNvSpPr txBox="1"/>
          <p:nvPr/>
        </p:nvSpPr>
        <p:spPr>
          <a:xfrm>
            <a:off x="1325880" y="301752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activate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3" name="74 Grupo"/>
          <p:cNvGrpSpPr/>
          <p:nvPr/>
        </p:nvGrpSpPr>
        <p:grpSpPr>
          <a:xfrm>
            <a:off x="1752600" y="3276600"/>
            <a:ext cx="285744" cy="366723"/>
            <a:chOff x="3043238" y="3800475"/>
            <a:chExt cx="385754" cy="842971"/>
          </a:xfrm>
        </p:grpSpPr>
        <p:sp>
          <p:nvSpPr>
            <p:cNvPr id="43" name="42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44" name="43 Conector recto de flecha"/>
            <p:cNvCxnSpPr>
              <a:stCxn id="43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23"/>
          <p:cNvSpPr txBox="1"/>
          <p:nvPr/>
        </p:nvSpPr>
        <p:spPr>
          <a:xfrm>
            <a:off x="1676400" y="3962400"/>
            <a:ext cx="1447800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900" dirty="0" err="1" smtClean="0"/>
              <a:t>RegisterOnMessage</a:t>
            </a:r>
            <a:endParaRPr lang="es-CO" sz="900" dirty="0" smtClean="0"/>
          </a:p>
        </p:txBody>
      </p:sp>
      <p:cxnSp>
        <p:nvCxnSpPr>
          <p:cNvPr id="52" name="Straight Connector 43"/>
          <p:cNvCxnSpPr>
            <a:stCxn id="51" idx="0"/>
          </p:cNvCxnSpPr>
          <p:nvPr/>
        </p:nvCxnSpPr>
        <p:spPr>
          <a:xfrm rot="16200000" flipV="1">
            <a:off x="2114550" y="3676650"/>
            <a:ext cx="533400" cy="381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curvado"/>
          <p:cNvCxnSpPr>
            <a:stCxn id="20" idx="6"/>
            <a:endCxn id="22" idx="2"/>
          </p:cNvCxnSpPr>
          <p:nvPr/>
        </p:nvCxnSpPr>
        <p:spPr>
          <a:xfrm>
            <a:off x="3429000" y="3395666"/>
            <a:ext cx="990600" cy="152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71 CuadroTexto"/>
          <p:cNvSpPr txBox="1"/>
          <p:nvPr/>
        </p:nvSpPr>
        <p:spPr>
          <a:xfrm>
            <a:off x="152400" y="6324600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 err="1" smtClean="0"/>
              <a:t>onMessage</a:t>
            </a:r>
            <a:endParaRPr lang="en-US" sz="900" dirty="0"/>
          </a:p>
        </p:txBody>
      </p:sp>
      <p:sp>
        <p:nvSpPr>
          <p:cNvPr id="18" name="TextBox 23"/>
          <p:cNvSpPr txBox="1"/>
          <p:nvPr/>
        </p:nvSpPr>
        <p:spPr>
          <a:xfrm>
            <a:off x="3581400" y="4191000"/>
            <a:ext cx="1295401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900" dirty="0" err="1" smtClean="0"/>
              <a:t>SetActivityOnPick</a:t>
            </a:r>
            <a:endParaRPr lang="es-CO" sz="900" dirty="0" smtClean="0"/>
          </a:p>
        </p:txBody>
      </p:sp>
      <p:cxnSp>
        <p:nvCxnSpPr>
          <p:cNvPr id="21" name="Straight Connector 43"/>
          <p:cNvCxnSpPr>
            <a:stCxn id="18" idx="0"/>
          </p:cNvCxnSpPr>
          <p:nvPr/>
        </p:nvCxnSpPr>
        <p:spPr>
          <a:xfrm rot="16200000" flipV="1">
            <a:off x="3790951" y="3752849"/>
            <a:ext cx="685800" cy="19050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Elipse"/>
          <p:cNvSpPr/>
          <p:nvPr/>
        </p:nvSpPr>
        <p:spPr>
          <a:xfrm>
            <a:off x="1143000" y="3581400"/>
            <a:ext cx="542932" cy="23813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err="1" smtClean="0"/>
              <a:t>init</a:t>
            </a:r>
            <a:endParaRPr lang="es-CO" sz="900" dirty="0"/>
          </a:p>
        </p:txBody>
      </p:sp>
      <p:sp>
        <p:nvSpPr>
          <p:cNvPr id="20" name="19 Elipse"/>
          <p:cNvSpPr/>
          <p:nvPr/>
        </p:nvSpPr>
        <p:spPr>
          <a:xfrm>
            <a:off x="3048000" y="3048000"/>
            <a:ext cx="762000" cy="228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waiting</a:t>
            </a:r>
            <a:endParaRPr lang="es-CO" sz="900" dirty="0"/>
          </a:p>
        </p:txBody>
      </p:sp>
      <p:sp>
        <p:nvSpPr>
          <p:cNvPr id="22" name="21 Elipse"/>
          <p:cNvSpPr/>
          <p:nvPr/>
        </p:nvSpPr>
        <p:spPr>
          <a:xfrm>
            <a:off x="4267200" y="3733800"/>
            <a:ext cx="914400" cy="23813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finalizing</a:t>
            </a:r>
            <a:endParaRPr lang="es-CO" sz="900" dirty="0"/>
          </a:p>
        </p:txBody>
      </p:sp>
      <p:cxnSp>
        <p:nvCxnSpPr>
          <p:cNvPr id="23" name="22 Forma"/>
          <p:cNvCxnSpPr>
            <a:stCxn id="19" idx="6"/>
            <a:endCxn id="20" idx="2"/>
          </p:cNvCxnSpPr>
          <p:nvPr/>
        </p:nvCxnSpPr>
        <p:spPr>
          <a:xfrm flipV="1">
            <a:off x="1685932" y="3162300"/>
            <a:ext cx="1362068" cy="5381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36" name="35 CuadroTexto"/>
          <p:cNvSpPr txBox="1"/>
          <p:nvPr/>
        </p:nvSpPr>
        <p:spPr>
          <a:xfrm>
            <a:off x="4191000" y="297180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messageReceived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2" name="66 Grupo"/>
          <p:cNvGrpSpPr/>
          <p:nvPr/>
        </p:nvGrpSpPr>
        <p:grpSpPr>
          <a:xfrm rot="3771812">
            <a:off x="4060898" y="3222348"/>
            <a:ext cx="214440" cy="367138"/>
            <a:chOff x="3043238" y="3800475"/>
            <a:chExt cx="385754" cy="842971"/>
          </a:xfrm>
        </p:grpSpPr>
        <p:sp>
          <p:nvSpPr>
            <p:cNvPr id="38" name="37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39" name="38 Conector recto de flecha"/>
            <p:cNvCxnSpPr>
              <a:stCxn id="38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40 CuadroTexto"/>
          <p:cNvSpPr txBox="1"/>
          <p:nvPr/>
        </p:nvSpPr>
        <p:spPr>
          <a:xfrm>
            <a:off x="1371600" y="289560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activate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3" name="74 Grupo"/>
          <p:cNvGrpSpPr/>
          <p:nvPr/>
        </p:nvGrpSpPr>
        <p:grpSpPr>
          <a:xfrm>
            <a:off x="1828800" y="3124200"/>
            <a:ext cx="209544" cy="533400"/>
            <a:chOff x="3043238" y="3800475"/>
            <a:chExt cx="385754" cy="842971"/>
          </a:xfrm>
        </p:grpSpPr>
        <p:sp>
          <p:nvSpPr>
            <p:cNvPr id="43" name="42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44" name="43 Conector recto de flecha"/>
            <p:cNvCxnSpPr>
              <a:stCxn id="43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23"/>
          <p:cNvSpPr txBox="1"/>
          <p:nvPr/>
        </p:nvSpPr>
        <p:spPr>
          <a:xfrm>
            <a:off x="2133600" y="3886200"/>
            <a:ext cx="1143000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900" dirty="0" err="1" smtClean="0"/>
              <a:t>RegisterReceive</a:t>
            </a:r>
            <a:endParaRPr lang="es-CO" sz="900" dirty="0" smtClean="0"/>
          </a:p>
        </p:txBody>
      </p:sp>
      <p:cxnSp>
        <p:nvCxnSpPr>
          <p:cNvPr id="52" name="Straight Connector 43"/>
          <p:cNvCxnSpPr>
            <a:stCxn id="51" idx="0"/>
          </p:cNvCxnSpPr>
          <p:nvPr/>
        </p:nvCxnSpPr>
        <p:spPr>
          <a:xfrm rot="16200000" flipV="1">
            <a:off x="2343150" y="3524250"/>
            <a:ext cx="304800" cy="4191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curvado"/>
          <p:cNvCxnSpPr>
            <a:stCxn id="20" idx="6"/>
            <a:endCxn id="22" idx="2"/>
          </p:cNvCxnSpPr>
          <p:nvPr/>
        </p:nvCxnSpPr>
        <p:spPr>
          <a:xfrm>
            <a:off x="3810000" y="3162300"/>
            <a:ext cx="457200" cy="6905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71 CuadroTexto"/>
          <p:cNvSpPr txBox="1"/>
          <p:nvPr/>
        </p:nvSpPr>
        <p:spPr>
          <a:xfrm>
            <a:off x="152400" y="6324600"/>
            <a:ext cx="5485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 err="1" smtClean="0"/>
              <a:t>Receive</a:t>
            </a:r>
            <a:endParaRPr lang="en-US" sz="900" dirty="0"/>
          </a:p>
        </p:txBody>
      </p:sp>
      <p:cxnSp>
        <p:nvCxnSpPr>
          <p:cNvPr id="18" name="47 Conector curvado"/>
          <p:cNvCxnSpPr>
            <a:stCxn id="22" idx="4"/>
            <a:endCxn id="19" idx="4"/>
          </p:cNvCxnSpPr>
          <p:nvPr/>
        </p:nvCxnSpPr>
        <p:spPr>
          <a:xfrm rot="5400000" flipH="1">
            <a:off x="2993233" y="2240765"/>
            <a:ext cx="152400" cy="3309934"/>
          </a:xfrm>
          <a:prstGeom prst="curvedConnector3">
            <a:avLst>
              <a:gd name="adj1" fmla="val -322728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1676400" y="4724400"/>
            <a:ext cx="76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reinit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24" name="66 Grupo"/>
          <p:cNvGrpSpPr/>
          <p:nvPr/>
        </p:nvGrpSpPr>
        <p:grpSpPr>
          <a:xfrm rot="16200000">
            <a:off x="2285999" y="4495802"/>
            <a:ext cx="304804" cy="304801"/>
            <a:chOff x="3131825" y="4666574"/>
            <a:chExt cx="246213" cy="346441"/>
          </a:xfrm>
        </p:grpSpPr>
        <p:sp>
          <p:nvSpPr>
            <p:cNvPr id="25" name="24 Forma libre"/>
            <p:cNvSpPr/>
            <p:nvPr/>
          </p:nvSpPr>
          <p:spPr>
            <a:xfrm>
              <a:off x="3131825" y="4666574"/>
              <a:ext cx="112507" cy="197369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26" name="25 Conector recto de flecha"/>
            <p:cNvCxnSpPr>
              <a:stCxn id="25" idx="2"/>
            </p:cNvCxnSpPr>
            <p:nvPr/>
          </p:nvCxnSpPr>
          <p:spPr>
            <a:xfrm rot="10800000" flipH="1" flipV="1">
              <a:off x="3244337" y="4789932"/>
              <a:ext cx="133701" cy="22308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Elipse"/>
          <p:cNvSpPr/>
          <p:nvPr/>
        </p:nvSpPr>
        <p:spPr>
          <a:xfrm>
            <a:off x="2590800" y="3505200"/>
            <a:ext cx="533400" cy="228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err="1" smtClean="0"/>
              <a:t>init</a:t>
            </a:r>
            <a:endParaRPr lang="es-CO" sz="900" dirty="0"/>
          </a:p>
        </p:txBody>
      </p:sp>
      <p:sp>
        <p:nvSpPr>
          <p:cNvPr id="20" name="19 Elipse"/>
          <p:cNvSpPr/>
          <p:nvPr/>
        </p:nvSpPr>
        <p:spPr>
          <a:xfrm>
            <a:off x="4419600" y="3505200"/>
            <a:ext cx="914400" cy="228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finalizing</a:t>
            </a:r>
            <a:endParaRPr lang="es-CO" sz="900" dirty="0"/>
          </a:p>
        </p:txBody>
      </p:sp>
      <p:cxnSp>
        <p:nvCxnSpPr>
          <p:cNvPr id="23" name="22 Forma"/>
          <p:cNvCxnSpPr>
            <a:stCxn id="19" idx="7"/>
            <a:endCxn id="20" idx="1"/>
          </p:cNvCxnSpPr>
          <p:nvPr/>
        </p:nvCxnSpPr>
        <p:spPr>
          <a:xfrm rot="5400000" flipH="1" flipV="1">
            <a:off x="3799798" y="2784965"/>
            <a:ext cx="1588" cy="1507426"/>
          </a:xfrm>
          <a:prstGeom prst="curvedConnector3">
            <a:avLst>
              <a:gd name="adj1" fmla="val 16503652"/>
            </a:avLst>
          </a:prstGeom>
          <a:ln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41" name="40 CuadroTexto"/>
          <p:cNvSpPr txBox="1"/>
          <p:nvPr/>
        </p:nvSpPr>
        <p:spPr>
          <a:xfrm>
            <a:off x="2667000" y="274320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send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3" name="74 Grupo"/>
          <p:cNvGrpSpPr/>
          <p:nvPr/>
        </p:nvGrpSpPr>
        <p:grpSpPr>
          <a:xfrm>
            <a:off x="3124200" y="2971800"/>
            <a:ext cx="233354" cy="385771"/>
            <a:chOff x="3043238" y="3800475"/>
            <a:chExt cx="385754" cy="842971"/>
          </a:xfrm>
        </p:grpSpPr>
        <p:sp>
          <p:nvSpPr>
            <p:cNvPr id="43" name="42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44" name="43 Conector recto de flecha"/>
            <p:cNvCxnSpPr>
              <a:stCxn id="43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23"/>
          <p:cNvSpPr txBox="1"/>
          <p:nvPr/>
        </p:nvSpPr>
        <p:spPr>
          <a:xfrm>
            <a:off x="3276600" y="3886200"/>
            <a:ext cx="1066800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900" dirty="0" err="1" smtClean="0"/>
              <a:t>SendMessage</a:t>
            </a:r>
            <a:endParaRPr lang="es-CO" sz="900" dirty="0" smtClean="0"/>
          </a:p>
        </p:txBody>
      </p:sp>
      <p:cxnSp>
        <p:nvCxnSpPr>
          <p:cNvPr id="52" name="Straight Connector 43"/>
          <p:cNvCxnSpPr>
            <a:stCxn id="51" idx="0"/>
          </p:cNvCxnSpPr>
          <p:nvPr/>
        </p:nvCxnSpPr>
        <p:spPr>
          <a:xfrm rot="16200000" flipV="1">
            <a:off x="3467100" y="3543300"/>
            <a:ext cx="609600" cy="762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1 CuadroTexto"/>
          <p:cNvSpPr txBox="1"/>
          <p:nvPr/>
        </p:nvSpPr>
        <p:spPr>
          <a:xfrm>
            <a:off x="152400" y="6324600"/>
            <a:ext cx="4459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 err="1" smtClean="0"/>
              <a:t>Reply</a:t>
            </a:r>
            <a:endParaRPr lang="en-US" sz="900" dirty="0"/>
          </a:p>
        </p:txBody>
      </p:sp>
      <p:cxnSp>
        <p:nvCxnSpPr>
          <p:cNvPr id="12" name="47 Conector curvado"/>
          <p:cNvCxnSpPr>
            <a:stCxn id="20" idx="4"/>
            <a:endCxn id="19" idx="4"/>
          </p:cNvCxnSpPr>
          <p:nvPr/>
        </p:nvCxnSpPr>
        <p:spPr>
          <a:xfrm rot="5400000">
            <a:off x="3867150" y="2724150"/>
            <a:ext cx="1588" cy="2019300"/>
          </a:xfrm>
          <a:prstGeom prst="curvedConnector3">
            <a:avLst>
              <a:gd name="adj1" fmla="val 56273191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2590798" y="4800600"/>
            <a:ext cx="76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reinit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14" name="66 Grupo"/>
          <p:cNvGrpSpPr/>
          <p:nvPr/>
        </p:nvGrpSpPr>
        <p:grpSpPr>
          <a:xfrm rot="16200000">
            <a:off x="3200397" y="4572002"/>
            <a:ext cx="304804" cy="304801"/>
            <a:chOff x="3131825" y="4666574"/>
            <a:chExt cx="246213" cy="346441"/>
          </a:xfrm>
        </p:grpSpPr>
        <p:sp>
          <p:nvSpPr>
            <p:cNvPr id="15" name="14 Forma libre"/>
            <p:cNvSpPr/>
            <p:nvPr/>
          </p:nvSpPr>
          <p:spPr>
            <a:xfrm>
              <a:off x="3131825" y="4666574"/>
              <a:ext cx="112507" cy="197369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16" name="15 Conector recto de flecha"/>
            <p:cNvCxnSpPr>
              <a:stCxn id="15" idx="2"/>
            </p:cNvCxnSpPr>
            <p:nvPr/>
          </p:nvCxnSpPr>
          <p:spPr>
            <a:xfrm rot="10800000" flipH="1" flipV="1">
              <a:off x="3244337" y="4789932"/>
              <a:ext cx="133701" cy="22308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Elipse"/>
          <p:cNvSpPr/>
          <p:nvPr/>
        </p:nvSpPr>
        <p:spPr>
          <a:xfrm>
            <a:off x="2438400" y="2819400"/>
            <a:ext cx="542932" cy="228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err="1" smtClean="0"/>
              <a:t>init</a:t>
            </a:r>
            <a:endParaRPr lang="es-CO" sz="900" dirty="0"/>
          </a:p>
        </p:txBody>
      </p:sp>
      <p:sp>
        <p:nvSpPr>
          <p:cNvPr id="20" name="19 Elipse"/>
          <p:cNvSpPr/>
          <p:nvPr/>
        </p:nvSpPr>
        <p:spPr>
          <a:xfrm>
            <a:off x="4267200" y="3048000"/>
            <a:ext cx="838200" cy="304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MessageSent</a:t>
            </a:r>
            <a:endParaRPr lang="es-CO" sz="900" dirty="0"/>
          </a:p>
        </p:txBody>
      </p:sp>
      <p:sp>
        <p:nvSpPr>
          <p:cNvPr id="22" name="21 Elipse"/>
          <p:cNvSpPr/>
          <p:nvPr/>
        </p:nvSpPr>
        <p:spPr>
          <a:xfrm>
            <a:off x="5943600" y="2895600"/>
            <a:ext cx="914400" cy="23813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finalizing</a:t>
            </a:r>
            <a:endParaRPr lang="es-CO" sz="900" dirty="0"/>
          </a:p>
        </p:txBody>
      </p:sp>
      <p:cxnSp>
        <p:nvCxnSpPr>
          <p:cNvPr id="23" name="22 Forma"/>
          <p:cNvCxnSpPr>
            <a:stCxn id="19" idx="6"/>
            <a:endCxn id="20" idx="2"/>
          </p:cNvCxnSpPr>
          <p:nvPr/>
        </p:nvCxnSpPr>
        <p:spPr>
          <a:xfrm>
            <a:off x="2981332" y="2933700"/>
            <a:ext cx="1285868" cy="266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36" name="35 CuadroTexto"/>
          <p:cNvSpPr txBox="1"/>
          <p:nvPr/>
        </p:nvSpPr>
        <p:spPr>
          <a:xfrm>
            <a:off x="5105400" y="198120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finalized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2" name="66 Grupo"/>
          <p:cNvGrpSpPr/>
          <p:nvPr/>
        </p:nvGrpSpPr>
        <p:grpSpPr>
          <a:xfrm rot="2706406">
            <a:off x="5443608" y="2242958"/>
            <a:ext cx="268422" cy="420919"/>
            <a:chOff x="3043238" y="3800475"/>
            <a:chExt cx="385754" cy="842971"/>
          </a:xfrm>
        </p:grpSpPr>
        <p:sp>
          <p:nvSpPr>
            <p:cNvPr id="38" name="37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39" name="38 Conector recto de flecha"/>
            <p:cNvCxnSpPr>
              <a:stCxn id="38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40 CuadroTexto"/>
          <p:cNvSpPr txBox="1"/>
          <p:nvPr/>
        </p:nvSpPr>
        <p:spPr>
          <a:xfrm>
            <a:off x="3352800" y="228600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sendMessage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3" name="74 Grupo"/>
          <p:cNvGrpSpPr/>
          <p:nvPr/>
        </p:nvGrpSpPr>
        <p:grpSpPr>
          <a:xfrm rot="3058244">
            <a:off x="3439438" y="2499879"/>
            <a:ext cx="209544" cy="519123"/>
            <a:chOff x="3043238" y="3800475"/>
            <a:chExt cx="385754" cy="842971"/>
          </a:xfrm>
        </p:grpSpPr>
        <p:sp>
          <p:nvSpPr>
            <p:cNvPr id="43" name="42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44" name="43 Conector recto de flecha"/>
            <p:cNvCxnSpPr>
              <a:stCxn id="43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23"/>
          <p:cNvSpPr txBox="1"/>
          <p:nvPr/>
        </p:nvSpPr>
        <p:spPr>
          <a:xfrm>
            <a:off x="2971800" y="3505200"/>
            <a:ext cx="914400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900" dirty="0" err="1" smtClean="0"/>
              <a:t>SendMessage</a:t>
            </a:r>
            <a:endParaRPr lang="es-CO" sz="900" dirty="0" smtClean="0"/>
          </a:p>
        </p:txBody>
      </p:sp>
      <p:cxnSp>
        <p:nvCxnSpPr>
          <p:cNvPr id="52" name="Straight Connector 43"/>
          <p:cNvCxnSpPr>
            <a:stCxn id="51" idx="0"/>
          </p:cNvCxnSpPr>
          <p:nvPr/>
        </p:nvCxnSpPr>
        <p:spPr>
          <a:xfrm rot="5400000" flipH="1" flipV="1">
            <a:off x="3276600" y="3200400"/>
            <a:ext cx="457200" cy="1524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curvado"/>
          <p:cNvCxnSpPr>
            <a:stCxn id="20" idx="7"/>
            <a:endCxn id="22" idx="1"/>
          </p:cNvCxnSpPr>
          <p:nvPr/>
        </p:nvCxnSpPr>
        <p:spPr>
          <a:xfrm rot="5400000" flipH="1" flipV="1">
            <a:off x="5448998" y="2464125"/>
            <a:ext cx="162163" cy="1094863"/>
          </a:xfrm>
          <a:prstGeom prst="curvedConnector3">
            <a:avLst>
              <a:gd name="adj1" fmla="val 262475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71 CuadroTexto"/>
          <p:cNvSpPr txBox="1"/>
          <p:nvPr/>
        </p:nvSpPr>
        <p:spPr>
          <a:xfrm>
            <a:off x="152400" y="6324600"/>
            <a:ext cx="4988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 err="1" smtClean="0"/>
              <a:t>Invoke</a:t>
            </a:r>
            <a:endParaRPr lang="en-US" sz="900" dirty="0"/>
          </a:p>
        </p:txBody>
      </p:sp>
      <p:sp>
        <p:nvSpPr>
          <p:cNvPr id="25" name="24 Elipse"/>
          <p:cNvSpPr/>
          <p:nvPr/>
        </p:nvSpPr>
        <p:spPr>
          <a:xfrm>
            <a:off x="5257800" y="3962400"/>
            <a:ext cx="762000" cy="23813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waiting</a:t>
            </a:r>
            <a:endParaRPr lang="es-CO" sz="900" dirty="0"/>
          </a:p>
        </p:txBody>
      </p:sp>
      <p:cxnSp>
        <p:nvCxnSpPr>
          <p:cNvPr id="26" name="22 Forma"/>
          <p:cNvCxnSpPr>
            <a:stCxn id="20" idx="4"/>
            <a:endCxn id="25" idx="2"/>
          </p:cNvCxnSpPr>
          <p:nvPr/>
        </p:nvCxnSpPr>
        <p:spPr>
          <a:xfrm rot="16200000" flipH="1">
            <a:off x="4607717" y="3431383"/>
            <a:ext cx="728666" cy="5715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29" name="22 Forma"/>
          <p:cNvCxnSpPr>
            <a:stCxn id="25" idx="6"/>
            <a:endCxn id="22" idx="4"/>
          </p:cNvCxnSpPr>
          <p:nvPr/>
        </p:nvCxnSpPr>
        <p:spPr>
          <a:xfrm flipV="1">
            <a:off x="6019800" y="3133732"/>
            <a:ext cx="381000" cy="94773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32" name="31 CuadroTexto"/>
          <p:cNvSpPr txBox="1"/>
          <p:nvPr/>
        </p:nvSpPr>
        <p:spPr>
          <a:xfrm>
            <a:off x="3657600" y="4038600"/>
            <a:ext cx="1285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waitResponse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33" name="66 Grupo"/>
          <p:cNvGrpSpPr/>
          <p:nvPr/>
        </p:nvGrpSpPr>
        <p:grpSpPr>
          <a:xfrm rot="16200000">
            <a:off x="4495799" y="3733801"/>
            <a:ext cx="304804" cy="304801"/>
            <a:chOff x="3131825" y="4666574"/>
            <a:chExt cx="246213" cy="346441"/>
          </a:xfrm>
        </p:grpSpPr>
        <p:sp>
          <p:nvSpPr>
            <p:cNvPr id="34" name="33 Forma libre"/>
            <p:cNvSpPr/>
            <p:nvPr/>
          </p:nvSpPr>
          <p:spPr>
            <a:xfrm>
              <a:off x="3131825" y="4666574"/>
              <a:ext cx="112507" cy="197369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35" name="34 Conector recto de flecha"/>
            <p:cNvCxnSpPr>
              <a:stCxn id="34" idx="2"/>
            </p:cNvCxnSpPr>
            <p:nvPr/>
          </p:nvCxnSpPr>
          <p:spPr>
            <a:xfrm rot="10800000" flipH="1" flipV="1">
              <a:off x="3244337" y="4789932"/>
              <a:ext cx="133701" cy="22308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36 CuadroTexto"/>
          <p:cNvSpPr txBox="1"/>
          <p:nvPr/>
        </p:nvSpPr>
        <p:spPr>
          <a:xfrm>
            <a:off x="6172200" y="3962400"/>
            <a:ext cx="1285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waitResponse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40" name="66 Grupo"/>
          <p:cNvGrpSpPr/>
          <p:nvPr/>
        </p:nvGrpSpPr>
        <p:grpSpPr>
          <a:xfrm rot="5400000" flipH="1">
            <a:off x="6324598" y="3657601"/>
            <a:ext cx="304804" cy="304801"/>
            <a:chOff x="3131825" y="4666574"/>
            <a:chExt cx="246213" cy="346441"/>
          </a:xfrm>
        </p:grpSpPr>
        <p:sp>
          <p:nvSpPr>
            <p:cNvPr id="42" name="41 Forma libre"/>
            <p:cNvSpPr/>
            <p:nvPr/>
          </p:nvSpPr>
          <p:spPr>
            <a:xfrm>
              <a:off x="3131825" y="4666574"/>
              <a:ext cx="112507" cy="197369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45" name="44 Conector recto de flecha"/>
            <p:cNvCxnSpPr>
              <a:stCxn id="42" idx="2"/>
            </p:cNvCxnSpPr>
            <p:nvPr/>
          </p:nvCxnSpPr>
          <p:spPr>
            <a:xfrm rot="10800000" flipH="1" flipV="1">
              <a:off x="3244337" y="4789932"/>
              <a:ext cx="133701" cy="22308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47 Conector curvado"/>
          <p:cNvCxnSpPr>
            <a:stCxn id="22" idx="0"/>
            <a:endCxn id="19" idx="0"/>
          </p:cNvCxnSpPr>
          <p:nvPr/>
        </p:nvCxnSpPr>
        <p:spPr>
          <a:xfrm rot="16200000" flipV="1">
            <a:off x="4517233" y="1012033"/>
            <a:ext cx="76200" cy="3690934"/>
          </a:xfrm>
          <a:prstGeom prst="curvedConnector3">
            <a:avLst>
              <a:gd name="adj1" fmla="val 2363637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>
            <a:off x="3733800" y="1371599"/>
            <a:ext cx="76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reinit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49" name="66 Grupo"/>
          <p:cNvGrpSpPr/>
          <p:nvPr/>
        </p:nvGrpSpPr>
        <p:grpSpPr>
          <a:xfrm rot="16200000">
            <a:off x="4343399" y="1143001"/>
            <a:ext cx="304804" cy="304801"/>
            <a:chOff x="3131825" y="4666574"/>
            <a:chExt cx="246213" cy="346441"/>
          </a:xfrm>
        </p:grpSpPr>
        <p:sp>
          <p:nvSpPr>
            <p:cNvPr id="50" name="49 Forma libre"/>
            <p:cNvSpPr/>
            <p:nvPr/>
          </p:nvSpPr>
          <p:spPr>
            <a:xfrm>
              <a:off x="3131825" y="4666574"/>
              <a:ext cx="112507" cy="197369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53" name="52 Conector recto de flecha"/>
            <p:cNvCxnSpPr>
              <a:stCxn id="50" idx="2"/>
            </p:cNvCxnSpPr>
            <p:nvPr/>
          </p:nvCxnSpPr>
          <p:spPr>
            <a:xfrm rot="10800000" flipH="1" flipV="1">
              <a:off x="3244337" y="4789932"/>
              <a:ext cx="133701" cy="22308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2895</TotalTime>
  <Words>436</Words>
  <Application>Microsoft Office PowerPoint</Application>
  <PresentationFormat>Presentación en pantalla (4:3)</PresentationFormat>
  <Paragraphs>206</Paragraphs>
  <Slides>17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 </dc:creator>
  <cp:lastModifiedBy> </cp:lastModifiedBy>
  <cp:revision>155</cp:revision>
  <dcterms:created xsi:type="dcterms:W3CDTF">2008-10-20T14:13:59Z</dcterms:created>
  <dcterms:modified xsi:type="dcterms:W3CDTF">2009-02-10T12:57:21Z</dcterms:modified>
</cp:coreProperties>
</file>